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ink/inkAction1.xml" ContentType="application/vnd.ms-office.inkAction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2.xml" ContentType="application/vnd.openxmlformats-officedocument.presentationml.notesSlide+xml"/>
  <Override PartName="/ppt/tags/tag5.xml" ContentType="application/vnd.openxmlformats-officedocument.presentationml.tags+xml"/>
  <Override PartName="/ppt/notesSlides/notesSlide3.xml" ContentType="application/vnd.openxmlformats-officedocument.presentationml.notesSlide+xml"/>
  <Override PartName="/ppt/ink/inkAction2.xml" ContentType="application/vnd.ms-office.inkAction+xml"/>
  <Override PartName="/ppt/tags/tag6.xml" ContentType="application/vnd.openxmlformats-officedocument.presentationml.tags+xml"/>
  <Override PartName="/ppt/notesSlides/notesSlide4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ink/inkAction3.xml" ContentType="application/vnd.ms-office.inkAction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ink/inkAction4.xml" ContentType="application/vnd.ms-office.inkAction+xml"/>
  <Override PartName="/ppt/tags/tag12.xml" ContentType="application/vnd.openxmlformats-officedocument.presentationml.tags+xml"/>
  <Override PartName="/ppt/ink/inkAction5.xml" ContentType="application/vnd.ms-office.inkAction+xml"/>
  <Override PartName="/ppt/tags/tag13.xml" ContentType="application/vnd.openxmlformats-officedocument.presentationml.tags+xml"/>
  <Override PartName="/ppt/ink/inkAction6.xml" ContentType="application/vnd.ms-office.inkAction+xml"/>
  <Override PartName="/ppt/tags/tag14.xml" ContentType="application/vnd.openxmlformats-officedocument.presentationml.tags+xml"/>
  <Override PartName="/ppt/ink/inkAction7.xml" ContentType="application/vnd.ms-office.inkAction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ink/inkAction8.xml" ContentType="application/vnd.ms-office.inkAction+xml"/>
  <Override PartName="/ppt/tags/tag19.xml" ContentType="application/vnd.openxmlformats-officedocument.presentationml.tags+xml"/>
  <Override PartName="/ppt/ink/inkAction9.xml" ContentType="application/vnd.ms-office.inkAction+xml"/>
  <Override PartName="/ppt/tags/tag20.xml" ContentType="application/vnd.openxmlformats-officedocument.presentationml.tags+xml"/>
  <Override PartName="/ppt/ink/inkAction10.xml" ContentType="application/vnd.ms-office.inkAction+xml"/>
  <Override PartName="/ppt/tags/tag21.xml" ContentType="application/vnd.openxmlformats-officedocument.presentationml.tags+xml"/>
  <Override PartName="/ppt/ink/inkAction11.xml" ContentType="application/vnd.ms-office.inkAction+xml"/>
  <Override PartName="/ppt/tags/tag22.xml" ContentType="application/vnd.openxmlformats-officedocument.presentationml.tags+xml"/>
  <Override PartName="/ppt/notesSlides/notesSlide5.xml" ContentType="application/vnd.openxmlformats-officedocument.presentationml.notesSlide+xml"/>
  <Override PartName="/ppt/tags/tag23.xml" ContentType="application/vnd.openxmlformats-officedocument.presentationml.tags+xml"/>
  <Override PartName="/ppt/ink/inkAction12.xml" ContentType="application/vnd.ms-office.inkAction+xml"/>
  <Override PartName="/ppt/tags/tag24.xml" ContentType="application/vnd.openxmlformats-officedocument.presentationml.tags+xml"/>
  <Override PartName="/ppt/ink/inkAction13.xml" ContentType="application/vnd.ms-office.inkAction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ink/inkAction14.xml" ContentType="application/vnd.ms-office.inkAction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ink/inkAction15.xml" ContentType="application/vnd.ms-office.inkAction+xml"/>
  <Override PartName="/ppt/tags/tag31.xml" ContentType="application/vnd.openxmlformats-officedocument.presentationml.tags+xml"/>
  <Override PartName="/ppt/ink/inkAction16.xml" ContentType="application/vnd.ms-office.inkAction+xml"/>
  <Override PartName="/ppt/tags/tag32.xml" ContentType="application/vnd.openxmlformats-officedocument.presentationml.tags+xml"/>
  <Override PartName="/ppt/ink/inkAction17.xml" ContentType="application/vnd.ms-office.inkAction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ink/inkAction18.xml" ContentType="application/vnd.ms-office.inkAction+xml"/>
  <Override PartName="/ppt/tags/tag36.xml" ContentType="application/vnd.openxmlformats-officedocument.presentationml.tags+xml"/>
  <Override PartName="/ppt/ink/inkAction19.xml" ContentType="application/vnd.ms-office.inkAction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ink/inkAction20.xml" ContentType="application/vnd.ms-office.inkAction+xml"/>
  <Override PartName="/ppt/tags/tag39.xml" ContentType="application/vnd.openxmlformats-officedocument.presentationml.tags+xml"/>
  <Override PartName="/ppt/ink/inkAction21.xml" ContentType="application/vnd.ms-office.inkAction+xml"/>
  <Override PartName="/ppt/tags/tag40.xml" ContentType="application/vnd.openxmlformats-officedocument.presentationml.tags+xml"/>
  <Override PartName="/ppt/ink/inkAction22.xml" ContentType="application/vnd.ms-office.inkAction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ink/inkAction23.xml" ContentType="application/vnd.ms-office.inkAction+xml"/>
  <Override PartName="/ppt/tags/tag43.xml" ContentType="application/vnd.openxmlformats-officedocument.presentationml.tags+xml"/>
  <Override PartName="/ppt/ink/inkAction24.xml" ContentType="application/vnd.ms-office.inkAction+xml"/>
  <Override PartName="/ppt/tags/tag44.xml" ContentType="application/vnd.openxmlformats-officedocument.presentationml.tags+xml"/>
  <Override PartName="/ppt/ink/inkAction25.xml" ContentType="application/vnd.ms-office.inkAction+xml"/>
  <Override PartName="/ppt/tags/tag45.xml" ContentType="application/vnd.openxmlformats-officedocument.presentationml.tags+xml"/>
  <Override PartName="/ppt/ink/inkAction26.xml" ContentType="application/vnd.ms-office.inkAction+xml"/>
  <Override PartName="/ppt/tags/tag46.xml" ContentType="application/vnd.openxmlformats-officedocument.presentationml.tags+xml"/>
  <Override PartName="/ppt/ink/inkAction27.xml" ContentType="application/vnd.ms-office.inkAction+xml"/>
  <Override PartName="/ppt/tags/tag47.xml" ContentType="application/vnd.openxmlformats-officedocument.presentationml.tags+xml"/>
  <Override PartName="/ppt/ink/inkAction28.xml" ContentType="application/vnd.ms-office.inkAction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notesSlides/notesSlide6.xml" ContentType="application/vnd.openxmlformats-officedocument.presentationml.notesSlide+xml"/>
  <Override PartName="/ppt/tags/tag50.xml" ContentType="application/vnd.openxmlformats-officedocument.presentationml.tags+xml"/>
  <Override PartName="/ppt/notesSlides/notesSlide7.xml" ContentType="application/vnd.openxmlformats-officedocument.presentationml.notesSlide+xml"/>
  <Override PartName="/ppt/tags/tag51.xml" ContentType="application/vnd.openxmlformats-officedocument.presentationml.tags+xml"/>
  <Override PartName="/ppt/notesSlides/notesSlide8.xml" ContentType="application/vnd.openxmlformats-officedocument.presentationml.notesSlide+xml"/>
  <Override PartName="/ppt/tags/tag52.xml" ContentType="application/vnd.openxmlformats-officedocument.presentationml.tags+xml"/>
  <Override PartName="/ppt/ink/inkAction29.xml" ContentType="application/vnd.ms-office.inkAction+xml"/>
  <Override PartName="/ppt/tags/tag53.xml" ContentType="application/vnd.openxmlformats-officedocument.presentationml.tags+xml"/>
  <Override PartName="/ppt/notesSlides/notesSlide9.xml" ContentType="application/vnd.openxmlformats-officedocument.presentationml.notesSlide+xml"/>
  <Override PartName="/ppt/ink/inkAction30.xml" ContentType="application/vnd.ms-office.inkAction+xml"/>
  <Override PartName="/ppt/tags/tag54.xml" ContentType="application/vnd.openxmlformats-officedocument.presentationml.tags+xml"/>
  <Override PartName="/ppt/notesSlides/notesSlide10.xml" ContentType="application/vnd.openxmlformats-officedocument.presentationml.notesSlide+xml"/>
  <Override PartName="/ppt/ink/inkAction31.xml" ContentType="application/vnd.ms-office.inkAction+xml"/>
  <Override PartName="/ppt/tags/tag55.xml" ContentType="application/vnd.openxmlformats-officedocument.presentationml.tags+xml"/>
  <Override PartName="/ppt/notesSlides/notesSlide11.xml" ContentType="application/vnd.openxmlformats-officedocument.presentationml.notesSlide+xml"/>
  <Override PartName="/ppt/ink/inkAction32.xml" ContentType="application/vnd.ms-office.inkAction+xml"/>
  <Override PartName="/ppt/tags/tag56.xml" ContentType="application/vnd.openxmlformats-officedocument.presentationml.tags+xml"/>
  <Override PartName="/ppt/notesSlides/notesSlide12.xml" ContentType="application/vnd.openxmlformats-officedocument.presentationml.notesSlide+xml"/>
  <Override PartName="/ppt/ink/inkAction33.xml" ContentType="application/vnd.ms-office.inkAction+xml"/>
  <Override PartName="/ppt/tags/tag57.xml" ContentType="application/vnd.openxmlformats-officedocument.presentationml.tags+xml"/>
  <Override PartName="/ppt/ink/inkAction34.xml" ContentType="application/vnd.ms-office.inkAction+xml"/>
  <Override PartName="/ppt/tags/tag58.xml" ContentType="application/vnd.openxmlformats-officedocument.presentationml.tags+xml"/>
  <Override PartName="/ppt/notesSlides/notesSlide13.xml" ContentType="application/vnd.openxmlformats-officedocument.presentationml.notesSlide+xml"/>
  <Override PartName="/ppt/ink/inkAction35.xml" ContentType="application/vnd.ms-office.inkAction+xml"/>
  <Override PartName="/ppt/tags/tag59.xml" ContentType="application/vnd.openxmlformats-officedocument.presentationml.tags+xml"/>
  <Override PartName="/ppt/notesSlides/notesSlide14.xml" ContentType="application/vnd.openxmlformats-officedocument.presentationml.notesSlide+xml"/>
  <Override PartName="/ppt/ink/inkAction36.xml" ContentType="application/vnd.ms-office.inkAction+xml"/>
  <Override PartName="/ppt/tags/tag60.xml" ContentType="application/vnd.openxmlformats-officedocument.presentationml.tags+xml"/>
  <Override PartName="/ppt/notesSlides/notesSlide15.xml" ContentType="application/vnd.openxmlformats-officedocument.presentationml.notesSlide+xml"/>
  <Override PartName="/ppt/ink/inkAction37.xml" ContentType="application/vnd.ms-office.inkAction+xml"/>
  <Override PartName="/ppt/tags/tag61.xml" ContentType="application/vnd.openxmlformats-officedocument.presentationml.tags+xml"/>
  <Override PartName="/ppt/notesSlides/notesSlide16.xml" ContentType="application/vnd.openxmlformats-officedocument.presentationml.notesSlide+xml"/>
  <Override PartName="/ppt/ink/inkAction38.xml" ContentType="application/vnd.ms-office.inkAction+xml"/>
  <Override PartName="/ppt/ink/inkAction39.xml" ContentType="application/vnd.ms-office.inkAction+xml"/>
  <Override PartName="/ppt/tags/tag62.xml" ContentType="application/vnd.openxmlformats-officedocument.presentationml.tags+xml"/>
  <Override PartName="/ppt/notesSlides/notesSlide17.xml" ContentType="application/vnd.openxmlformats-officedocument.presentationml.notesSlide+xml"/>
  <Override PartName="/ppt/ink/inkAction40.xml" ContentType="application/vnd.ms-office.inkAction+xml"/>
  <Override PartName="/ppt/tags/tag63.xml" ContentType="application/vnd.openxmlformats-officedocument.presentationml.tags+xml"/>
  <Override PartName="/ppt/notesSlides/notesSlide18.xml" ContentType="application/vnd.openxmlformats-officedocument.presentationml.notesSlide+xml"/>
  <Override PartName="/ppt/ink/inkAction41.xml" ContentType="application/vnd.ms-office.inkAction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notesSlides/notesSlide19.xml" ContentType="application/vnd.openxmlformats-officedocument.presentationml.notesSlide+xml"/>
  <Override PartName="/ppt/tags/tag67.xml" ContentType="application/vnd.openxmlformats-officedocument.presentationml.tags+xml"/>
  <Override PartName="/ppt/notesSlides/notesSlide20.xml" ContentType="application/vnd.openxmlformats-officedocument.presentationml.notesSlide+xml"/>
  <Override PartName="/ppt/ink/inkAction42.xml" ContentType="application/vnd.ms-office.inkAction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notesSlides/notesSlide23.xml" ContentType="application/vnd.openxmlformats-officedocument.presentationml.notesSlide+xml"/>
  <Override PartName="/ppt/tags/tag70.xml" ContentType="application/vnd.openxmlformats-officedocument.presentationml.tags+xml"/>
  <Override PartName="/ppt/notesSlides/notesSlide24.xml" ContentType="application/vnd.openxmlformats-officedocument.presentationml.notesSlide+xml"/>
  <Override PartName="/ppt/tags/tag71.xml" ContentType="application/vnd.openxmlformats-officedocument.presentationml.tags+xml"/>
  <Override PartName="/ppt/notesSlides/notesSlide25.xml" ContentType="application/vnd.openxmlformats-officedocument.presentationml.notesSlide+xml"/>
  <Override PartName="/ppt/tags/tag72.xml" ContentType="application/vnd.openxmlformats-officedocument.presentationml.tags+xml"/>
  <Override PartName="/ppt/notesSlides/notesSlide26.xml" ContentType="application/vnd.openxmlformats-officedocument.presentationml.notesSlide+xml"/>
  <Override PartName="/ppt/tags/tag73.xml" ContentType="application/vnd.openxmlformats-officedocument.presentationml.tags+xml"/>
  <Override PartName="/ppt/notesSlides/notesSlide27.xml" ContentType="application/vnd.openxmlformats-officedocument.presentationml.notesSlide+xml"/>
  <Override PartName="/ppt/ink/inkAction43.xml" ContentType="application/vnd.ms-office.inkAction+xml"/>
  <Override PartName="/ppt/tags/tag74.xml" ContentType="application/vnd.openxmlformats-officedocument.presentationml.tags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notesSlides/notesSlide34.xml" ContentType="application/vnd.openxmlformats-officedocument.presentationml.notesSlide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ink/inkAction44.xml" ContentType="application/vnd.ms-office.inkAction+xml"/>
  <Override PartName="/ppt/tags/tag79.xml" ContentType="application/vnd.openxmlformats-officedocument.presentationml.tags+xml"/>
  <Override PartName="/ppt/notesSlides/notesSlide35.xml" ContentType="application/vnd.openxmlformats-officedocument.presentationml.notesSlide+xml"/>
  <Override PartName="/ppt/ink/inkAction45.xml" ContentType="application/vnd.ms-office.inkAction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ink/inkAction46.xml" ContentType="application/vnd.ms-office.inkAction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tags/tag88.xml" ContentType="application/vnd.openxmlformats-officedocument.presentationml.tags+xml"/>
  <Override PartName="/ppt/notesSlides/notesSlide39.xml" ContentType="application/vnd.openxmlformats-officedocument.presentationml.notesSlide+xml"/>
  <Override PartName="/ppt/ink/inkAction47.xml" ContentType="application/vnd.ms-office.inkAction+xml"/>
  <Override PartName="/ppt/notesSlides/notesSlide40.xml" ContentType="application/vnd.openxmlformats-officedocument.presentationml.notesSlide+xml"/>
  <Override PartName="/ppt/ink/inkAction48.xml" ContentType="application/vnd.ms-office.inkAction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ink/inkAction49.xml" ContentType="application/vnd.ms-office.inkAction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notesSlides/notesSlide41.xml" ContentType="application/vnd.openxmlformats-officedocument.presentationml.notesSlide+xml"/>
  <Override PartName="/ppt/tags/tag93.xml" ContentType="application/vnd.openxmlformats-officedocument.presentationml.tags+xml"/>
  <Override PartName="/ppt/ink/inkAction50.xml" ContentType="application/vnd.ms-office.inkAction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ink/inkAction51.xml" ContentType="application/vnd.ms-office.inkAction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0"/>
  </p:notesMasterIdLst>
  <p:sldIdLst>
    <p:sldId id="4000" r:id="rId2"/>
    <p:sldId id="257" r:id="rId3"/>
    <p:sldId id="4001" r:id="rId4"/>
    <p:sldId id="3835" r:id="rId5"/>
    <p:sldId id="4002" r:id="rId6"/>
    <p:sldId id="4003" r:id="rId7"/>
    <p:sldId id="4005" r:id="rId8"/>
    <p:sldId id="4090" r:id="rId9"/>
    <p:sldId id="4007" r:id="rId10"/>
    <p:sldId id="4091" r:id="rId11"/>
    <p:sldId id="4008" r:id="rId12"/>
    <p:sldId id="4009" r:id="rId13"/>
    <p:sldId id="4010" r:id="rId14"/>
    <p:sldId id="4092" r:id="rId15"/>
    <p:sldId id="4093" r:id="rId16"/>
    <p:sldId id="4094" r:id="rId17"/>
    <p:sldId id="4011" r:id="rId18"/>
    <p:sldId id="4012" r:id="rId19"/>
    <p:sldId id="4149" r:id="rId20"/>
    <p:sldId id="4150" r:id="rId21"/>
    <p:sldId id="4013" r:id="rId22"/>
    <p:sldId id="4014" r:id="rId23"/>
    <p:sldId id="4015" r:id="rId24"/>
    <p:sldId id="4095" r:id="rId25"/>
    <p:sldId id="4097" r:id="rId26"/>
    <p:sldId id="4096" r:id="rId27"/>
    <p:sldId id="4153" r:id="rId28"/>
    <p:sldId id="4151" r:id="rId29"/>
    <p:sldId id="4152" r:id="rId30"/>
    <p:sldId id="4157" r:id="rId31"/>
    <p:sldId id="4016" r:id="rId32"/>
    <p:sldId id="4154" r:id="rId33"/>
    <p:sldId id="4017" r:id="rId34"/>
    <p:sldId id="4019" r:id="rId35"/>
    <p:sldId id="4018" r:id="rId36"/>
    <p:sldId id="4020" r:id="rId37"/>
    <p:sldId id="4021" r:id="rId38"/>
    <p:sldId id="4022" r:id="rId39"/>
    <p:sldId id="4023" r:id="rId40"/>
    <p:sldId id="4024" r:id="rId41"/>
    <p:sldId id="4101" r:id="rId42"/>
    <p:sldId id="4025" r:id="rId43"/>
    <p:sldId id="4098" r:id="rId44"/>
    <p:sldId id="4026" r:id="rId45"/>
    <p:sldId id="4102" r:id="rId46"/>
    <p:sldId id="4099" r:id="rId47"/>
    <p:sldId id="4105" r:id="rId48"/>
    <p:sldId id="4029" r:id="rId49"/>
    <p:sldId id="4103" r:id="rId50"/>
    <p:sldId id="4107" r:id="rId51"/>
    <p:sldId id="4027" r:id="rId52"/>
    <p:sldId id="4106" r:id="rId53"/>
    <p:sldId id="4155" r:id="rId54"/>
    <p:sldId id="4109" r:id="rId55"/>
    <p:sldId id="4110" r:id="rId56"/>
    <p:sldId id="4111" r:id="rId57"/>
    <p:sldId id="4030" r:id="rId58"/>
    <p:sldId id="4114" r:id="rId59"/>
    <p:sldId id="4158" r:id="rId60"/>
    <p:sldId id="4159" r:id="rId61"/>
    <p:sldId id="4113" r:id="rId62"/>
    <p:sldId id="4031" r:id="rId63"/>
    <p:sldId id="4108" r:id="rId64"/>
    <p:sldId id="4100" r:id="rId65"/>
    <p:sldId id="4033" r:id="rId66"/>
    <p:sldId id="4116" r:id="rId67"/>
    <p:sldId id="4117" r:id="rId68"/>
    <p:sldId id="4118" r:id="rId69"/>
    <p:sldId id="4038" r:id="rId70"/>
    <p:sldId id="4119" r:id="rId71"/>
    <p:sldId id="4040" r:id="rId72"/>
    <p:sldId id="4160" r:id="rId73"/>
    <p:sldId id="4162" r:id="rId74"/>
    <p:sldId id="4164" r:id="rId75"/>
    <p:sldId id="4165" r:id="rId76"/>
    <p:sldId id="4121" r:id="rId77"/>
    <p:sldId id="4122" r:id="rId78"/>
    <p:sldId id="4042" r:id="rId79"/>
    <p:sldId id="4044" r:id="rId80"/>
    <p:sldId id="4045" r:id="rId81"/>
    <p:sldId id="4046" r:id="rId82"/>
    <p:sldId id="4049" r:id="rId83"/>
    <p:sldId id="4171" r:id="rId84"/>
    <p:sldId id="4172" r:id="rId85"/>
    <p:sldId id="4050" r:id="rId86"/>
    <p:sldId id="4178" r:id="rId87"/>
    <p:sldId id="4180" r:id="rId88"/>
    <p:sldId id="4179" r:id="rId89"/>
    <p:sldId id="4051" r:id="rId90"/>
    <p:sldId id="4123" r:id="rId91"/>
    <p:sldId id="4052" r:id="rId92"/>
    <p:sldId id="4124" r:id="rId93"/>
    <p:sldId id="4125" r:id="rId94"/>
    <p:sldId id="4177" r:id="rId95"/>
    <p:sldId id="4076" r:id="rId96"/>
    <p:sldId id="4129" r:id="rId97"/>
    <p:sldId id="4131" r:id="rId98"/>
    <p:sldId id="4130" r:id="rId99"/>
    <p:sldId id="4126" r:id="rId100"/>
    <p:sldId id="4060" r:id="rId101"/>
    <p:sldId id="4064" r:id="rId102"/>
    <p:sldId id="4065" r:id="rId103"/>
    <p:sldId id="4067" r:id="rId104"/>
    <p:sldId id="4066" r:id="rId105"/>
    <p:sldId id="4068" r:id="rId106"/>
    <p:sldId id="4069" r:id="rId107"/>
    <p:sldId id="4070" r:id="rId108"/>
    <p:sldId id="4175" r:id="rId109"/>
    <p:sldId id="4133" r:id="rId110"/>
    <p:sldId id="4134" r:id="rId111"/>
    <p:sldId id="4073" r:id="rId112"/>
    <p:sldId id="4072" r:id="rId113"/>
    <p:sldId id="4074" r:id="rId114"/>
    <p:sldId id="4075" r:id="rId115"/>
    <p:sldId id="4167" r:id="rId116"/>
    <p:sldId id="4168" r:id="rId117"/>
    <p:sldId id="4077" r:id="rId118"/>
    <p:sldId id="4135" r:id="rId119"/>
    <p:sldId id="4078" r:id="rId120"/>
    <p:sldId id="4181" r:id="rId121"/>
    <p:sldId id="4182" r:id="rId122"/>
    <p:sldId id="4183" r:id="rId123"/>
    <p:sldId id="4184" r:id="rId124"/>
    <p:sldId id="4137" r:id="rId125"/>
    <p:sldId id="4082" r:id="rId126"/>
    <p:sldId id="4138" r:id="rId127"/>
    <p:sldId id="4142" r:id="rId128"/>
    <p:sldId id="4139" r:id="rId129"/>
    <p:sldId id="4185" r:id="rId130"/>
    <p:sldId id="4140" r:id="rId131"/>
    <p:sldId id="4141" r:id="rId132"/>
    <p:sldId id="4143" r:id="rId133"/>
    <p:sldId id="4147" r:id="rId134"/>
    <p:sldId id="4148" r:id="rId135"/>
    <p:sldId id="4169" r:id="rId136"/>
    <p:sldId id="4170" r:id="rId137"/>
    <p:sldId id="3776" r:id="rId138"/>
    <p:sldId id="4174" r:id="rId1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28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00"/>
    <a:srgbClr val="C04E00"/>
    <a:srgbClr val="461E64"/>
    <a:srgbClr val="FF0066"/>
    <a:srgbClr val="C4004F"/>
    <a:srgbClr val="00FA71"/>
    <a:srgbClr val="FF4747"/>
    <a:srgbClr val="2DA5FF"/>
    <a:srgbClr val="47B0FF"/>
    <a:srgbClr val="0085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951" autoAdjust="0"/>
    <p:restoredTop sz="93269" autoAdjust="0"/>
  </p:normalViewPr>
  <p:slideViewPr>
    <p:cSldViewPr snapToGrid="0" showGuides="1">
      <p:cViewPr>
        <p:scale>
          <a:sx n="50" d="100"/>
          <a:sy n="50" d="100"/>
        </p:scale>
        <p:origin x="1661" y="1046"/>
      </p:cViewPr>
      <p:guideLst>
        <p:guide orient="horz" pos="2228"/>
        <p:guide pos="381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viewProps" Target="viewProp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/Relationships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2-25T17:48:40.58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4068">
    <iact:property name="dataType"/>
    <iact:actionData xml:id="d0">
      <inkml:trace xmlns:inkml="http://www.w3.org/2003/InkML" xml:id="stk0" contextRef="#ctx0" brushRef="#br0">2814 2017 428 0,'0'0'162'148,"0"0"-53"-148,0 0 38 0,0 0 19 0,0 0-25 0,0 0-26 0,0 0-3 1,-29-5-24-1,-1 5-36 0,-8 12-10 0,-10 1 0 0,-26-1-11 0,-13-2-9 0,-26-2 0 0,-10-1-8 0,-3 2-2 0,8 0-4 0,8 1-3 1,16 0 3-1,20 2-3 0,15 0-1 7,19-9 1 1,10 1-2 1,18-4-2 8,7 0 0-16,-1 0 1-1,4 0 2 14,2 0 20-13,0 0 0 12,2 6 23 7,87 5-13-19,48 6-25-1,29-5-4 17,22-9 0-17,16-3 6 0,13 0-9 15,-2 0 3-14,-17 0 5 14,-17 0 5-15,-29 0 3 12,-26 0-3 7,-16 0-2-19,-26 0-2 0,-20-7-5 15,-12-1 0-15,-26 2-2 13,-8 3-2-13,-7 3-2 13,-7 0 4 8,-4 0-4-21,0 0 7 0,-69 0-2 21,-70 0 9-21,-76 0-14 0,-49 0 0 7,-31-4 0 10,-8-4 0-17,12 8 0 13,32 0 0-13,31 0 0 15,32 25 0-15,42 8 0 17,39-8 0-16,45-6 0 15,28-6 0-16,25-5 0 17,13-8 0-16,4 0 0-1,29 0 0 11,96 0 0 8,52-8 0-19,38-14 0 0,2 6 0 15,-13 4 0-15,-16 8 0 27,-26 4 0-27,-27 0 0 0,-34 0 0 195,-48 0-56-195,-39 0-172 1,-14-7-186-1</inkml:trace>
    </iact:actionData>
  </iact:action>
  <iact:action type="add" startTime="5183">
    <iact:property name="dataType"/>
    <iact:actionData xml:id="d1">
      <inkml:trace xmlns:inkml="http://www.w3.org/2003/InkML" xml:id="stk1" contextRef="#ctx0" brushRef="#br0">3042 4276 54 0,'0'0'903'2,"0"0"-684"9,0 0-60-11,-302 25 27 15,100 8-74-15,-5-5-24 15,5 1-46-15,27 11-31 18,13 6-11-18,21 11-3 15,19 21-58-14,107-41-125 12,15 10-186-12</inkml:trace>
    </iact:actionData>
  </iact:action>
  <iact:action type="add" startTime="5701">
    <iact:property name="dataType"/>
    <iact:actionData xml:id="d2">
      <inkml:trace xmlns:inkml="http://www.w3.org/2003/InkML" xml:id="stk2" contextRef="#ctx0" brushRef="#br0">3345 7905 697 0,'0'0'265'10,"0"0"-105"-8,0 0-32 12,0 0 6 4,-274 59-6-18,76-53-6 0,-51 1-20 16,-20 5-32-16,-10 16-22 14,22 15-22-14,19 4-20 16,40 3-6-16,28-6-17 16,24-7-134-15,133-28-154 12,13-9-436-13</inkml:trace>
    </iact:actionData>
  </iact:action>
  <iact:action type="add" startTime="6308">
    <iact:property name="dataType"/>
    <iact:actionData xml:id="d3">
      <inkml:trace xmlns:inkml="http://www.w3.org/2003/InkML" xml:id="stk3" contextRef="#ctx0" brushRef="#br0">3023 11564 940 0,'0'0'190'1,"0"0"-116"11,0 0 122-12,-306-12-83 16,144 21-47-16,2 30-40 17,10 10-15-17,0 9-11 13,9 3-1-13,11 4-80 19,102-40-169-19,13 0-394 12</inkml:trace>
    </iact:actionData>
  </iact:action>
  <iact:action type="add" startTime="6805">
    <iact:property name="dataType"/>
    <iact:actionData xml:id="d4">
      <inkml:trace xmlns:inkml="http://www.w3.org/2003/InkML" xml:id="stk4" contextRef="#ctx0" brushRef="#br0">3141 14957 272 0,'0'0'210'19,"0"0"11"-18,0 0-29-1,0 0-22 16,0 0-51-16,0 0-21 14,-78-65 50-14,-64 41-34 17,-39 9-9-17,-32 15-36 13,-14 0-13-13,-5 11-38 17,28 23-13-17,18 3-3 14,37-15-2-14,24-16-29 15,33-6-70-15,33 0-94 14,59-25-166-14,0 4-665 17</inkml:trace>
    </iact:actionData>
  </iact:action>
  <iact:action type="add" startTime="7537">
    <iact:property name="dataType"/>
    <iact:actionData xml:id="d5">
      <inkml:trace xmlns:inkml="http://www.w3.org/2003/InkML" xml:id="stk5" contextRef="#ctx0" brushRef="#br0">2763 16703 520 0,'0'0'306'7,"0"0"-139"4,0 0-48 3,0 0-8-14,-244-131 21 15,101 127-4-14,2 4-55 14,6 0-20-15,8 17-32 17,18 11-15-17,18-1-6 18,17-2-28-18,70-15-114 0,4-7-220 13</inkml:trace>
    </iact:actionData>
  </iact:action>
</iact:actions>
</file>

<file path=ppt/ink/inkAction10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2-25T19:52:54.194"/>
    </inkml:context>
    <inkml:brush xml:id="br0">
      <inkml:brushProperty name="width" value="0.05292" units="cm"/>
      <inkml:brushProperty name="height" value="0.05292" units="cm"/>
      <inkml:brushProperty name="color" value="#7030A0"/>
    </inkml:brush>
    <inkml:brush xml:id="br1">
      <inkml:brushProperty name="width" value="0.05292" units="cm"/>
      <inkml:brushProperty name="height" value="0.05292" units="cm"/>
      <inkml:brushProperty name="color" value="#FFC000"/>
    </inkml:brush>
    <inkml:brush xml:id="br2">
      <inkml:brushProperty name="width" value="0.05292" units="cm"/>
      <inkml:brushProperty name="height" value="0.05292" units="cm"/>
      <inkml:brushProperty name="color" value="#00B050"/>
    </inkml:brush>
  </inkml:definitions>
  <iact:action type="add" startTime="6380">
    <iact:property name="dataType"/>
    <iact:actionData xml:id="d0">
      <inkml:trace xmlns:inkml="http://www.w3.org/2003/InkML" xml:id="stk0" contextRef="#ctx0" brushRef="#br0">1792 7504 451 0,'0'0'322'0,"0"0"-150"0,0 0-68 13,0 0-28-13,0 0-50 13,0 0 6-13,0 0 25 14,0 0-12-14,-316-132 44 15,164 137 22-14,-25 68-22 13,-10 42-16-14,5 36-16 15,14 28-15-15,27 26-9 16,42 14-3-16,31 3-5 15,41-5 5-15,27-16-9 17,8-14 5-17,100-7-7 17,56-22-1-17,59-26-7 2,45-42-3 13,21-50-5-15,12-40-2 16,-29-48 2-16,-34-99-2 16,-57-53-1-16,-69-37 1 18,-55-10-3-18,-57 7-2 16,-28 20 4-16,-85 35-9 16,-37 58-3-16,-27 63-42 0,-15 56-41 17,-4 8-34-17,13 59-45 16,130 9-116-16,22 0-313 16</inkml:trace>
    </iact:actionData>
  </iact:action>
  <iact:action type="add" startTime="7127">
    <iact:property name="dataType"/>
    <iact:actionData xml:id="d1">
      <inkml:trace xmlns:inkml="http://www.w3.org/2003/InkML" xml:id="stk1" contextRef="#ctx0" brushRef="#br0">2108 10935 734 0,'0'0'193'13,"0"0"-26"-13,-236 27-42 15,55 30-40-14,-40 22-11 13,-18 14-7-14,-1 22-5 16,19 25-18-16,33 10-2 16,35 27-1-16,37 13 0 16,40 16-3-16,40 0 3 15,36 9-2-15,19-12 10 15,112-22-13-15,69-22-17 16,67-28-7-16,45-47-2 18,15-38-6-18,-30-46-1 0,-50-24 2 17,-66-94-3-17,-55-54-2 16,-52-53-1-16,-47-40-3 15,-27-22 1-15,-14 22-4 16,-58 45-18-16,-29 51-27 17,-17 59-43-17,-28 58-38 16,-12 46-62-16,91 12-36 1,12 63-382 14</inkml:trace>
    </iact:actionData>
  </iact:action>
  <iact:action type="add" startTime="7770">
    <iact:property name="dataType"/>
    <iact:actionData xml:id="d2">
      <inkml:trace xmlns:inkml="http://www.w3.org/2003/InkML" xml:id="stk2" contextRef="#ctx0" brushRef="#br0">2346 14868 580 0,'0'0'210'1,"0"0"-12"-1,0 0-45 15,-379 42-58-15,145 11-8 16,-25 19-24-16,-9 22-8 15,22 21-12-15,24 32-4 15,31 21-2-15,39 29 2 15,44 15 3-15,45 11 17 14,63-13-17-13,19-7-13 14,129-7-11-15,90-12-4 14,55-37 9-14,38-40-9 16,4-78-1-16,-38-29-2 16,-36-128 4-16,-52-71-13 17,-45-76-1-17,-52-71-2 15,-51-47-7-15,-61-14-32 17,-9 17-37-17,-96 71-56 0,-28 67-56 15,51 224-67-15</inkml:trace>
    </iact:actionData>
  </iact:action>
  <iact:action type="add" startTime="8889">
    <iact:property name="dataType"/>
    <iact:actionData xml:id="d3">
      <inkml:trace xmlns:inkml="http://www.w3.org/2003/InkML" xml:id="stk3" contextRef="#ctx0" brushRef="#br0">28375 9426 170 0,'0'0'740'0,"0"0"-570"12,0 0-68-11,0 0-16 13,-413 100 7 3,175-44-20-17,-20-7-11 0,-5 1-16 15,23-9-31-15,35-4-9 16,45-8 1-16,57-10-6 15,42-8-1-14,36-5 4 14,25-6-1-15,44 0 23 15,103 0 6-15,83-36-26 17,38-18 8-17,37-20-4 15,-22-4 0-15,-31 5 22 15,-66 20-6-15,-68 20 15 17,-65 26 3-17,-37 1-8 3,-16 6-15 10,0 0-12-13,-33 0-1 15,-83 6 2-14,-57 29-3 13,-48 11 3-14,19-5-5 18,14 0 6-18,49-10 7 25,44 0-8-25,42-19-3 0,43-9-3 4,10-3-1 10,21 0 1-14,103 0 8 17,57 0-2-17,68-33-9 15,4-27 1-15,-19-6-2 16,-59 10 0-16,-78 22-3 16,-59 21 2-16,-34 13 1 14,-4 0 0-14,-76 10-3 29,-80 47 3-29,-67 16 2 0,-34 9 4 0,12-10-4 5,30-7 2 9,32-7 2-14,46-13 0 16,55-16-5-16,46-14 1 16,32-15 0-16,4 0-2 15,73 0-5-15,45-19-7 15,15-27-14-15,-30 2-15 15,-39 12-50-15,-45 19-79 16,-19 13-135-16,0 0-527 15</inkml:trace>
    </iact:actionData>
  </iact:action>
  <iact:action type="add" startTime="10885">
    <iact:property name="dataType"/>
    <iact:actionData xml:id="d4">
      <inkml:trace xmlns:inkml="http://www.w3.org/2003/InkML" xml:id="stk4" contextRef="#ctx0" brushRef="#br1">10354 7486 478 0,'0'0'215'18,"0"0"-39"-18,0 0-3 15,0 0-37-15,-335-15-46 15,158 62-31-14,-11 24-6 14,-2 10 2-15,-10 18-22 0,13 23 0 16,10 25-11-16,27 22-1 16,36 18 1-16,38 18-2 16,49 2 5-15,27-6-4 15,42-18-9-16,99-15 29 17,62-29-3-17,33-26-20 0,31-42 4 17,14-64-9-17,-3-26-12 17,-15-137-1-17,-27-68-4 17,-55-41-5-17,-54-14 3 16,-56 6 5-16,-58 23-3 2,-13 34 3 14,-65 45-15-16,-41 52-42 15,-37 65-51-15,-21 50-56 17,79 4-133-17,7 69-556 16</inkml:trace>
    </iact:actionData>
  </iact:action>
  <iact:action type="add" startTime="11612">
    <iact:property name="dataType"/>
    <iact:actionData xml:id="d5">
      <inkml:trace xmlns:inkml="http://www.w3.org/2003/InkML" xml:id="stk5" contextRef="#ctx0" brushRef="#br1">10472 11156 245 0,'0'0'571'16,"0"0"-387"-16,0 0-105 15,0 0-4-15,-245 56-21 14,77-27-8-14,-28-4-1 15,-13 11-5-15,0 14-4 15,5 26-7-15,14 32 28 16,20 27-15-16,29 20-9 17,48 11 4-17,27 15-2 16,54 2 8-16,12 5 1 17,67 1-3-17,83-20 0 0,48-25 3 17,46-41-3-17,26-45-14 16,23-55-16-16,-2-11-9 17,-24-110-2-17,-39-49-10 3,-51-35 4 26,-51-10-1-29,-52 9-1 1,-59 19-24-1,-15 31 1 18,-42 32-36-18,-68 22-42 15,-31 17-15-15,59 79-84 16,6 3-189-16</inkml:trace>
    </iact:actionData>
  </iact:action>
  <iact:action type="add" startTime="12280">
    <iact:property name="dataType"/>
    <iact:actionData xml:id="d6">
      <inkml:trace xmlns:inkml="http://www.w3.org/2003/InkML" xml:id="stk6" contextRef="#ctx0" brushRef="#br1">10472 14876 475 0,'0'0'187'13,"0"0"-12"-13,0 0-91 14,0 0 52-14,-272-8-48 17,86 50-5-17,-33-2-8 14,-13 27-15-14,1 17-11 16,7 27-10-16,16 26 3 16,22 23-11-16,37 17 14 17,37 13-4-17,47 7-4 18,41 3 14-18,24 1-6 0,66 11-12 16,96-4 10-16,55-15-3 17,51-35-16-17,37-55 0 17,16-66-10-17,5-37-7 17,-20-118-7-17,-32-72-5 0,-43-50 2 16,-45-75-2-16,-45-35 3 16,-55-5-4-16,-60 15-4 18,-26 57-27-18,-30 52-25 17,-79 50-20-17,-22 35-28 0,-25 36-72 18,76 110-81-18,13 0-499 15</inkml:trace>
    </iact:actionData>
  </iact:action>
  <iact:action type="add" startTime="13454">
    <iact:property name="dataType"/>
    <iact:actionData xml:id="d7">
      <inkml:trace xmlns:inkml="http://www.w3.org/2003/InkML" xml:id="stk7" contextRef="#ctx0" brushRef="#br1">27907 13074 783 0,'0'0'257'2,"246"0"-83"13,-144 0-37-15,-10 0-17 16,-33 0-29-16,-25 0-21 16,-15 0-16-16,-19 0 0 17,0 0-15-17,-40 0-7 16,-101 10-20-16,-72 5-5 17,-40 3-7-17,-2-2 0 0,13 8 0 16,35 1 0-16,34 7 3 17,60-7-2-17,43-4 2 4,49-10 2 10,21-11 6-12,91 0 25 13,86 0-15-15,80 0-14 17,46-7-3-17,7-22 14 16,-40-4-4-16,-72 5 3 16,-78 15-4-16,-78 13 19 2,-38 0 0 12,-4 0-32-12,-23 3 0 14,-87 43 0-16,-54 8 0 17,-36-11 0-17,-4-11 0 16,14-7 0-15,38-3 0 15,53-10 0-16,40-9 0 1,34 3 0 15,25-6 0-16,17 0 0 16,101 0 0-16,63-43 0 16,46-4 0-16,-9-3 0 19,-41 18 0-19,-68 11 0 0,-58 17 0 17,-49 4 0-17,-2 0 0 17,-84 7 0-17,-96 43 0 16,-64 8 0-16,-32-10 0 17,-4-7 0-17,25-11 0 1,36-8 0 16,52 1 0-17,55-8 0 16,55-7 0-16,43-8 0 18,14 0-102-18,78 0-85 0,-7 0-52 16,7 0-166-16</inkml:trace>
    </iact:actionData>
  </iact:action>
  <iact:action type="add" startTime="15963">
    <iact:property name="dataType"/>
    <iact:actionData xml:id="d8">
      <inkml:trace xmlns:inkml="http://www.w3.org/2003/InkML" xml:id="stk8" contextRef="#ctx0" brushRef="#br2">18275 7527 441 0,'0'0'173'0,"0"0"37"16,0 0-39-16,0 0-51 16,0 0-27-16,0 0-21 23,0 0-27-23,-13 103-4 0,-80-71 32 18,-14 14-9-18,-30 19-15 0,-11 25-7 18,-16 24-11-18,4 34-1 17,25 24-13-17,28 18-2 0,41 7 10 18,47-14-4-18,19-11-6 17,55-4-1-17,90-13-3 18,51-12-1-18,40-32-10 0,28-54-1 17,6-57 0-17,16-38 0 17,-18-109 1-17,-34-50-4 17,-47-34 3-17,-65-23 0 18,-54-8 1-18,-66 6 0 0,-2 19-1 20,-89 31-3-20,-47 52-2 0,-23 43-53 17,-13 49-56-17,-1 55-61 18,103 7-15-18,22 62-209 18</inkml:trace>
    </iact:actionData>
  </iact:action>
  <iact:action type="add" startTime="16679">
    <iact:property name="dataType"/>
    <iact:actionData xml:id="d9">
      <inkml:trace xmlns:inkml="http://www.w3.org/2003/InkML" xml:id="stk9" contextRef="#ctx0" brushRef="#br2">18776 11392 404 0,'0'0'185'1,"0"0"11"-1,0 0-36 17,-314-28-59-17,179 28-28 16,-6 0-5-16,-8 0-28 17,7 17 3-17,8 26 15 17,9 23-2-17,11 19 6 0,20 26-4 18,18 21-2-18,34 13-8 17,21 20-4-16,21 14-15-1,37 17-4 18,77 20-11-18,44-2 2 16,28-23-10-16,24-48 5 19,14-49 2-19,3-66 1 1,-1-28-5 17,-9-72-1-18,-15-81-6 17,-29-41 0-17,-42-36-1 1,-26-14 1 16,-44-6-2-17,-31 9 1 17,-30 19 0-17,0 39-1 28,-83 45-2-28,-28 45-1 0,-22 43-17 0,-23 41-62 19,-6 9-30-19,-11 24-72 19,114 30-57-19,6-5-246 0</inkml:trace>
    </iact:actionData>
  </iact:action>
  <iact:action type="add" startTime="17454">
    <iact:property name="dataType"/>
    <iact:actionData xml:id="d10">
      <inkml:trace xmlns:inkml="http://www.w3.org/2003/InkML" xml:id="stk10" contextRef="#ctx0" brushRef="#br2">18431 14873 509 0,'0'0'193'15,"0"0"13"-15,0 0-88 17,0 0-29-17,0 0 25 18,-264 56-20-18,110 7-13 0,-1 14-24 18,-6 16-17-18,10 42-2 20,-10 42-5-20,16 23 6 0,23 27 0 15,29 10 0-15,49-2 5 18,44-8-7-18,25-15-11 17,110-12-16-17,61-20-1 3,36-52 2 14,23-56-10-17,6-72 1 18,-12-32-2-18,-22-118 0 18,-39-76 0-18,-53-55 0 0,-62-49-1 18,-49-14 0-18,-24 8 0 18,-24 59 0-18,-49 61-5 0,1 60-27 17,3 59-60-17,5 35-58 18,43 62-94-18,17 37-173 3</inkml:trace>
    </iact:actionData>
  </iact:action>
  <iact:action type="add" startTime="18290">
    <iact:property name="dataType"/>
    <iact:actionData xml:id="d11">
      <inkml:trace xmlns:inkml="http://www.w3.org/2003/InkML" xml:id="stk11" contextRef="#ctx0" brushRef="#br2">27361 16812 725 0,'0'0'277'2,"0"0"-58"-2,0 0-37 16,0 0-35-16,0 0-37 16,240 0-53-16,-147 0-4 19,6 0-16-19,-2 0-18 1,10 0 6 16,-14 0-8-17,-11 0-1 18,-12-7-9-18,-28-1-2 17,-15 8-2-17,-20 0-1 17,-7 0-2-17,0 0-1 0,-25 0-3 17,-115 0-10-16,-66 11 14 1,-66 18-5 15,-19-8 7-17,17-2-3 17,40-2 2-17,47 0 3 20,65-5 1-20,50-5 1 0,45-1 2 18,27-6 1-18,0 12 14 17,118-5 19-17,71 11-19 18,75-7-22-18,27-11 2 0,-1 0-2 17,-31-25 3-16,-50-7-2 16,-72 16-1-17,-74 16-1 18,-40 0 11-18,-23 0 11 1,-12 0-19 16,-85 37-3-17,-55 11 0 20,-42 14 0-20,13-18 0 0,23-23 0 20,36-5 0-20,48 0 0 0,26-11 0 21,37-5 0-21,11 0 0 2,0 0 0 14,8 0 0-16,98 0 0 17,52-5 0-17,69-38 0 17,1-2 0-17,-28-2 0 19,-61 11 0-19,-67 17 0 0,-47 13 0 18,-25 6 0-18,0 0 0 20,-59 0 0-20,-92 0 0 0,-54 34 0 17,-31-7 0-17,28-2 0 19,35-3 0-19,42-6 0 0,38-4 0 19,49-5 0-19,27-7 0 3,17 0 0 13,0 0 0-16,23 0 0 18,58 0 0-18,13-7 0 18,-5-5 0-18,-18 3-61 0,-26-7-101 18,-22-5-76-18,-23 21-98 18,0-7-429-18</inkml:trace>
    </iact:actionData>
  </iact:action>
</iact:actions>
</file>

<file path=ppt/ink/inkAction1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2-25T19:54:24.662"/>
    </inkml:context>
    <inkml:brush xml:id="br0">
      <inkml:brushProperty name="width" value="0.05292" units="cm"/>
      <inkml:brushProperty name="height" value="0.05292" units="cm"/>
    </inkml:brush>
  </inkml:definitions>
  <iact:action type="add" startTime="3321">
    <iact:property name="dataType"/>
    <iact:actionData xml:id="d0">
      <inkml:trace xmlns:inkml="http://www.w3.org/2003/InkML" xml:id="stk0" contextRef="#ctx0" brushRef="#br0">20989 4578 428 0,'0'0'182'0,"0"0"-46"9,0 0-34 12,0 0-37-21,0 0 7 0,0 0 52 11,0 0-23 10,-63 25 2-21,4 7 19 0,-7 17-37 11,-7 6-4 10,-16 5-24-21,-12 5-6 0,-26 2-14 11,-18-8-4-11,-19 0 17 12,-22 0-24 9,-14-4-6-21,2 2 22 0,2-4-18 12,0 0 11-12,11 5-4 20,-7-7-9-20,4-1-4 12,1 0-18-12,6-7 0 14,-5 0 0-14,-8-7 0 20,-21-3 0-19,-2-1 0-1,0 0 0 12,2 1 0 1,2-5 0-13,-14-3 0 19,-9 0 0-18,-9-4 0-1,3-2 0 11,17-2 0 11,14 4 0-22,13-5 0 0,4 1 0 12,23-6 0-12,9-1 0 22,10 5 0-22,13-6 0 0,-2 3 0 11,-4 0 0 2,-1-7 0-13,1-5 0 19,-3 0 0-18,13 0 0 0,3 0 0 8,1 0 0 14,-6-5 0-22,-13-7 0-1,-5-6 0 10,-12 2 0-8,1 8 0 10,-3 1 0 7,9-5 0-19,4-1 0 0,0-3 0 11,4-5 0 11,3-4 0-22,-9-14 0 0,-5-11 0 12,-1-11 0-12,-9-5 0 14,13-2 0-14,15 5 0 19,3 16 0-19,16 0 0 12,8 14 0-12,0-2 0 22,13-2 0-22,6-4 0 0,8 0 0 11,-2-5 0 12,-10 2 0-23,2 8 0 0,-11 10 0 11,7 10 0-10,6 9 0 9,4 2 0 5,2 2 0-15,22-7 0 21,-3 3 0-21,2-13 0 0,-6-8 0 11,-4-3 0 13,-13 2 0-23,-4 14 0-1,-2 0 0 0,6 5 0 10,5 7 0 1,3-7 0-10,-3-2 0 20,-12-13 0-21,-1-3 0 14,6-4 0-14,13-5 0 1,14 5 0 11,7 4 0 9,13 3 0-20,-3 7 0-1,-6 3 0 12,4 8 0-11,-6-7 0 10,17 3 0 10,8-1 0-21,-2-9 0 0,-6-4 0 12,-7 0 0-12,-12-3 0 18,0 9 0-18,4 2 0 12,10 9 0-12,20 2 0 23,12 6 0-23,13 0 0 0,4-4 0 10,0 4 0 11,0 0 0-20,0 0 0-1,0-3 0 9,0 3 0 4,0 0 0-13,0 0 0 18,0-12 0-18,4-13 0 13,61-13 0-13,32-14 0 18,21-5 0-17,7 0 0-1,-3 9 0 13,-10 6 0 8,-11 17 0-21,-23 14 0 0,-13 7 0 12,-17 4 0-11,-8 0 0 19,-12 0 0-19,-5 0 0-1,-10 0 0 12,-3 0 0 0,-8 0 0-12,-2 0 0 19,0 0 0-18,7 0 0-1,-7 0 0 10,8 0 0 12,-2 0 0-22,11 0 0 0,6 0 0 10,-10 0 0 13,6 0 0-23,-11 0 0 0,-5 0 0 10,-3 0 0 2,0 0 0-12,0 0 0 20,0 0 0-20,0 8 0 0,-3 15 0 13,-64 15 0-13,-43 15 0 19,-20 0 0-19,-16-1 0 12,-5 2 0-12,12-16 0 22,10-8 0-22,24-8 0 2,23-9 0 10,33-1 0-1,15-9 0-11,28-3 0 22,2 0 0-21,4 0 0-1,-7 4 0 10,1 2 0 12,4-3 0-22,-2 2 0 0,4-2 0 12,0 5 0-12,0 16 0 10,6 20 0 12,57 24 0-22,13 17 0 0,9 13 0 11,1 3 0-10,-4-2 0 13,-8-14 0 6,-26-26 0-20,-10-24 0 0,-19-13 0 11,7-20 0-10,7-2 0 20,11 0 0-21,15-8 0 0,-35-11-162 12,-3 15-315 1</inkml:trace>
    </iact:actionData>
  </iact:action>
  <iact:action type="add" startTime="5572">
    <iact:property name="dataType"/>
    <iact:actionData xml:id="d1">
      <inkml:trace xmlns:inkml="http://www.w3.org/2003/InkML" xml:id="stk1" contextRef="#ctx0" brushRef="#br0">29523 4836 593 0,'0'0'203'9,"0"0"-84"11,0 0 70-20,0 0-80 1,0 0-25 13,0 0-7-14,0 0 16 13,-253 228-26-13,148-159-16 20,-9 6-3-19,-27-7-8 10,-13-2 12-11,-21-1-23 13,-12-3 12-13,-11 0-12 25,-7-2-4-25,-12 6 3 0,0-1-15 15,-15-2 5-14,-2-4-4 11,0-6-1-12,3 5 0 10,7-5-2 11,7-3-10-21,13-3 20 1,-1 0-11 9,7-7-10 4,11 1 13-14,-15 3-8 19,-11-4-1-19,-17 3 9 0,-17 2-5 12,-12-5-7 3,-8 1 3-15,-11-9-2 19,-11-2-1-19,2-14 4 1,9-8-5 11,15-8 0-11,22 0 0 18,10 0 0-19,26 0 0 11,5 0 0-11,15-12 0 21,3-9 0-20,-9-7 0-1,9-1 0 10,5-8 0 13,5-3 0-23,1-1 0 0,0 0 0 10,-10 0 0 3,-17 4 0-13,-11-3 0 20,-6-1 0-19,-8 0 0-1,-5-1 0 10,11-2 0 12,-4-2 0-22,23 7 0 0,17-4 0 12,10 6 0-12,19-2 0 14,7-4 0-14,-11-4 0 19,9-3 0-19,-22 1 0 12,-8 1 0-12,4 0 0 22,0-2 0-22,13 8 0 0,6 2 0 12,5 0 0-10,12 2 0 10,10 6 0 18,33 7 0-30,16 13 0 0,10 4 0 0,5-5 0 17,-9 6 0-17,3-11 0 1,-7 3 0 20,6-10 0-21,-8-13 0 11,1-6 0-11,9-8 0 14,5-11 0-14,8-2 0 20,5 8 0-18,-10 4 0-2,-3 9 0 10,-13 7 0 3,-18-4 0-13,-10 8 0 22,-3 1 0-22,-9-1 0 0,0 4 0 12,13 1 0 1,-5 7 0-13,20 5 0 23,12 3 0-23,19 6 0 0,30 7 0 11,6-5 0-10,10 5 0 10,11 0 0 11,0 0 0-22,0 0 0 0,0 0 0 11,0-3 0-11,0 3 0 21,0 0 0-21,0-10 0 11,0-5 0-11,46-5 0 22,20-10 0-22,5 5 0 0,1 6 0 10,6 3 0 4,17 4 0-14,21-5 0 20,12 9 0-20,5-4 0 0,-25-1 0 12,-26 4 0 1,-32 6 0-13,-22 3 0 21,-9 0 0-21,-13 0 0 0,0 0 0 12,-6 0 0 9,0 0 0-21,0 0 0 0,0 0 0 11,-59 0 0-11,-44 16 0 21,-28 13 0-21,-1-5 0 1,-10-3 0 10,8-2 0 2,11-1 0-13,12 1 0 23,-5 6 0-23,23-4 0 0,15-1 0 11,30-4 0 2,29-7 0-13,12-4 0 21,7-5 0-20,0 3 0-1,0 5 0 9,26 9 0 14,28 12 0-23,8 11 0 0,1 10 0 20,10 15 0-19,-7-8 0-1,-1 4 0 24,-6-16 0-24,-19-8 0 0,0-9 0 12,-17-9 0-11,13 6 0 11,-4 4 0-12,2 13 0 22,3 18-12-21,-5 21-204-1,-21-38-94 12,-5 2-398 2</inkml:trace>
    </iact:actionData>
  </iact:action>
  <iact:action type="add" startTime="9368">
    <iact:property name="dataType"/>
    <iact:actionData xml:id="d2">
      <inkml:trace xmlns:inkml="http://www.w3.org/2003/InkML" xml:id="stk2" contextRef="#ctx0" brushRef="#br0">5714 14190 689 0,'0'0'256'9,"0"0"-117"-9,0 0-36 22,292 38-6-22,-77-38 8 0,72 0 21 10,105 0 7 3,82 0-18-13,68 0-24 23,29 0-11-23,-26 0-14 0,-41 0-19 10,-64 0-47 4,-52 0 0-14,-34 0 0 16,-46-25 0-16,-36 12 0 24,-53 1 0-24,-74 5 0 0,-60 1 0 12,-48 2 0-12,-26 4 0 12,-11-3 0-12,-8 3 0 22,-144 0 0-22,-116 20 0 12,-141 1 0-12,-164-21 0 12,-126 0 0-11,-77-9 0 20,-20 2 0-21,79 7 0 0,89 20 0 12,120 45 0 11,108 0 0-23,92-12 0 0,125-12 0 13,84-13 0-13,84-18 0 11,49-10 0-9,147 0 0 9,137-38 0 12,138-24 0-23,117 15 0 0,88 12 0 10,5 20 0-9,-34 15 0 18,-75 0 0-19,-77 0 0 13,-63 0 0-13,-16 0 0 12,-22 0 0-12,-12 0 0 16,-9-15 0-15,-61-8 0 18,-59 11 0-18,-88 9 0 0,-72 3 0 10,-57 0 0 2,-40 0 0-13,-198 81 0 18,-160 13 0-18,-178 5 0 2,-144-55 0 11,-51-44 0 16,2 0 0-29,46-25 0 1,122 9 0-1,127 16 0 4,131 0 0 17,130 0 0-21,100 21 0 0,92-4 0 11,42 2 0 0,122 6 0-11,72 9 0 24,27-3 0-23,1 7-17-1,-22-5-220 10,-160-23-129 3,-25-4-441-13</inkml:trace>
    </iact:actionData>
  </iact:action>
  <iact:action type="add" startTime="10740">
    <iact:property name="dataType"/>
    <iact:actionData xml:id="d3">
      <inkml:trace xmlns:inkml="http://www.w3.org/2003/InkML" xml:id="stk3" contextRef="#ctx0" brushRef="#br0">22713 14583 369 0,'0'0'214'1,"0"0"3"-1,0 0-8 11,0 0-30 8,0 0-33-19,292-25 14 0,-150 12-36 11,43-6-17 11,62 6-12-22,60 8-15 0,52 5-20 11,41 0-12 3,38 0-9-14,32 0-39 20,23 0 0-20,28 0 0 0,-20 0 0 14,1-16 0-14,-24-28 0 21,-33-9 0-20,-28-5 0-1,-53 1 0 11,-60 20 0 1,-64 22 0-12,-75 2 0 24,-73 13 0-23,-39-4 0-1,-45 1 0 11,-8-2 0-11,-4 5 0 10,-137 12 0 12,-101 45 0-22,-129 1 0 1,-106-23 0 9,-87-29 0-7,-94-6 0 8,-41-38 0 12,8-42 0-23,58-2 0 0,90 11 0 12,79 23 0-12,74 24 0 13,76 6 0-13,83 11 0 14,100 3 0-14,68 4 0 26,54 0 0-26,39 0 0 0,145 0 0 13,130 7 0-13,133 39 0 13,93 11 0 1,74-8 0-14,17-14 0 13,-17-13 0-13,-55-9 0 16,-70-1 0-16,-84 1 0 16,-63 6 0-16,-72-2 0 22,-56-10 0-22,-55 2 0 1,-56-9 0 9,-39 0 0-10,-38 0 0 12,-17 0 0 10,0 0 0-22,-112 41 0 1,-119 8 0 10,-151 21 0-11,-132-22 0 15,-72-16 0-14,-54-32 0 19,22 0 0-19,72 0 0-1,112-27 0 11,110 17 0-9,115 3 0 9,87 7 0 12,67 0 0-23,51 0 0 0,4 0 0 12,42 0 0-12,25-3 0 11,9 3 0 12,-15 0 0-23,-10 0 0 0,-21 3-223 11,-7 22-205-11</inkml:trace>
    </iact:actionData>
  </iact:action>
</iact:actions>
</file>

<file path=ppt/ink/inkAction1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39.7093" units="1/cm"/>
          <inkml:channelProperty channel="Y" name="resolution" value="39.58763" units="1/cm"/>
          <inkml:channelProperty channel="T" name="resolution" value="1" units="1/dev"/>
        </inkml:channelProperties>
      </inkml:inkSource>
      <inkml:timestamp xml:id="ts0" timeString="2024-03-10T21:59:33.296"/>
    </inkml:context>
    <inkml:brush xml:id="br0">
      <inkml:brushProperty name="width" value="0.05292" units="cm"/>
      <inkml:brushProperty name="height" value="0.05292" units="cm"/>
      <inkml:brushProperty name="color" value="#FFC000"/>
    </inkml:brush>
  </inkml:definitions>
  <iact:action type="add" startTime="8914">
    <iact:property name="dataType"/>
    <iact:actionData xml:id="d0">
      <inkml:trace xmlns:inkml="http://www.w3.org/2003/InkML" xml:id="stk0" contextRef="#ctx0" brushRef="#br0">18753 3638 0,'0'-51'77,"152"51"-75,0 0 33,-1 0-33,-100 0 32,50 0 1,0-50-33,0 50 30,51-51-29,-102 51 30,1 0-32,-1 0 39,1 0 59,-1 0-21,-201 51 60,-51-1-135,-1 51 15,52-101-16,-153 51 30,153-51-29,50 51 79,50-51-80,1 0 31,-1 0-31,1 0 70,100 0 5,102-102-75,-1 102 31,-100 0-30,50 0 30,-50 0-31,50 0 0,-51 0 32,1 0-32,-1 0-1,1 0 48,-1 0-47,1 0 31,-1 0-16,1 0 17,0 0-2,-1 0 2,1 0-32,-1 0 36,1 0-36,-152 51 185,50 0-185,-50-1 33,0 1-32,0-1 17,0-50 13</inkml:trace>
    </iact:actionData>
  </iact:action>
  <iact:action type="add" startTime="11770">
    <iact:property name="dataType"/>
    <iact:actionData xml:id="d1">
      <inkml:trace xmlns:inkml="http://www.w3.org/2003/InkML" xml:id="stk1" contextRef="#ctx0" brushRef="#br0">28155 3587 0,'101'0'118,"51"0"-117,-1 51 32,-100-51-32,50 0 58,-50 0-57,50 0 41,0 0-41,0 0 33,-51 0-33,52 0 32,-1 0 1,0 0-33,50 50 34,-100-50 14,-1 0 13,-151 51 79,51-51-140,-51 0-1,-101 0 33,50 0-31,-50-101 31,151 101-33,1 0 33,-1 0-32,-50 0 30,50 0-30,1 0 58,-1 0 0,1 0-58,-1 0 32,102 0 242,-1 0-273,1 0 31,50 0-31,0 0 32,-50 0-33,-1 0 33,51 0-33,-50 0 31,-1 0-31,1 50 32,-1-50-32,1 0 31,-51 51-31,51 0 50,-1-51-50,1 0 49,-51 50 49,-51-50-99,1 0 33,-1 0-32,0 0 16,1 0-17,-51 0 34,50 0-33,1 0-2,-51 0 34,0-50-33,-1 50 19,52 0-19,-1 0 32,1 0-31,100 0 199,51 50-199,1-50 34,-1 51-34,-51-1 17,1-50 34,-1 51-51,1-51 35,-1 0-35</inkml:trace>
    </iact:actionData>
  </iact:action>
</iact:actions>
</file>

<file path=ppt/ink/inkAction1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39.7093" units="1/cm"/>
          <inkml:channelProperty channel="Y" name="resolution" value="39.58763" units="1/cm"/>
          <inkml:channelProperty channel="T" name="resolution" value="1" units="1/dev"/>
        </inkml:channelProperties>
      </inkml:inkSource>
      <inkml:timestamp xml:id="ts0" timeString="2024-03-10T21:59:33.296"/>
    </inkml:context>
    <inkml:brush xml:id="br0">
      <inkml:brushProperty name="width" value="0.05292" units="cm"/>
      <inkml:brushProperty name="height" value="0.05292" units="cm"/>
      <inkml:brushProperty name="color" value="#FFC000"/>
    </inkml:brush>
  </inkml:definitions>
  <iact:action type="add" startTime="6120">
    <iact:property name="dataType"/>
    <iact:actionData xml:id="d0">
      <inkml:trace xmlns:inkml="http://www.w3.org/2003/InkML" xml:id="stk0" contextRef="#ctx0" brushRef="#br0">13244 2577 0,'0'0'20,"50"0"45,1 0-63,50 0 41,-51-51-41,51 51 42,-50 0-42,50-50 41,-50 50-41,-1 0-2,1 0 23,-1 0 18,1 0-38,-1 0 81,1 0-82,-1 0 61,-151-51 109,-50 51-170,100 0 21,-50-50 20,51 50-41,-102 0 41,101 0-41,1 0 64,-1 0-1,-50 101-64,0-51 43,51 1-42,50-1 41,50-50 115,1 0-156,50-50 45,50-1-44,-50 1 41,-50-1-41,0 51 64,50 0-65,-51 0 42,1 0 3,50 0 0,-51 0-44,1 51 40,-1-51-41,1 0 40,0 50-41,-102-50 154,-50 0-153,0 0 22,50 0 21,-100 0-42,100 0 41,1 0-42,-1 0 42,0 0 0,1 0-43,-51 0 43,0 0-42</inkml:trace>
    </iact:actionData>
  </iact:action>
  <iact:action type="add" startTime="9724">
    <iact:property name="dataType"/>
    <iact:actionData xml:id="d1">
      <inkml:trace xmlns:inkml="http://www.w3.org/2003/InkML" xml:id="stk1" contextRef="#ctx0" brushRef="#br0">30025 2425 0,'152'0'142,"-102"51"-140,102-51 42,-51 50 0,-50-50-42,-1 0 64,1 51-22,-1-51-42,-252-51 217,0 1-218,50 50 47,-50 0-47,-152 0 25,203 0-25,-51-51 43,-1 51-42,153 0-1,-1 0 43,152 0 165,-50 0-207,50 0-2,101 0 45,-151 0-43,50 51 23,-51-51 21,1 0-44,151 0 47,51 0-47,-203 0 44,102 0-44,50 0 22,-151 0 21,-1 0-44,102 50 44,-51-50-43,-50 51 103,-1-51-102,-100 0 153,-102 0-154,101 0 21,-50-51-21,51 51-1,-1 0 43,1-50-42,-1 50 22,-101-51 22,51 51-45,51 0 47,-1 0-46,1 0 68,-1 0-68,-100 0 43,49 0-44,52 0 85,-1 0-19,1 0-43,-1 0-23,1 0 46,-1 0-46,253 0 136,-50 0-135,-101 51 43,-1-51-43,51 0 46,51 0-46,-102 0 43,-50 50-44,101-50 25,-50 0 43,101 0-68,-102 0 41,1 51 112,-1-51-153,-151 0 136,0 0-135,0 0 46,50 0-46,1 0-1,-1-51 71,1 51-69,-1 0-3,1 0 48,-51-50 72,50 50-95,1 0-23</inkml:trace>
    </iact:actionData>
  </iact:action>
</iact:actions>
</file>

<file path=ppt/ink/inkAction1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2-25T19:55:56.041"/>
    </inkml:context>
    <inkml:brush xml:id="br0">
      <inkml:brushProperty name="width" value="0.05292" units="cm"/>
      <inkml:brushProperty name="height" value="0.05292" units="cm"/>
    </inkml:brush>
  </inkml:definitions>
  <iact:action type="add" startTime="3496">
    <iact:property name="dataType"/>
    <iact:actionData xml:id="d0">
      <inkml:trace xmlns:inkml="http://www.w3.org/2003/InkML" xml:id="stk0" contextRef="#ctx0" brushRef="#br0">17917 7626 291 0,'0'0'78'3,"0"0"-27"13,0 0 65-16,0 0 4 22,0 0 30-22,0 0-8 0,0 0-9 16,33 7-42-16,-33-7-22 14,-27 0 9-14,-47 0 13 16,-21 0-24-16,-23-3-8 14,-27-22-22-14,-24-19 16 16,-20-9 1-16,-16-12 5 19,-14 3-12-19,2 9 12 9,-2 7-20-5,14 14-6 9,10 7 17-13,13 6-29 15,9-3 7-15,11 2-15 14,-2-3 1-13,0-2-10 14,5 0-4-15,-5 0 0 14,8 0 0-14,0 6 0 17,-8-2 0-17,-1 4 0 21,3 2 0-21,2-6 0 0,4 0 0 14,4 1 0-14,7 4 0 16,0-2 0-16,-3 7 0 14,3 3 0-14,-3-1 0 16,-12 1 0-16,-4-3 0 15,-1 1 0-14,-1 3 0 14,4 7 0-15,-7 0 0 14,-8 0 0-14,0 0 0 15,0 0 0-14,2 0 0 12,4 0 0-13,7 0 0 16,2 0 0-16,-17 0 0 23,4 0 0-23,4 0 0 0,13 7 0 16,23 11 0-16,11 2 0 14,-3-1 0-14,-5 12 0 16,-3-8 0-16,-17 6 0 14,5 3 0-14,8 6 0 16,8-5 0-16,13-1 0 14,17-7 0-14,2-6 0 16,8 2 0-16,5-6 0 14,-3 10 0-14,5 4 0 16,-7 9 0-16,-16 14 0 14,-20 10 0-14,7-2 0 16,2-1 0-15,0-3 0 20,15-3 0-21,2-3 0 0,14-1 0 8,12-5 0 14,18-12 0-22,8 5 0 0,9-12 0 14,17-9 0-14,8-4 0 16,15-12 0-16,0 6 0 13,0-6 0-13,0 0 0 16,0-25 0-16,38-57 0 15,15-25 0-15,-3-6 0 16,5-15 0-16,-4 3 0 14,-11 0 0-14,2 7 0 15,-19 21 0-15,2 14 0 22,-8 24 0-22,-6 17 0 0,-7 25 0 9,-2 9 0 12,-2 8 0-21,0 0 0 0,-2 69 0 15,-46 47 0-15,-18 33 0 16,7 16 0-16,13-5 0 16,12-11 0-16,5-21 0 14,16-34 0-14,3-29 0 16,10-24 0-16,0-11 0 14,29-10 0-14,62-8 0 16,35-9 0-16,17-3 0 14,15 0 0-13,-8-3 0 14,-7-14 0-15,-14 12 0 14,-15 5 0-14,-7 0 0 21,9 5 0-20,13 48-226-1,-87-24-72 16,17 12-228-16</inkml:trace>
    </iact:actionData>
  </iact:action>
  <iact:action type="add" startTime="5214">
    <iact:property name="dataType"/>
    <iact:actionData xml:id="d1">
      <inkml:trace xmlns:inkml="http://www.w3.org/2003/InkML" xml:id="stk1" contextRef="#ctx0" brushRef="#br0">27797 7364 462 0,'0'0'218'4,"0"0"-144"11,0 0 45-15,0 0 1 22,0 0-6-22,0 0 2 0,-248-58-45 14,106 5 43-14,-26-12-51 16,-24-11 10-16,-21-14-27 14,-21-9-6-14,-4-2 15 16,-6 2-34-16,2 9 22 16,10 17-16-16,-2 16 7 15,4 11-12-15,-19 19-1 14,-8 4 4-14,-6 8 6 16,2 3-12-16,-3-4-10 13,-3-13 3-13,-7-4 17 16,6-7-27-16,1-2 4 24,3 6 7-24,15 11-10 0,7 9 2 15,10 16 14-15,15 0-12 13,-4 0 2-13,6 0-4 16,-13 0-5-16,11-13 0 14,13-8 0-14,2 2 0 17,8-1 0-17,-6 2 0 13,6 11 0-13,-2 7 0 14,4 0 0-14,11 0 0 16,0 0 0-16,4 29 0 15,4-1 0-15,-4 0 0 16,12 1 0-16,12-8 0 15,5-2 0-15,13 2 0 23,9-4 0-23,8-2 0 0,12 3 0 14,14-6 0-14,18 5 0 16,4-2 0-16,9 2 0 14,9-6 0-14,5-1 0 15,5-2 0-15,2 3 0 15,-13 3 0-15,-16-3 0 16,-13 14 0-16,-15 11 0 14,-17 10 0-14,-4 2 0 16,-11-2 0-16,7-10 0 14,6-2 0-14,24-6 0 16,14 0 0-16,14-4 0 14,1 5 0-14,0 4 0 16,0-1 0-15,-7 0 0 20,9 2 0-21,2-1 0 0,11-1 0 16,-1-3 0-16,1 4 0 14,6-5 0-14,-9 4 0 15,0 5 0-15,1-8 0 16,6 5 0-16,2-10 0 13,10 4 0-13,-4 0 0 16,-2 4 0-16,-4 15 0 16,-21 18 0-16,-3 3 0 14,-1-2 0-14,2 0 0 16,16-14 0-16,3-2 0 14,12-9 0-14,13-8 0 15,8-22 0-15,13-6 0 22,0-5 0-22,0 0 0 0,0 0 0 14,0 0 0-14,0-9 0 16,0-6 0-15,5-2 0 12,-1 0 0-13,11-8 0 16,1-11 0-16,1-10 0 15,2-1 0-15,-2-8 0 16,4 11 0-16,-8 3 0 14,2 4 0-14,-3 5 0 15,3 4 0-15,-4-5 0 14,5-5 0-14,-3-2 0 16,-2 8 0-16,5 10 0 24,-13 14 0-24,-3 8 0 0,0 0 0 15,0 0 0-15,0 46 0 14,-22 10 0-14,-9-3 0 14,1-3 0-14,9-10 0 16,2 2 0-16,7-6 0 14,-5 5 0-14,2 8 0 15,-4 1 0-14,11-10 0 12,-3-8 0-12,11-7 0 14,0-12 0-14,0 3 0 13,0-3 0-14,30-2 0 16,33-2 0-16,38-9 0 22,15 0 0-22,6-9 0 0,-4-23 0 16,-21 8 0-16,-25 6 0 14,-15 7 0-14,-22 6 0 16,-18 2 0-16,-8 3 0 14,-9 0 0-14,0-4 0 16,0 4 0-16,0 0 0 13,0 0-15-13,0 0-325 16,0 0-124-16</inkml:trace>
    </iact:actionData>
  </iact:action>
  <iact:action type="add" startTime="7702">
    <iact:property name="dataType"/>
    <iact:actionData xml:id="d2">
      <inkml:trace xmlns:inkml="http://www.w3.org/2003/InkML" xml:id="stk2" contextRef="#ctx0" brushRef="#br0">10491 17454 566 0,'0'0'303'19,"0"0"-98"-19,253-8-18 0,-108 8-27 16,55 0-20-16,63 0-45 16,62 29-8-16,61 7-19 14,39 0 3-13,26 18-7 14,-2-1-35-15,-42-3 15 15,-28-14-16-15,-46-11-28 21,-49-21 0-21,-41-4 0 0,-39 0 0 10,-56-4 0 10,-47-21 0-20,-46 4 0 0,-43 14 0 16,-12-11 0-16,-124-10 0 8,-120-9 0 15,-113 2 0-23,-110-2 0 0,-75 16 0 14,-37 5 0-14,-16 7 0 16,41 9 0-16,74 0 0 13,90 0 0-13,97 0 0 16,103 9 0-16,87-1 0 17,61 0 0-17,42-8 0 14,74 0 0-14,134 0 0 14,138-41 0-14,130-8 0 16,70-12 0-16,27-4 0 22,-42 3 0-22,-84 17 0 0,-72 17 0 9,-80 8 0 11,-65 20 0-20,-56-5 0 0,-68 5 0 14,-60 0 0-14,-27 0 0 17,-19 0 0-17,-88 5 0 14,-144 51 0-14,-145 15 0 16,-138-15 0-15,-60-31 0 11,-32-25 0-12,51 0 0 16,78 0 0-15,96 0 0 13,110 0 0-14,95 0 0 16,76 0 0-16,63 4 0 13,38 41-38-13,19-17-193 16,42 26-237-16</inkml:trace>
    </iact:actionData>
  </iact:action>
  <iact:action type="add" startTime="8849">
    <iact:property name="dataType"/>
    <iact:actionData xml:id="d3">
      <inkml:trace xmlns:inkml="http://www.w3.org/2003/InkML" xml:id="stk3" contextRef="#ctx0" brushRef="#br0">22285 17213 743 0,'0'0'245'12,"0"0"-77"-12,0 0-2 16,402-58 8-16,-161 58-46 14,75 0-26-14,52 0-21 16,39 0-6-16,-17 0-20 17,-36 0-10-17,-44 0-10 13,-66 0-5-13,-39 0-30 22,-52 0 0-21,-56 0 0-1,-48-7 0 7,-30-2 0 15,-19 1 0-22,0 8 0 0,-114 0 0 16,-116 0 0-15,-141-4 0 12,-122-11 0-13,-80-6 0 16,-32 4 0-16,24 10 0 11,71 7 0 6,101 0 0-17,97 0 0 17,99 24 0-17,91-3 0 0,63-13 0 16,59-8 0-16,93 0 0 14,145 0 0-14,137-8 0 15,116-2 0-15,55 10 0 14,-13 0 0-14,-78 0 0 17,-88 0 0-17,-100-11 0 18,-75 7 0-18,-61-6 0 3,-49 7 0 6,-38 3 0 12,-33-7 0-21,-11 7 0 0,-7 0 0 15,-132 0 0-15,-120 53 0 13,-131 0 0 5,-73-5 0-18,-11-14 0 0,61-10 0 15,82 0 0-15,95 0 0 14,90-12 0-14,70-3 0 16,76-9 0-16,43 0 0 13,148 0 0-12,109 0 0 15,56 0-121-16,-194 0-194 22,-48 0-104-22</inkml:trace>
    </iact:actionData>
  </iact:action>
</iact:actions>
</file>

<file path=ppt/ink/inkAction1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2-25T19:55:56.041"/>
    </inkml:context>
    <inkml:brush xml:id="br0">
      <inkml:brushProperty name="width" value="0.05292" units="cm"/>
      <inkml:brushProperty name="height" value="0.05292" units="cm"/>
    </inkml:brush>
  </inkml:definitions>
  <iact:action type="add" startTime="3523">
    <iact:property name="dataType"/>
    <iact:actionData xml:id="d0">
      <inkml:trace xmlns:inkml="http://www.w3.org/2003/InkML" xml:id="stk0" contextRef="#ctx0" brushRef="#br0">16859 7087 183 0,'0'0'498'5,"0"0"-488"9,0 0 116-14,-245-65 3 14,140 44-27-14,-15 8-30 16,-5-3 16-16,-14 7-5 14,5-2 18-13,-12-1-8 14,3-5-29-15,-5 1-9 22,-1-4-5-22,-5-8 4 0,-10-5-16 16,-7-17-8-16,2 6 49 15,-10-15-57-15,8 3 23 13,-6 3-19-13,-10-4-12 16,-7 11 24-16,-6 9-24 16,-5 9 16-16,1 9-27 13,-15 2-3-12,-23-1 0 14,-7 11 0-14,-19-1 0 12,-10 4 0-13,6-2 0 16,15-5 0-16,9-6 0 14,20-10 0-13,13-5 0 21,-4-2 0-22,6-3 0 0,0 8 0 9,11 4 0 11,23 1 0-20,14 13 0 0,35-1 0 17,5 6 0-17,5 4 0 13,-2 2 0-13,-23 0 0 17,-26 0 0-17,-19 0 0 14,-14 0 0-14,-11 0 0 16,2 0 0-16,-4 0 0 13,-4 12 0-13,14 7 0 16,11-2 0-16,15-6 0 14,11-5 0-14,3-6 0 17,-10 0 0-17,6 0 0 21,-10 0 0-21,-6 0 0 0,-56 0 0 8,-26 15 0 15,14 23 0-23,16 3 0 0,86-1 0 16,39-2 0-16,15 2 0 13,25-12 0-13,26 2 0 17,1-8 0-17,7 7 0 14,-2 2 0-14,-9 1 0 13,7 1 0-13,-6-1 0 17,-1 5 0-17,3 4 0 14,-7 3 0-14,8 2 0 16,12-9 0-16,3-2 0 22,0 2 0-22,-5 13 0 0,-8 11 0 8,-18 21 0 14,0 0 0-22,-13-2 0 0,15-9 0 17,10-23 0-17,15-20 0 13,20-10 0-13,9-18 0 15,3 0 0-14,4 0 0 13,0 0 0-14,0 0 0 15,0 0 0-15,0 3 0 14,0-3 0-13,0 0 0 14,0 0 0-14,0-11 0 12,0-43 0-12,11-7 0 14,10 0 0-15,-2 8 0 15,0 3 0-15,-7 6 0 16,-3-2 0-16,1-11 0 21,-6-16 0-21,1-5 0 0,-1-3 0 16,-4-10 0-16,0 13 0 10,0 13 0 8,0 25 0-18,0 24 0 1,0 16 0 15,0 0 0-16,0 49 0 13,-13 40 0-13,-29 12 0 16,2 10 0-15,0-4 0 13,6-10 0-14,13-10 0 15,4-9 0-15,15-25 0 14,2-17 0-14,0-7 0 16,0-12 0-16,32-2 0 23,21-7 0-23,16-3 0 0,7-2 0 8,12-3 0 14,18 0 0-22,5 0 0 0,3 0 0 16,-4-3 0-16,-11-6 0 14,-9 9 0-14,-9 0 0 16,1 0 0-16,0 0 0 14,6 0 0-14,5 0 0 16,13 0 0-16,9 0-108 14,-83 0-266-14,-5 0-104 15</inkml:trace>
    </iact:actionData>
  </iact:action>
  <iact:action type="add" startTime="5758">
    <iact:property name="dataType"/>
    <iact:actionData xml:id="d1">
      <inkml:trace xmlns:inkml="http://www.w3.org/2003/InkML" xml:id="stk1" contextRef="#ctx0" brushRef="#br0">24122 7287 453 0,'0'0'115'2,"0"0"-64"15,0 0 86-17,0 0-6 14,0 0-12-13,-236-49-48 14,154 20 15-15,-17-3-6 16,-27-21-11-16,-30-9-11 14,-23-16 12-14,-19-12-29 15,-24-3 0-15,-12-1-11 15,-6 12 20-15,4 11-1 23,17 20-17-23,8 15-7 0,9 1-4 15,17 16 19-14,5-2-2 13,29 6 0-14,14-2-13 16,6-1 9-16,-6 3-12 14,-36-6 6-14,-54-8-4 15,-54-3 42-14,-45-17-63 13,-39-20-3-14,-18-21 0 12,-11-20 0 5,-15-9 0-17,-19-4 0 0,-2 13 0 17,-16 16 0-17,7 17 0 14,30 18 0-14,26 24 0 15,37 19 0-14,37 16 0 13,39 0 0-14,32 36 0 16,25 18 0-16,32-3 0 22,12-1 0-22,13-10 0 0,34-2 0 14,19-13 0-14,21 0 0 16,4-6 0-16,6 2 0 14,-2-6 0-14,2 10 0 16,-20 0 0-16,-11 4 0 15,-24 3 0-15,-23 4 0 14,-12 2 0-13,-15 2 0 13,4 10 0-14,13-2 0 16,2 19 0-16,9 2 0 14,-5 9 0-14,17 6 0 16,0 7 0-16,2-10 0 22,13-10 0-22,19-27 0 0,12-16 0 15,11-15 0-15,4-8 0 14,-6-2 0-14,-3 5 0 13,-14 9 0 5,-14 6 0-18,-10 11 0 0,-14 3 0 16,1-2 0-16,11 2 0 15,3 1 0-15,0 2 0 15,6 10 0-14,-2 3 0 12,12-4 0-13,14 4 0 16,26-8 0-16,14-8 0 14,14-9 0-14,19-12 0 15,6-7 0-15,7-1 0 18,0-4 0-18,1 0 0 19,3-4 0-19,2 3 0 0,-4 3 0 15,4-2 0-15,0 0 0 15,-4 0 0-15,-3 3 0 16,-5 2 0-16,1 3 0 14,-8 4 0-14,5 5 0 16,-5 4 0-16,-11 3 0 14,9-3 0-14,2-8 0 16,6-5 0-16,7-5 0 14,6-3 0-14,0 0 0 15,0-4 0-15,-2 4 0 23,-21 5 0-23,-28 16 0 0,-18 15 0 16,-3 17 0-16,3-5 0 14,20-10 0-13,28-18 0 14,8-24 0-15,13 0 0 13,0-32 0-13,7-33 0 16,20 0 0-16,-4 2 0 15,0 10 0-15,-1 6 0 16,7-8 0-16,5-5 0 14,4-15 0-14,6-9 0 16,2-12 0-16,1 7 0 14,-18 12 0-14,1 15 0 16,-14 25 0-16,-5 12 0 21,-9 18 0-21,-2 3 0 0,0 4 0 9,0 0 0 13,-2 57 0-22,-49 33 0 0,-8 11 0 14,-4 14 0-14,4 7 0 17,7-4 0-17,9-5 0 14,16-20 0-14,4-24 0 15,17-25 0-15,6-23 0 14,0-3 0-14,0-11 0 16,65 1 0-16,38-3 0 14,36-5 0-14,21 0 0 19,24 2 0-19,-3-2 0 14,0 0 0-14,-12 0 0 13,-24 0 0-13,-27 0 0 15,-32 0 0-15,-12 0 0 22,-15 0 0-22,9 0-214 0,-64 0-216 14,-2 0-898-14</inkml:trace>
    </iact:actionData>
  </iact:action>
  <iact:action type="add" startTime="7820">
    <iact:property name="dataType"/>
    <iact:actionData xml:id="d2">
      <inkml:trace xmlns:inkml="http://www.w3.org/2003/InkML" xml:id="stk2" contextRef="#ctx0" brushRef="#br0">30589 7213 307 0,'0'0'116'19,"0"0"-59"-19,0 0 22 0,0 0-20 16,0 0 27-16,0 0 14 15,-229 61-1-15,142-114 6 16,-12-16-25-16,-10-5-6 13,-9-10-15-12,-5 2-12 14,-11-1-3-15,-1 1 0 23,-11 2-16-23,1-2 8 0,-9-8-1 9,-14-9 0 12,-18 2 3-21,-31-3 2 0,-34 10-17 13,-6 14 6-13,-6 15-8 16,12 20-4-16,0 19 1 14,7 10-9-14,2 8 10 16,10-11-9-16,-2-5 41 14,8-10-29-14,-1 2 16 17,3 3 0-17,9 10-29 14,7 15 20-14,3 0 2 16,-9 0-19-16,1 0 24 14,-6 8-10-14,-1 9-22 16,-5-6 14-16,-11-4 1 21,-19-7-19-21,-13 0 0 0,3 0 0 16,12 0 0-16,13 0 0 15,18 0 0-15,16 0 0 16,16 12 0-16,15 10 0 14,11 3 0-14,8-1 0 16,-8-5 0-16,-5 7 0 13,-2-10 0-13,-1 9 0 16,1 0 0-16,5-1 0 15,-7 0 0-15,-9 1 0 16,-13-1 0-15,-18-3 0 16,-9 4 0-17,-18-6 0 3,6 2 0 7,-4-9 0 3,8 5 0-13,11-2 0 16,-8 6 0-16,1 11 0 22,-10 8 0-22,-14 14 0 0,-8 5 0 14,-1 0 0-13,-2 6 0 14,8 3 0-14,4-11 0 12,11-4 0-13,21 0 0 16,17-9 0-16,23-4 0 14,27 3 0-14,35-15 0 16,30 1 0-16,18-10 0 14,18-6 0-14,20-5 0 19,6-4 0-19,10-1 0 11,5 3 0-10,-7-6 0 13,0 0 0-14,-4 0 0 23,-6 4 0-23,-13 8 0 0,-15 3 0 16,-16 13 0-16,-3 3 0 14,-4-2 0-14,7-6 0 16,10-3 0-16,4-4 0 14,-6 5 0-14,2 0 0 16,-15 11 0-16,-14 6 0 15,3 3 0-15,-1-5 0 16,16-7 0-16,22-14 0 12,25-11 0-11,6-4 0 14,17 0 0-15,0 0 0 14,0-37 0-13,40-10 0 14,-4-7 0-15,-1 8 0 23,8-1 0-23,-8-10 0 0,-1-11 0 14,4-4 0-14,-6-5 0 16,1 7 0-16,-14 17 0 14,2 16 0-14,-18 20 0 15,3 9 0-15,-6 8 0 14,0 0 0-14,0 0 0 16,-25 50 0-16,-32 15 0 15,-2 13 0-15,0 4 0 17,4 12 0-17,6 3 0 13,7 2 0-13,11-15 0 16,12-18 0-16,10-24 0 21,9-13 0-20,0-13 0-1,0 13 0 15,23-6 0-15,41 6 0 16,9-1 0-16,10-16 0 15,20-6 0-15,6-6 0 13,28 0 0-13,13-33 0 16,-2-17 0-15,-3 9 0 13,-29 7 0-14,-32 20 0 15,-27 9 0-15,-25 5 0 14,-18 0 0-14,-1 34 0 16,-13 19 0-15,0-31-229 15,0 3-222-16</inkml:trace>
    </iact:actionData>
  </iact:action>
  <iact:action type="add" startTime="10910">
    <iact:property name="dataType"/>
    <iact:actionData xml:id="d3">
      <inkml:trace xmlns:inkml="http://www.w3.org/2003/InkML" xml:id="stk3" contextRef="#ctx0" brushRef="#br0">4698 17784 309 0,'0'0'132'3,"0"0"-68"20,0 0 10-23,0 0 28 0,0 0 62 16,0 0-6-16,0 0 68 13,0 0-57-13,160-72-14 16,-25 51-47-16,69-4 2 14,83-19-31-13,77-14-17 14,58-2-12-15,37-2-4 15,9 5-15-15,-53 20-23 16,-40 9-8-16,-61 19 0 15,-74 9 0-15,-60 0 0 15,-65 0 0-15,-60 0 0 14,-36 0 0-14,-19 0 0 16,-29 13 0-16,-136 30 0 22,-121 19 0-22,-125 13 0 0,-49-43 0 16,-24-11 0-16,12-18 0 14,50 6 0-14,51 7 0 16,60 3 0-16,68 6 0 14,77-13 0-14,69-3 0 16,59-9 0-16,38 0 0 13,59 0 0-13,120 0 0 16,114-36 0-16,128-6 0 19,56 6 0-19,9 20 0 14,-60 7 0-14,-106 9 0 12,-96 0 0-12,-89 0 0 16,-68 0 0-16,-67 9 0 22,-40 7 0-22,-156 5 0 0,-120-2 0 8,-99 6 0 13,-28-16 0-21,16 3 0 0,70 13 0 15,67 10 0-15,247-13-52 16,43-7-354-16</inkml:trace>
    </iact:actionData>
  </iact:action>
  <iact:action type="add" startTime="12028">
    <iact:property name="dataType"/>
    <iact:actionData xml:id="d4">
      <inkml:trace xmlns:inkml="http://www.w3.org/2003/InkML" xml:id="stk4" contextRef="#ctx0" brushRef="#br0">15632 17148 235 0,'0'0'178'17,"0"0"-5"-17,318 7 56 0,-212-7-46 16,12 0-35-16,8-7-19 15,24-18 18-15,35-11-20 16,41 4-20-16,46-11-9 14,27 8-7-14,23-6-30 18,20 7-8-18,18-3-5 12,15 18-8-12,-10 10-40 15,-22 9 0-15,-61 0 0 15,-54 0 0-15,-74 0 0 15,-64 0 0-15,-54 0 0 14,-27 0 0-14,-9 0 0 16,-108 0 0-16,-138 28 0 23,-138 1 0-23,-126-4 0 0,-48-25 0 16,-15 0 0-16,37-8 0 13,62-9 0-13,76 17 0 16,84 0 0-15,95 17 0 12,82 12 0-13,80-14 0 17,57 7 0-17,44-3 0 13,121-3 0-13,88 9 0 15,75-13 0-15,35 6 0 16,12-2 0-16,-6-4 0 13,-37 5 0-13,-45-9 0 17,-49-5 0-17,-50 13 0 16,-66 0 0-16,-53-11 0 14,-45 2 0-14,-24-7 0 15,-97 0 0-14,-127 0 0 20,-96 0 0-21,-76 0 0 0,-2-12 0 14,18 12 0-14,41 0 0 16,248 0-151-15,45 37-248 13</inkml:trace>
    </iact:actionData>
  </iact:action>
  <iact:action type="add" startTime="13029">
    <iact:property name="dataType"/>
    <iact:actionData xml:id="d5">
      <inkml:trace xmlns:inkml="http://www.w3.org/2003/InkML" xml:id="stk5" contextRef="#ctx0" brushRef="#br0">26803 17258 808 0,'0'0'231'0,"0"0"-34"0,337-56-35 15,-171 46-15-15,39 3-40 15,41-1-5-15,28 8-30 16,32 0-2-16,31 0-26 17,21 0-3-17,26 0-26 12,10-12 11-12,-13 2-10 14,-31 10-7-14,-45 0-9 16,-56 0 0-16,-59 37 0 23,-62-8 0-23,-60-5 0 0,-35-11 0 7,-28-4 0 14,-5-9 0-21,-38 19 0 0,-118 6 0 17,-91-12 0-17,-126-13 0 13,-59 0 0-12,-54-38 0 14,-10-27 0-15,12 11 0 15,14 18 0-15,40 28 0 15,30 8 0-15,50 0 0 15,76 42 0-15,74-11 0 16,88-6 0-16,68-16 0 14,44-1 0-14,44 9 0 16,143 11 0-16,106 9 0 14,127 0 0-14,52-30 0 15,44-7 0-15,13-4 0 23,-47-53 0-23,-69 12 0 0,-96 17 0 14,-113 3 0-14,-84 16 0 16,-74 5 0-16,-33 4 0 13,-13 0 0-13,-23 0 0 17,-141 10 0-17,-108 30 0 14,-129 1 0-14,-58-13 0 16,-22-12 0-16,16-8 0 14,56 5 0-14,57-4 0 16,65 7 0-16,75 3 0 13,75-7 0-13,59-2 0 17,78 14-19-17,61-16-222 22,57 21-220-22</inkml:trace>
    </iact:actionData>
  </iact:action>
</iact:actions>
</file>

<file path=ppt/ink/inkAction1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2-25T19:55:56.041"/>
    </inkml:context>
    <inkml:brush xml:id="br0">
      <inkml:brushProperty name="width" value="0.05292" units="cm"/>
      <inkml:brushProperty name="height" value="0.05292" units="cm"/>
      <inkml:brushProperty name="color" value="#7030A0"/>
    </inkml:brush>
    <inkml:brush xml:id="br1">
      <inkml:brushProperty name="width" value="0.05292" units="cm"/>
      <inkml:brushProperty name="height" value="0.05292" units="cm"/>
      <inkml:brushProperty name="color" value="#FFC000"/>
    </inkml:brush>
    <inkml:brush xml:id="br2">
      <inkml:brushProperty name="width" value="0.05292" units="cm"/>
      <inkml:brushProperty name="height" value="0.05292" units="cm"/>
      <inkml:brushProperty name="color" value="#00B050"/>
    </inkml:brush>
  </inkml:definitions>
  <iact:action type="add" startTime="6099">
    <iact:property name="dataType"/>
    <iact:actionData xml:id="d0">
      <inkml:trace xmlns:inkml="http://www.w3.org/2003/InkML" xml:id="stk0" contextRef="#ctx0" brushRef="#br0">4011 1906 882 0,'0'0'171'0,"0"0"-101"1,0 0-10 60,0 0-6-61,0 0 5 0,0 0 24 0,-230-29-9 0,125 29-3 0,-30 42 5 0,-21 23 10 0,-17 13-9 67,-16 16-9-67,14 8-12 0,4 8-14 0,2 18-14 0,11 10 0 0,-2 9-9 1,11 7-13-1,3-1 18 0,5-2-11 66,8 3-13-66,11-2 0 0,17-2 0 0,12 15 0 1,-8-5 0-1,14 2 0 0,1 0 0 0,19-1 0 0,8-2 0 70,2 13 0-70,10 3 0 0,1 12 0 0,10 15 0 0,-2 5 0 0,17 11 0 0,11-6 0 0,3 0 0 0,7 0 0 3,0-4 0 62,13 2 0-65,27-8 0 0,19-12 0 0,8-18 0 0,18-22 0 0,20-23 0 1,13-17 0-1,28-17 0 68,33-3 0-68,38-3 0 0,40 10 0 0,34 6 0 0,14-2 0 0,-1-11 0 0,-14-19 0 0,-3-24 0 0,0-16 0 1,10-27 0 66,6-4 0-67,3 0 0 0,-11 0 0 1,-19-22 0-1,-19 2 0 0,-13-8 0 0,-16-13 0 0,-1-12 0 0,7-30 0 68,-17-35 0-68,-17-36 0 0,-33-55 0 0,-28-77 0 0,-25-73 0 0,-40-90 0 0,-26-78 0 0,-48-43 0 0,0-10 0 69,-59 13 0-69,-59 49 0 0,-38 56 0 0,-57 45 0 0,-69 37 0 0,-66 30 0 0,-77 30 0 0,-22 47 0 0,-6 56 0 70,38 61 0-70,56 59 0 0,58 65 0 0,57 32 0 0,46 65-38 0,191 24-179 0,7 5-181 0</inkml:trace>
    </iact:actionData>
  </iact:action>
  <iact:action type="add" startTime="7847">
    <iact:property name="dataType"/>
    <iact:actionData xml:id="d1">
      <inkml:trace xmlns:inkml="http://www.w3.org/2003/InkML" xml:id="stk1" contextRef="#ctx0" brushRef="#br0">14216 10694 783 0,'0'0'136'0,"0"0"-30"0,0 0-36 0,0 0-14 1,0 0 19-1,0 0-4 0,-251-12-1 63,165 44-1-62,-2 8-4-1,-1 6-11 0,3 4-6 0,-3 1 7 0,5 16-7 0,2 2-8 0,-5 3 0 68,1 10-10-68,-3 8-3 0,3 10-10 0,6 9 5 0,-2 7-3 0,6 4 4 0,6 5-9 0,9 4 5 0,0 7 2 68,13 1-3-68,1 16 1 1,7 2-2-1,0 9-6 0,-2-6-7 0,2-2-4 0,4-18 0 0,7-8 0 0,3-2 0 1,5 6 0 65,11 6 0-66,1 3 0 1,9-9 0-1,0 1 0 0,0-13 0 0,0-16 0 0,17-11 0 0,6-6 0 1,3 5 0 64,10 14 0-65,6 14 0 0,8 3 0 1,-3 11 0-1,-1-10 0 0,2-4 0 1,-3-4 0-1,1-18 0 0,-2 2 0 65,11 8 0-65,-6 5 0 0,7-6 0 0,-7-6 0 0,-11-25 0 0,2-6 0 0,-2-14 0 0,-7-5 0 68,9-9 0-68,7-6 0 0,3-1 0 0,18-18 0 1,3-1 0-1,20-2 0 0,8-4 0 0,4 5 0 0,-4-6 0 0,-8-3 0 68,-11-8 0-68,-4 0 0 0,4 0 0 0,-4 0 0 0,-9 0 0 0,3-8 0 0,-13-3 0 0,2-11 0 0,-2 6 0 67,2-12 0-67,4 4 0 0,4-5 0 0,7 1 0 0,-4-14 0 0,12 2 0 1,0-6 0-1,0-7 0 0,-4 5 0 68,0-2 0-68,-10-8 0 0,-5-2 0 0,-4-9 0 0,-2-14 0 0,-11-10 0 0,11-14 0 0,-2-8 0 0,-7-19 0 67,3-9 0-67,-9 0 0 0,-8 17 0 0,-5 8 0 0,-6 18 0 0,0 7 0 0,-10-4 0 0,6-5 0 0,-11-14 0 68,-1-3 0-68,-1-11 0 0,-6-20 0 0,0-18 0 0,0-20 0 0,0-8 0 0,0 9 0 0,-13 7 0 0,-10 13 0 66,0 6 0-66,2 5 0 0,-8 10 0 0,7 12 0 1,1 6 0-1,-4 9 0 0,-2 1 0 0,-13-4 0 0,0 7 0 66,-9 14 0-66,9 11 0 0,-4 9 0 0,-7 6 0 0,-1-3 0 0,-9 6 0 0,2-2 0 1,-5 0 0 1,1-2 0 63,0 5 0-65,6 14 0 0,17 7 0 0,-4 23 0 0,-1 10 0 0,-11 6 0 0,-12 11 0 0,-6 0 0 0,-8 0 0 69,0 24 0-69,-2 32 0 0,-3 26-19 0,-5 21-64 0,-5 27-113 0,65-68-105 0,0 10-271 0</inkml:trace>
    </iact:actionData>
  </iact:action>
  <iact:action type="add" startTime="10571">
    <iact:property name="dataType"/>
    <iact:actionData xml:id="d2">
      <inkml:trace xmlns:inkml="http://www.w3.org/2003/InkML" xml:id="stk2" contextRef="#ctx0" brushRef="#br1">17164 1579 682 0,'0'0'269'0,"0"0"-175"1,0 0 43-1,0 0-23 0,-337-36-18 0,133 36 5 0,-32 36-19 66,-28 31-20-66,-1 15 0 0,16 15-1 0,17 26 11 0,17 21-12 0,9 18-12 0,14 31-5 0,11 19-4 0,19 24-14 70,16 22-25-70,9 16 0 0,11 16 0 0,10 3 0 0,21 13 0 0,23 13 0 0,22 7 0 0,33 19 0 0,17 9 0 6,36 16 0 61,73-4 0-67,45 7 0 0,36-23 0 0,37-38 0 0,45-35 0 0,34-33 0 0,29-18 0 0,8-7 0 0,-3-10 0 70,-41-41 0-70,-32-43 0 0,-26-54 0 0,-7-52 0 0,10-19 0 0,28-60 0 0,33-82 0 0,35-71 0 0,22-48 0 69,17-35 0-69,-22-23 0 0,-33-15 0 1,-46-33 0-1,-63-51 0 0,-59-38 0 0,-65-46 0 0,-70-18 0 0,-21-28 0 70,-84 2 0-70,-77 15 0 0,-49 29 0 0,-71 89 0 0,-45 91 0 0,-45 100 0 0,-29 95 0 0,-16 67 0 0,3 55 0 1,15 5 0 68,27 41 0-69,19 37-80 0,281-13-221 0,26-4-75 0</inkml:trace>
    </iact:actionData>
  </iact:action>
  <iact:action type="add" startTime="11878">
    <iact:property name="dataType"/>
    <iact:actionData xml:id="d3">
      <inkml:trace xmlns:inkml="http://www.w3.org/2003/InkML" xml:id="stk3" contextRef="#ctx0" brushRef="#br1">18037 10832 629 0,'0'0'313'68,"0"0"-147"-68,0 0-58 0,0 0-36 0,0 0 2 0,0 0 31 0,0 0-34 0,-188-147-31 0,97 119 11 0,9 0-11 71,0 4 10-71,2 1-14 0,0 16 9 0,4 7-10 0,0 0 8 0,-6 0-11 0,-4 0-10 1,3 20-8-1,-5 14-4 0,4 7-3 71,2 3 2-71,-5 6-4 0,11 3 5 0,-6 2-6 0,2-1 1 0,0 7 2 0,4 6 2 0,7-2 0 0,1 4 7 73,9-1-6-73,9 0-10 0,1-8 0 0,7 5 0 0,4 4 0 0,4 2 0 0,11 1 0 0,4 6 0 0,2 9 0 0,7 3 0 3,-3 3 0 69,3 1 0-71,-3 4 0-1,0-4 0 0,-6-4 0 0,-4 0 0 0,2-4 0 0,-8 8 0 0,3 13 0 0,-1 5 0 3,4 12 0 67,4-2 0-70,2-13 0 0,2-6 0 0,2 4 0 0,5 2 0 0,-3 6 0 0,3 7 0 0,4-7 0 1,0-9 0 71,4-7 0-72,0-11 0 0,0 12 0 0,0 9 0 0,10 15 0 0,24 6 0 0,-3 0 0 0,5 13 0 0,2 0 0 0,-6-3 0 69,-1-5 0-69,-3-5 0 0,-5-4 0 0,-6 2 0 0,0 15 0 0,2-9 0 1,0 6 0-1,-5-15 0 0,8-14 0 71,-4-29 0-71,10-17 0 0,3-11 0 0,16-18 0 0,16 0 0 0,13-3 0 0,6-5 0 0,0 1 0 0,-4-8 0 2,-6 4 0 70,2-10 0-72,-5 7 0 0,7-2 0 0,0 5 0 0,0-17 0 0,6-4 0 0,15-4 0 0,2 0 0 0,2 0 0 3,-2-29 0 67,-4 1 0-70,-2 3 0 0,-11 4 0 0,-2-7 0 0,-2 3 0 0,-2-3 0 0,4-10 0 0,2-6 0 0,6-5 0 71,-5-4 0-71,3-9 0 0,-4-3 0 1,-6-24 0-1,-2-13 0 0,-11-13 0 0,-8-16 0 0,0-20 0 0,-5-16 0 0,-6 4 0 69,-3-21 0-69,-4 4 0 0,-15-13 0 0,-4 6 0 0,-13 12 0 0,-5 6 0 0,0 11 0 0,0-6 0 0,0-16 0 73,0-7 0-73,0-19 0 0,0-2 0 0,0-1 0 0,0 7 0 1,0-8 0-1,0 2 0 0,-13 0 0 0,-19-4 0 0,-10-8 0 70,-15-13 0-70,-2-2 0 0,-14-4 0 0,-10 1 0 0,-5 14 0 0,-1 16 0 0,3 19 0 0,4 42 0 0,0 33 0 72,6 33 0-72,-4 35 0 0,2 27-36 0,0 19-161 0,59 0-67 0,10 48-223 0</inkml:trace>
    </iact:actionData>
  </iact:action>
  <iact:action type="add" startTime="14874">
    <iact:property name="dataType"/>
    <iact:actionData xml:id="d4">
      <inkml:trace xmlns:inkml="http://www.w3.org/2003/InkML" xml:id="stk4" contextRef="#ctx0" brushRef="#br2">29563 1734 902 0,'0'0'161'0,"0"0"-31"0,0 0-49 0,0 0-15 67,-230 10 22-67,62 18-32 0,-37 5-11 0,-31 12 1 0,-35 20 19 0,-16 25 7 0,-10 32 1 0,17 37-23 0,16 38-1 70,24 39-6-70,19 30-4 0,35 29-6 0,26 36 1 0,32 15-20 0,22 26-14 0,26 20 0 0,23 1 0 0,19 18 0 70,36 19 0-70,2-5 0 0,78-1 0 0,70-19 0 0,73-41 0 0,64-32 0 0,56-55 0 0,68-44 0 0,46-49 0 3,40-59 0 67,32-54 0-70,8-60 0 0,-8-11 0 0,-36-44 0 0,-55-50 0 0,-55-37 0 0,-60-44 0 0,-47-52 0 0,-42-66 0 73,-49-95 0-73,-44-90 0 0,-51-81 0 0,-45-50 0 0,-43-1 0 0,-34 11 0 0,-90 32 0 0,-45 31 0 0,-44 53 0 0,-50 75 0 72,-45 82 0-72,-54 84 0 0,-39 67 0 0,-27 60 0 0,-14 37 0 0,31 34-32 0,28 23-130 0,20 21-48 0,285 0-65 72,2 50-209-72</inkml:trace>
    </iact:actionData>
  </iact:action>
  <iact:action type="add" startTime="16050">
    <iact:property name="dataType"/>
    <iact:actionData xml:id="d5">
      <inkml:trace xmlns:inkml="http://www.w3.org/2003/InkML" xml:id="stk5" contextRef="#ctx0" brushRef="#br2">20605 10817 742 0,'0'0'180'0,"0"0"-47"1,0 0-40 65,0 0-25-66,0 0-5 0,0 0-5 0,-67-225 0 0,10 200 8 0,-2 10-6 1,-11 9-20-1,-7 6 9 2,-20 0-1 69,0 21-8-71,-5 17-9 0,-1 2-5 0,11 0-3 0,14 1-7 0,6-3 3 0,9 2 6 0,8-2 1 1,11-8 1 2,-3 8-6 65,7 3 6-68,-8 5-5 0,6-2-1 0,-5 5-8 0,7 5-5 0,-6 3 6 0,6-2 2 0,4 13-2 1,-6 4-14 72,8 3 0-73,5 6 0 0,-7 9 0 0,8 0 0 0,-1-2 0 0,6 0 0 0,4-23 0 0,8-8 0 0,-3-14 0 0,9 0 0 72,1 10 0-72,4 12 0 0,0 25 0 0,0 8 0 0,0 8 0 0,0 3 0 0,0 16 0 0,0 0 0 0,9 5 0 4,9-11 0 66,-3-16 0-70,-4-10 0 1,-5-3 0-1,-2 13 0 0,-4 10 0 0,0 15 0 0,0 9 0 0,0 3 0 0,0-5 0 72,0-1 0-72,0-2 0 0,0 3 0 0,0-4 0 0,0 4 0 0,9 12 0 0,12-4 0 0,8-1 0 0,-6-3 0 0,5-9 0 70,-9-2 0-70,2-10 0 0,-2-21 0 0,0-10 0 0,-2-18 0 0,6-13 0 0,6 6 0 0,20-5 0 0,4-4 0 72,10-3 0-71,15-10 0-1,6 0 0 0,11-2 0 0,4-5 0 0,-6 3 0 0,8-6 0 0,-13-2 0 0,-14-3 0 0,-2-14 0 72,-9-2 0-72,-4-9 0 0,8 0 0 0,11 0 0 0,13 0 0 0,12-41 0 0,11-21 0 0,4-10 0 0,-4-18 0 0,-11-13 0 72,-10-6 0-72,-11-7 0 0,-10-3 0 0,-3 10 0 0,-12-9 0 0,2-10 0 0,-8-15 0 0,-5-7 0 1,-2-21 0 70,-10-19 0-71,-5-14 0 0,1-19 0 0,-9-39 0 1,-2-38 0-1,-11-12 0 0,-8-19 0 0,0 16 0 0,0 17 0 0,-21 15 0 73,-12 22 0-73,-10 19 0 0,3 14 0 0,-12 19 0 0,-12 13 0 0,-9 9 0 0,-9 18 0 0,-5 20 0 0,-6 25 0 0,1 30 0 72,-14 16 0-72,-3 21 0 0,-7 21 0 0,-2 11 0 0,-6 25-30 0,6 0-190 0,90 0-174 0,11 29-316 0</inkml:trace>
    </iact:actionData>
  </iact:action>
</iact:actions>
</file>

<file path=ppt/ink/inkAction17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2-26T00:56:47.72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6988">
    <iact:property name="dataType"/>
    <iact:actionData xml:id="d0">
      <inkml:trace xmlns:inkml="http://www.w3.org/2003/InkML" xml:id="stk0" contextRef="#ctx0" brushRef="#br0">18266 7486 169 0,'9'13'441'14,"-9"-13"-367"-14,0 0 13 0,0 0-12 0,0 0 35 0,-30 0-15 0,-16-3 4 0,-9-26-23 0,-8-5 17 0,-15-6-25 0,-8-4 21 0,-9-2-22 0,-25-4-5 0,-9-3-23 0,-29-6 18 0,-8-8-27 6,-1-1 1 13,-6 2 10-18,-8 7-10 3,-2 7 0 1,-3 2-4 9,1 11 6-14,-3 3-5 16,11 1-8-16,2 2 4 14,5 1 4-14,7 7-15 16,-5 0-4-16,-1 6-9 14,1 8 0-14,3-6 0 16,1 9 0-16,2-2 0 15,-9 7 0-15,-17 3 0 23,-7 0 0-23,5 0 0 0,4 0 0 14,12 0 0-14,-1 0 0 16,-19 0 0-16,-4 13 0 14,-13-1 0-14,2 1 0 17,9-2 0-17,-4 2 0 13,6-1 0-13,4 0 0 16,-2 1 0-16,10-1 0 14,3-1 0-14,10-2 0 16,3 3 0-16,-10-5 0 14,-5-1 0-14,4 2 0 16,-2 3 0-16,12 10 0 22,2 8 0-22,-8 4 0 0,9 8 0 8,-9 3 0 14,4 0 0-22,2-5 0 0,9-3 0 14,17 0 0-14,1 2 0 16,11 6 0-16,1 2 0 15,9 6 0-15,3 2 0 15,15-1 0-15,2 4 0 15,10-4 0-15,2-3 0 16,9-2 0-16,-4-3 0 13,-1 4 0-13,1-4 0 16,10-1 0-16,5-8 0 23,24-11 0-23,9-3 0 0,17-15 0 7,11-4 0 16,10-3 0-23,0 0 0 0,0 0 0 16,0 0 0-16,0 0 0 13,0 0 0-13,0 0 0 16,0-28 0-16,42-37 0 14,8-17 0-14,11-12 0 14,1-6 0-14,-10 1 0 16,-1 8 0-16,-7 19 0 16,-10 22 0-16,-11 14 0 15,-10 20 0-15,-9 7 0 16,-4 5 0-16,0 4 0 14,0 0 0-14,0 32 0 21,-44 58 0-21,-22 25 0 0,-5 0 0 17,3-1 0-17,9-21 0 14,7-6 0-14,22-22 0 16,11-21 0-16,15-18 0 13,4-18 0-13,0-5 0 16,29-3 0-16,68 0 0 14,30 0 0 14,29 0 0-27,0-21 0-1,-9 2 0 0,-14 13 0 0,-26 6 0 17,-8 0 0-17,-6 18 0 14,-2 24-200-14,-70-22-136 16,8 12-275-16</inkml:trace>
    </iact:actionData>
  </iact:action>
  <iact:action type="add" startTime="8441">
    <iact:property name="dataType"/>
    <iact:actionData xml:id="d1">
      <inkml:trace xmlns:inkml="http://www.w3.org/2003/InkML" xml:id="stk1" contextRef="#ctx0" brushRef="#br0">27085 7504 878 0,'0'0'68'20,"0"0"2"-20,0 0-18 0,0 0-2 16,0 0 42-16,0 0 15 15,0 0-11-15,-333-173-17 15,198 116-15-14,-21-11-11 12,-21-3 15-13,-8-2-28 16,-13-1-4-16,-7 5 1 14,5 4-7-14,-8-1 12 17,-14 10-13-17,-12 3 8 13,-12 7-5-13,6 10-6 16,-7 3 0-15,5 4-6 12,-3 5-5-13,-1-1-15 17,8 0 0-17,4 6 0 15,23-6 0-15,7 4 0 15,16-4 0-15,7 6 0 21,19-2 0-21,4 4 0 0,6 5 0 16,-4 9 0-16,-4-7 0 15,-15 8 0-15,-2-8 0 16,-2 3 0-16,4-5 0 13,-2-4 0-13,-6 4 0 16,-11-6 0-16,-11 11 0 14,5 1 0-14,-4 6 0 16,14 0 0-16,2 0 0 14,7 0 0-14,8 0 0 16,5 0 0-16,6 0 0 22,12 10 0-22,5 1 0 0,3 6 0 14,5 8 0-13,-2 2 0 14,-4 7 0-15,-7 7 0 14,1-6 0-14,-3 8 0 16,5-3 0-16,8 2 0 14,-3-2 0-14,-5 4 0 17,-3 5 0-17,-8 9 0 14,-6-1 0-14,4 5 0 16,6-2 0-15,2 2 0 11,0-5 0-12,7-4 0 16,4-7 0-16,19-2 0 23,20-6 0-23,16-7 0 0,10 7 0 7,7-5 0 16,3-1 0-23,14 1 0 0,7-5 0 16,3 1 0-16,11-4 0 14,-7 3 0-14,-2 5 0 14,2 3 0-14,8-8 0 15,3 2 0-15,6-14 0 13,10-4 0-13,3-5 0 17,2-7 0-17,6 0 0 14,0 0 0-14,0 0 0 17,0 0 0-16,0 0 0 14,0 0 0-15,0 0 0 13,0 0 0-13,0 0 0 22,0 0 0-22,0-35 0 0,25-55 0 17,30-29 0-17,4 1 0 14,0 7 0-14,0 17 0 17,-15 34 0-17,-13 23 0 12,-18 16 0-12,-9 21 0 16,-4 0 0-16,0 0 0 14,0 11 0-14,-12 43 0 16,-28 27 0-16,0 9 0 15,2 4 0-15,10 0 0 16,7-16 0-16,6-24 0 13,11-25 0-13,4-19 0 16,0-4 0-16,0-6 0 22,4 3 0-22,55-3 0 0,32 0 0 16,10 0 0-16,5 0 0 14,9 0 0-14,-13 0 0 16,-8 0 0-16,-26-9 0 15,-13 9 0-15,-9 0 0 13,-16 0 0-13,10 0-46 16,0 12-165-16,-38 13-146 16,4 9-479-16</inkml:trace>
    </iact:actionData>
  </iact:action>
  <iact:action type="add" startTime="13842">
    <iact:property name="dataType"/>
    <iact:actionData xml:id="d2">
      <inkml:trace xmlns:inkml="http://www.w3.org/2003/InkML" xml:id="stk2" contextRef="#ctx0" brushRef="#br0">10579 17492 413 0,'0'0'417'5,"0"0"-292"9,0 0 22-14,0 0-34 17,0 0-36-17,253-70 12 21,-196 58-11-21,12-6-12 0,1 3-9 14,16-2 7-14,13-4-14 15,15 6-8-15,17 2 1 16,16-6-7-16,18 6-2 15,10 8-4-15,6-2-2 14,4 7-5-13,5 0 5 19,-5 0-8-20,-1 0-2 6,-12 0-3-3,-3 0-2 13,0 12-2-16,-3 1-1 14,-6-10-10-14,0 5 0 16,-8-8 0-16,0 0 0 22,12 0 0-22,3 0 0 0,16 0 0 16,-8 0 0-16,0-8 0 14,-13 5 0-14,-2-3 0 16,-4 3 0-16,0 3 0 14,4 0 0-14,-2 0 0 16,-2 0 0-16,-2-9 0 15,0 2 0-15,-7-11 0 16,-5 11 0-16,-3-5 0 13,2 3 0-13,-6-10 0 16,0 2 0-16,-1-8 0 14,-7 1 0-14,-9 8 0 16,-2-9 0-16,6 13 0 22,0 6 0-22,17 6 0 0,2 0 0 8,5 0 0 14,1 0 0-22,1 0 0 0,-9 0 0 14,2 0 0-14,5 10 0 16,1 5 0-16,-2-15 0 14,5 0 0-14,-5 0 0 16,-3 0 0-16,-3 0 0 14,-4 0 0-14,-1 0 0 17,-5 0 0-17,6 0 0 14,-5 18 0-14,-5-11 0 16,5 2 0-16,-7 3 0 21,-7-5 0-20,4 5 0-1,-11-2 0 7,5 5 0 16,0-15 0-23,-2 0 0 0,1 0 0 16,-1 0 0-16,4 0 0 13,-4 0 0-13,3 0 0 16,3 0 0-16,-2 0 0 14,2-7 0-14,-2-1 0 16,-6 4 0-16,-7 4 0 14,0 0 0-14,-1-6 0 16,-1 4 0-16,-7-8 0 19,8-9 0-19,-3 3 0 12,6-2 0-12,3 3 0 14,5 2 0-14,1 13 0 16,0-7 0-16,2 7 0 21,6 0 0-21,0 0 0 0,13 0 0 14,-8 0 0-14,-5 10 0 17,-8 15 0-17,-9-15 0 14,-15-2 0-14,1-8 0 15,-5 0 0-15,1 0 0 14,1 0 0-14,1 0 0 16,2-18 0-16,-1-7 0 14,-3 15 0-14,3-15 0 16,3 13 0-16,-3-13 0 15,9-3 0-15,-4 6 0 15,6-14 0-15,-6 7 0 22,-10 14 0-22,-3-10 0 0,-4 25 0 8,-15 0 0 14,-12 0 0-22,-9 25-11 0,-25 19-54 16,-17 5-83-16,0 13-29 14,-47-5-49-14,5-24-57 17,13-5-389-17</inkml:trace>
    </iact:actionData>
  </iact:action>
</iact:actions>
</file>

<file path=ppt/ink/inkAction18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2-26T01:00:42.90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3400">
    <iact:property name="dataType"/>
    <iact:actionData xml:id="d0">
      <inkml:trace xmlns:inkml="http://www.w3.org/2003/InkML" xml:id="stk0" contextRef="#ctx0" brushRef="#br0">28031 2744 498 0,'0'0'240'15,"0"0"-81"-15,0 0 4 24,0 0-58-24,264-21-36 0,-165 10 14 13,19-6-15-13,8 1 10 14,15 0-8-14,9-6-11 22,8 10 0-22,25-1 6 0,9 2-25 14,10 11-1-14,13 0-7 15,2 0-3-15,9 0 3 14,18 0-20-14,18 5 5 15,1 19-6-15,0-4-2 15,-12 2 5-15,-21-11-2 15,-15-7-1-15,-26-4-8 13,-18 0 0-13,-13-12-2 13,-29-26 0 3,-9 7 0-16,-17-3 1 14,-15 9 5-14,-24 10 0 25,-31 2 1-25,-14 10 4 2,-12 3-4-2,-7 0-1 12,0 0-7 2,-91 24 1-14,-48 26 0 15,-46 7 0-15,-26 0 3 15,-36-8 2-15,-20-5-6 14,-16-11 0-14,-12-11 0 16,-8-15 0-16,-3-7 0 16,-1 0 0-16,1 0 0 15,26-12 0-15,14-8 0 1,37 11 0 11,24 0 0 5,37 9 0-17,26 0 0 1,27 0 0 12,35 0 0 13,25 0 0-26,23 0 0 1,17 0 0-1,15 0 0 14,0 0 0-14,0 0 0 14,38 0 0-14,76 0 0 12,67 13 0 3,60-1 0-15,73-3 0 14,40-9 0-14,29 0 0 14,-4 0 0-14,-37 0 0 16,-37 0 0-16,-37 0 0 24,-41 0 0-24,-26 0 0 1,-35 0 0 13,-35 0 0-14,-26 0 0 14,-31-6 0-13,-32 6 0 14,-19 0 0-15,-6 0 0 15,-17 0 0-15,0 0 0 14,-91 0 0-14,-109 30 0 13,-109 2 0-13,-92-15 0 14,-52-17 0-14,-15 0 0 16,32 0 0-16,44-21 0 14,70 17 0-14,54 4 0 27,59 0 0-27,58 4 0 0,48 17 0 15,39-6 0-15,41-6 0 12,19-9 0-12,4 0 0 14,78 0 0-14,57 0 0 14,38 0 0-14,-1 0 0 15,-26 16 0-15,-37 12-11 15,-33 5-102-15,-76-16-133 14,0 8-158-14</inkml:trace>
    </iact:actionData>
  </iact:action>
  <iact:action type="add" startTime="5078">
    <iact:property name="dataType"/>
    <iact:actionData xml:id="d1">
      <inkml:trace xmlns:inkml="http://www.w3.org/2003/InkML" xml:id="stk1" contextRef="#ctx0" brushRef="#br0">21328 309 264 0,'0'0'141'1,"0"0"-101"10,0 0 22 2,0 0-17-13,0 0-5 14,0 0 73-14,6-36-23 16,-48 32 34-15,-21 4-31 23,-36 0-21-23,-36 0-8-1,-29 40-5 13,-32 25-13-13,-28 21 1 14,-20 18-5-14,-7 14-7 14,11 8 9-14,23 17-16 15,36 4-7-15,48 8 2 15,38 13 12-15,53 11 5 15,42 8 9-15,32 10-7 15,113-4-11-15,87-6-3 14,82-15-8-12,80-25 0 22,57-42-10-24,27-59-1 0,11-46-9 14,-59-122 0-14,-70-79 0 15,-92-56 0-15,-110-45 7 14,-97-53-3-14,-61-66-1 14,-137-44-1-14,-95-9-4 14,-61 44 2-14,-33 103-4 14,-14 112-47 1,-5 108-96-14,223 124-125-1,23 76-288 15</inkml:trace>
    </iact:actionData>
  </iact:action>
  <iact:action type="add" startTime="6236">
    <iact:property name="dataType"/>
    <iact:actionData xml:id="d2">
      <inkml:trace xmlns:inkml="http://www.w3.org/2003/InkML" xml:id="stk2" contextRef="#ctx0" brushRef="#br0">20089 2666 278 0,'0'0'218'1,"0"0"-145"-1,0 0 83 12,0 0-2-12,0 0-45 13,0 0-39-13,-236 110-3 16,141-30-14-16,-10 8-4 14,-7 11-10-14,-4-2 5 14,3 9-8 3,5-2 6-17,3-3-7 0,14 6-7 14,9-13-4-14,19-1 1 15,12-6-2-15,5-15-2 27,16 2-3-27,3-8-1 0,8-6 0 15,0-2-3-15,8-8 9 14,1 7-13-14,-1-4-2 14,-1-13-3-14,5-3 0 14,3-12-2-14,0-15-2 15,4 0 1-15,0-7-1 14,0-3-1-14,0 0 0 15,0 0-3-15,0-35-1 14,0-43 4 2,0-34-1-15,0-10 1-1,0-3 0 13,0 14 0-12,0 17 1 24,0 32-1-25,-4 17 0 0,4 24 0 16,-7 19 0-16,7-3 0 14,0 5 0-14,-2 0 0 14,2 0 1-14,-8 0 5 13,-5 13 16-13,7 38 34 14,2 27-37-14,-3 9 7 14,3-6 15-12,4 0-19 12,0-7 2-14,0-17 0 15,0-24-4 0,0-11 7-15,0-8 8 0,11-8-12 14,33-4-8 3,11-2-9-17,14 0-3 0,-1-19-3 24,-1-17 0-23,-4-2 0-1,-10 19-3 14,-5 10-17-14,-20 4-66 16,-22 5-98-16,-6 0-121 14,0 0-153-14</inkml:trace>
    </iact:actionData>
  </iact:action>
  <iact:action type="add" startTime="7103">
    <iact:property name="dataType"/>
    <iact:actionData xml:id="d3">
      <inkml:trace xmlns:inkml="http://www.w3.org/2003/InkML" xml:id="stk3" contextRef="#ctx0" brushRef="#br0">18391 4469 479 0,'0'0'134'14,"0"0"-44"-14,0 0 23 27,0 0 48-27,0 0-86 0,-274-54 2 12,139 70-18-12,-23 55-10 13,2 18 6-13,-19 37 0 14,13 28 5 1,21 32-12-15,29 18 0 14,36 8-13-14,51 5 9 16,25-4-8-16,48-14 0 1,127-14-1 23,69-30-8-24,70-33-15 0,57-42 14 16,19-42-15-16,-6-38-1 14,-32-15 15-14,-72-101 12 15,-84-55-20-15,-106-57-1 14,-90-59-9-14,-75-30-7 13,-130-15-3 1,-69 24 1-14,-48 40-2 15,-22 55-12-15,9 71-86 15,19 69-83-15,215 73-162 16</inkml:trace>
    </iact:actionData>
  </iact:action>
</iact:actions>
</file>

<file path=ppt/ink/inkAction19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2-26T01:01:04.12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6642">
    <iact:property name="dataType"/>
    <iact:actionData xml:id="d0">
      <inkml:trace xmlns:inkml="http://www.w3.org/2003/InkML" xml:id="stk0" contextRef="#ctx0" brushRef="#br0">863 8795 585 0,'0'0'230'24,"0"0"-105"-24,0 0-4 0,0 0-37 16,0 0-34-16,0 0 19 15,0 0 13-15,0 82-7 13,0-45-3-13,0-2-20 16,0 2-11-16,0 4-8 14,0-4-9-13,0-5-3 14,0-7 1-15,0-4-11 14,0-5 4-14,0-13-4 16,0 1-2-16,0-4 3 14,0 0-4-14,0 0 0 16,0 0 0-16,6 0 7 15,7 0-5-15,6 6-4 16,2 2-3-16,2-8 6 21,6 7 4-21,1-3-1 0,8 1 3 15,-2-2-4-15,-1 0 2 17,12 7-2-17,-1-7 8 12,7 2-3-12,0-1 10 17,8-1-5-17,2 3 0 13,11-2 0-13,12-4-7 16,5 3 1-16,-1 2-7 14,-3-1-8-14,-3-4 0 16,-2 0 0-16,-4 0 0 14,4 0 0-13,0 0 0 14,-4 0 0-15,-2 0 0 16,11 0 0-16,-5 0 0 16,0 0 0-16,7 0 0 21,-1 0 0-21,-2 0 0 0,1 0 0 15,1 0 0-15,5 0 0 14,-4 0 0-14,12 0 0 16,-4-4 0-16,-3-4 0 15,1-2 0-15,6 7 0 16,3-6 0-16,-1 6 0 13,2-1 0-13,-6-2 0 16,2 3 0-16,-4 3 0 15,-8 0 0-15,-1 0 0 16,-1-3 0-16,-5-2 0 21,-8 5 0-21,10-4 0 0,-2 0 0 14,0-5 0-14,1 1 0 16,-10 1 0-16,10-1 0 14,-3 0 0-14,-9 2 0 16,5 6 0-16,-2-3 0 14,4-1 0-14,-7 4 0 16,3-3 0-15,-4-2 0 13,6 1 0-14,-13 1 0 17,2 3 0-17,7-6 0 12,-5 6 0-12,-1 0 0 16,9 0 0-16,-7 0 0 22,1 0 0-22,-5-4 0 0,3 1 0 16,-4 3 0-16,0-9 0 15,11 9 0-14,-4-3 0 15,10-3 0-16,-2 6 0 12,-2-4 0-12,-3 4 0 16,-5-8 0-16,-5 5 0 14,11-1 0-14,-3 0 0 16,12 4 0-16,3 0 0 14,3 0 0-14,-1 0 0 16,-6 0 0-16,-6 0 0 15,2 4 0-15,-4-4 0 15,-5 0 0-15,7 0 0 15,-6 0 0-15,10 0 0 16,-2 0 0-16,-2 0 0 21,6 0 0-21,0 0 0 0,4 0 0 15,1 0 0-15,-5 0 0 17,2 0 0-17,-14 0 0 12,-3 0 0-11,-4 0 0 15,1 4 0-16,5-4 0 13,-6 0 0-13,-4 0 0 16,5 0 0-16,-1 0 0 14,2-4 0-14,-2-5 0 16,-4 6 0-16,-10-3 0 14,6 3 0-13,4-1 0 14,-5 1 0-15,-3 3 0 22,-2-4 0-22,7 4 0 0,-1-5 0 10,-4 5 0 11,6 0 0-21,-7-3 0 0,-3 3 0 15,-7 0 0-15,0 0 0 15,2 0 0-15,-6 0 0 16,-5 0 0-16,5 0 0 14,2 0 0-14,-6 0 0 16,8-6 0-16,0 2 0 13,2 1 0-13,8-6 0 16,-1 2 0-16,6-2 0 15,-5 1 0-15,-10 4 0 16,-8-6 0-16,-3 10 0 22,7-3 0-22,-11 3 0 0,-3 0 0 13,1 0 0-13,-13 0 0 16,5 0 0-16,-7 0 0 14,7 0 0-14,0 0 0 16,2 0 0-16,-5 0 0 14,-3 0 0-14,1 0 0 16,-1 0 0-16,-9 0 0 15,0 0 0-15,0 0 0 16,0 0 0-16,0 0 0 13,0 0 0-13,0 0 0 17,0 0 0-17,0 0 0 22,0 0 0-22,0 0 0 0,0 0 0 8,0 0 0 15,0 0 0-23,0 0 0 0,0 0 0 15,0-15 0-15,0-22 0 13,0-13 0-13,0-7 0 16,0 8 0-16,0 17 0 14,0 10 0-14,0 15 0 16,0 7-4-16,0 0-75 14,0 0-70-14,0 20-72 16,8 17-265-16</inkml:trace>
    </iact:actionData>
  </iact:action>
  <iact:action type="add" startTime="14058">
    <iact:property name="dataType"/>
    <iact:actionData xml:id="d1">
      <inkml:trace xmlns:inkml="http://www.w3.org/2003/InkML" xml:id="stk1" contextRef="#ctx0" brushRef="#br0">20234 5040 549 0,'0'0'198'8,"0"0"-85"14,0 0-3-22,0 0-68 0,0 0-22 14,0 0 57-14,0 0-27 16,0 0-1-16,-168-82 2 15,105 75-6-15,-5 2 5 15,-1 5-4-15,-13 0-20 14,4 0-2-14,-7 0 6 16,3 0-15-16,15 0-8 14,-5 0 6-14,15 8-2 16,-2 17 6-16,6 0-1 14,-3 3-3-13,7 4 2 15,9 2-6-16,-2 1 1 14,2 8-4-14,2-3 6 17,6 1-7-17,-4 3 2 21,1 0-4-21,3 6 0 0,0 3 1 13,-1 5 2-13,10 7 8 17,4 5-5-17,8 4 4 14,7-2 5-14,4 6-10 16,0 0-4-16,0 0 3 14,0-5-2-14,0 1-1 15,4-5 3-15,19 0-6 14,3-4 4-14,7-6-1 16,7-7 8-16,0 1-6 14,13 4-2-14,0 1 1 16,1-4 4-16,-3-3-9 22,-5-5 8-22,3-10 0 0,4-7-5 16,8-8 2-16,10-4-3 14,20-5 0-14,12-5-1 16,17 5-1-16,9-7 2 14,6 3-1-14,-7 0-1 16,-12-5 1-16,-11 1 3 15,-20-4-3-15,-11 0 4 17,-9 0-5-17,-6 0 1 14,-9 0-1-14,9 0 0 15,-6-4 0-15,-7-7 0 13,1-5 0-13,-5 3 0 16,4-12 0-16,5-10 1 24,-1-15-3-24,1-12 1 0,-11-12-1 6,-15 9 0 17,-1-4-1-23,-8 0 3 0,1-2-1 13,0-11 0-12,2 2 2 14,0-9-2-15,2-1 2 14,-8-6-2-14,-3-8 1 16,-5 0-1-15,-5 0 1 12,0 8-1-13,0 15 0 17,-5 3 1-17,-47 6-1 15,-14-7 1-15,-35-2 2 16,-17 4-2-16,-13 6 0 20,1 17-2-19,12 14 1-1,2 21-3 8,21 13-11 13,7 6-22-21,14 0-36 0,0 58-58 17,66-16-99-17,-1 6-81 14</inkml:trace>
    </iact:actionData>
  </iact:action>
  <iact:action type="add" startTime="15289">
    <iact:property name="dataType"/>
    <iact:actionData xml:id="d2">
      <inkml:trace xmlns:inkml="http://www.w3.org/2003/InkML" xml:id="stk2" contextRef="#ctx0" brushRef="#br0">19221 7328 421 0,'0'0'198'13,"0"0"-84"-13,0 0 34 16,0 0-68-16,0 0 7 16,0 0-5-16,0 0-16 14,-259 105-13-14,155-52-7 14,-5 1 0-13,-5-1-9 15,-8 5 6-16,2 2-6 23,12 9-14-23,-1 9-9 0,14 5 1 13,-2 2-5-13,13 14 6 17,6 7 7-17,2 3-10 12,6 1 8-12,7 2-8 17,0-6-4-17,4-8-6 13,2 3 0-12,4-4-2 15,9-6 1-16,6-4-1 14,17-3 0-14,-2 4 10 16,4-8-8-16,10 2 13 15,-7-17-7-15,11-11 0 15,3-14-5-15,-2 2-4 21,0-2 3-21,-2 2-1 0,6-5 0 16,-9-5-2-16,5-4 2 16,-2-6 2-16,1 0-3 15,5 3-1-15,-2-4 1 13,2-2 1-13,0-9-4 16,0-2 2-16,0 5-1 15,-6 6 0-15,2 9 1 16,-5 9 2-16,1-3-2 13,-3-2-1-13,7-7 0 16,4-16 1-16,-4-6 0 14,4-3-3-14,0 0 0 16,0 0-9-16,0 0-2 14,0 0 6-13,0 0 4 15,0 0-2-16,0 0 6 14,0 0-4-14,0 0 4 21,0 0 0-21,0 4 5 0,0-4-1 16,-4 0-4-16,4 0 4 15,0 0-4-15,0 9-1 17,-7 3-2-17,-1 13 3 13,-3-3 3-13,7 3 4 16,4-7-6-16,-2-1 5 13,-2-9 9-13,4-5-15 17,-4 1 2-17,4-4-2 13,0 0-1-13,-11 0-4 16,-8-4-8-16,-6-45 5 23,-17-3 8-23,2-2-1 0,-2 1 1 15,6 7 2-15,-2-7-1 14,4 5-1-14,5-2-3 17,7 7-4-17,1 8 1 13,11 8 1-13,1 10 5 16,3 9 0-16,2 8 1 15,4 0-1-15,-6 0 7 17,6 0-5-17,0 0 3 14,0 0 24-14,0 0 3 15,0 0 14-15,0 37-24 14,19 16 1-14,10 3 7 16,1 7 9-16,3-2-10 22,3 0 1-21,-4-3 1-1,-1-11-9 12,-1-13 1-11,4-9-13 15,-3-13 13-16,9-12-14 13,17 0-9-13,6 0 0 17,11-12 0-17,0-38 0 14,4-3 0-14,-5 3 0 16,-20 14 0-16,-9 4 0 13,-16 10 0-13,-7 12-47 17,-2-4-71-17,-9 14-71 14,-10 0-124-14,0 0-273 17</inkml:trace>
    </iact:actionData>
  </iact:action>
  <iact:action type="add" startTime="16729">
    <iact:property name="dataType"/>
    <iact:actionData xml:id="d3">
      <inkml:trace xmlns:inkml="http://www.w3.org/2003/InkML" xml:id="stk3" contextRef="#ctx0" brushRef="#br0">15683 12547 515 0,'0'0'217'8,"0"0"-19"13,0 0-32-21,263-40-36 0,-141 23-17 14,18 5 8-14,24 5-31 16,17 1-19-16,11-2-20 16,4 5 12-16,-15-1-13 15,-25 4-9-15,-44 0-8 13,-43 0-7-12,-35 0-1 14,-19 0-8-15,-15 0-5 14,0 0-12-14,-34 0-1 16,-90 0 0-16,-81 0 1 15,-60 0 6-15,-24 0-3 16,2 0 7-16,24-4-5 21,27 1-5-21,44-2 0 0,47-4-12 14,44 5 3-14,48-3 3 16,30 2 1-16,23-2-4 14,0-2 9-14,59-3 2 16,59-1 6-16,61 1-3 14,38 12 4-14,0 0 7 16,-12 0 4-16,-45 0 9 16,-53 0 1-16,-29 0-22 15,-34 0-8-14,-20 0 0 19,-18 0 0-20,-6 4 0 0,-6 1 0 9,-100 1 0 13,-56 4 0-22,-51-2 0 0,4-1 0 17,18 6 0-17,37-1 0 13,32 13-91-13,103-12-136 16,19 2-150-16</inkml:trace>
    </iact:actionData>
  </iact:action>
  <iact:action type="add" startTime="19601">
    <iact:property name="dataType"/>
    <iact:actionData xml:id="d4">
      <inkml:trace xmlns:inkml="http://www.w3.org/2003/InkML" xml:id="stk4" contextRef="#ctx0" brushRef="#br0">19029 15599 855 0,'0'0'133'13,"0"0"66"-13,0 0-74 16,0 0 5-16,245-60-32 14,-153 5-1-14,18-9-27 16,14-7-2-16,15-9-2 14,7 2-5-14,7-3-9 16,12-1-8-16,3 1-9 22,9 2-21-22,3 6-14 0,-1 4 0 9,-2-1 0 13,-9-7 0-22,1-1 0 0,-5-3 0 13,7-6 0-13,-3 7 0 16,-12-8 0-16,5 7 0 15,-18 0 0-15,-13-9 0 17,-14 15 0-17,-14 6 0 16,-14 13 0-16,-25 15 0 12,-18 7 0-11,-22 19 0 12,-9-1 0-13,-14 7 0 16,0 2 0-16,0 7 0 23,0-6 0-23,0 3 0 0,0 0 0 16,0-3 0-16,0 2 0 13,0 4 0-13,-10 0 0 17,-53 0 0-17,-36 0 0 13,-38 0 0-13,-11 16 0 16,-4 6 0-16,-8-10 0 14,11 5 0-14,12-6 0 16,21-7 0-16,27 5 0 14,41-9 0-14,18 3 0 17,22-3 0-17,8 0 0 14,0 0 0-14,0 0 0 16,42 0 0-16,61 0 0 22,53-12 0-22,17-13 0 0,8 0 0 14,-23 3 0-13,-19 5 0 15,-21 3 0-16,-21 10 0 13,-19-7 0-13,-25 7 0 15,-15 4 0-15,-17 0 0 14,-21 0 0-14,0 0 0 16,0 0 0-16,0 0 0 14,0 0 0-14,-19 40 0 17,-21 27 0-17,-9 17 0 14,-9 2 0-14,7 1 0 16,2-9 0-16,12-10 0 15,13-11 0-15,12-25 0 15,5-10 0-15,5-11 0 21,-2-7 0-21,-4 2-8 0,-18-6-177 16,7 0-91-16,-4 0-129 15</inkml:trace>
    </iact:actionData>
  </iact:action>
  <iact:action type="add" startTime="21835">
    <iact:property name="dataType"/>
    <iact:actionData xml:id="d5">
      <inkml:trace xmlns:inkml="http://www.w3.org/2003/InkML" xml:id="stk5" contextRef="#ctx0" brushRef="#br0">22196 12503 402 0,'0'0'312'15,"0"0"-130"-15,0 0-29 14,0 0-65-14,0 0-29 16,0 0-3-16,0 0-2 14,118-65 3-14,-71 24 9 17,-5-3-18-17,6-2-19 14,-14 2-10-14,4 10-4 16,-13 6-13-16,-8 12 3 15,-11 12-2-15,1-2 6 15,-7 6 11-15,0 0 25 21,0 0 8-21,0 6 12 0,0 64-6 14,0 14-42-14,0 27-8 16,0 4 11-16,0-5-1 16,0 3-8-16,0-10 10 15,0-9-15-15,0-20 0 15,0-18-2-14,0-18-1 12,0-23-3-13,0-5 1 14,0-10-2-14,0 0 1 16,0 0-1-16,0 0-5 23,-13 0-2-23,-44 3 0 0,-14 2 8 15,-3-1 0-15,2-1 0 14,9-3-2-14,17 4-1 16,16 2 0-16,15-6 3 14,11 0 1-14,4 0 0 16,0 0 4-16,0 0 13 14,4 0 13-14,70 0 4 17,34 0 8-17,47-13-16 14,12-9-27-14,6 3 0 17,-17-2 0-17,-45 14 0 13,-41-1 0-13,-41 8 0 16,-24 0 0-16,-5 0 0 21,0 0 0-21,0 0 0 0,-49 0 0 16,-29 0-128-16,-29 11-152 16,50 5-112-16</inkml:trace>
    </iact:actionData>
  </iact:action>
  <iact:action type="add" startTime="24011">
    <iact:property name="dataType"/>
    <iact:actionData xml:id="d6">
      <inkml:trace xmlns:inkml="http://www.w3.org/2003/InkML" xml:id="stk6" contextRef="#ctx0" brushRef="#br0">14684 18773 351 0,'0'0'375'7,"0"0"-191"15,244 0 13-22,-102 0-58 0,39 0-16 15,36-3 3-15,29-9-34 17,9 2 1-17,-19 3-17 12,-14 7-5-12,-18 0-11 16,-21 0-17-16,-20 0-10 14,-35 0 9-14,-37 0-15 16,-43 0-12-16,-22 0-15 14,-26 0 0-14,0 0 0 17,0 0 0-17,-26 7 0 13,-92 3 0-13,-65-2 0 16,-64-4 0-16,-37-4 0 16,-13 0 0-16,-9 0 0 16,7 0 0-16,31 0 0 20,32 0 0-19,36 0 0-1,40 7 0 13,44 1 0-13,47 2 0 17,35-3 0-17,28-7 0 14,6 0 0-14,6 0 0 16,87 0 0-16,56 0 0 13,70 0 0-13,41 4 0 17,35-4 0-17,4 4 0 13,-23 9 0-13,-30-5 0 16,-50-8 0-16,-42 7 0 22,-36-7 0-22,-31 10 0 0,-33-10 0 17,-26 0 0-17,-26 0 0 13,-2 3 0-13,-57 6 0 17,-103-2 0-17,-85-7 0 13,-73 0 0-13,-13-29 0 17,3-14 0-17,45-4 0 14,54 19 0-14,60 3 0 16,64 18 0-16,52 2 0 15,36-2 0-15,17 7 0 16,80 0 0-16,91 0 0 12,103 0 0-12,65 0 0 17,34 0 0-17,-23-9 0 22,-53 0 0-22,-65 6 0 0,-61 3 0 8,-41 0 0 14,-37 0 0-22,-40 0 0 0,-28 0 0 13,-21 3 0-13,-4 6 0 17,-53 19 0-17,-132 10 0 14,-108 2 0-14,-112-7 0 15,-31-16 0-15,13-17 0 14,56 0 0-14,76 0 0 16,91 0 0-15,78 0 0 13,65 0 0-14,57 0 0 16,57-13 0-16,97-2 0 15,50-7 0-15,0 22 0 15,-43 0 0-15,-54 0 0 21,-48 0-121-21,-59 12-159 0,0 5-164 17</inkml:trace>
    </iact:actionData>
  </iact:action>
</iact:actions>
</file>

<file path=ppt/ink/inkAction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2-25T17:57:33.38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7290">
    <iact:property name="dataType"/>
    <iact:actionData xml:id="d0">
      <inkml:trace xmlns:inkml="http://www.w3.org/2003/InkML" xml:id="stk0" contextRef="#ctx0" brushRef="#br0">12766 11144 66 0,'0'0'699'4,"0"0"-506"-4,0 0-105 0,0 0 23 0,0 0-42 0,0 0-25 0,0 0 2 0,0 0 28 0,205-63-30 74,-134 55 18-73,31 4-16 0,11-3 15-1,22 7-7 0,17-6-16 0,2 6-9 0,-5 0 0 0,-7-2-2 0,-16-2 2 0,-4-2-15 76,3-4-4-76,-7-5 1 0,-11 8-2 0,-4 4 1 0,-20 3 5 0,-20 0 7 0,-17 0-6 1,-23 0 4-1,-12 0 2 0,-11 0-6 79,0 0-4-79,0 0-6 0,0 0-3 0,0 0-1 0,0 0-1 0,0 0 0 0,-7 0-1 0,-68 0-1 0,-45 3 1 0,-28 4 3 0,-21-1-1 76,-18 3 1-76,-18-2-1 0,1 6-1 1,6 6-1-1,15 2-1 0,29 0-4 0,17-2 3 0,19-1 0 0,21-1 2 0,27-2 0 79,18-8 0-78,22 3-1 0,15-6 1-1,11 0 1 0,4-4 1 0,26 3-1 0,89 1 2 0,56 1-2 0,48-1-1 0,9-1 5 0,8 3-5 74,-13-3 0-73,-33 1 0 0,-36-4-2-1,-34 0 0 0,-38 0 2 0,-23 0 4 0,-19 0 1 0,-17 0 2 0,-14 0 1 1,-9 0-1 76,0 5-3-77,0-1 1 1,-30-1-5-1,-63-3 0 0,-54 0 0 0,-32 0 0 0,-34 0 0 0,6 0 0 0,3 0 0 0,27 0 0 4,30 0 0 72,24 0 0-76,35 9 0 0,12 3 0 0,34-5 0 0,10 3 0 0,26-8 0 0,6 4 0 0,74 1 0 0,77-7 0 0,54 0 0 5,16 0 0 71,-21 0 0-76,-38 0 0 0,-37 0 0 0,-45 0 0 0,-32 0 0 0,-18 4 0 0,-22-4 0 0,-8 5 0 0,0 4 0 0,-71-2 0 78,-81 8 0-78,-46 8 0 1,-21-8 0-1,14 6 0 1,24-5 0-1,31 0 0 0,28-4 0 0,27 1 0 0,26-4 0 0,29-6 0 2,21 1 0 76,19-1 0-78,0 3-7 0,29 6-121 0,14-5-142 0,-10 18-189 0</inkml:trace>
    </iact:actionData>
  </iact:action>
  <iact:action type="add" startTime="9106">
    <iact:property name="dataType"/>
    <iact:actionData xml:id="d1">
      <inkml:trace xmlns:inkml="http://www.w3.org/2003/InkML" xml:id="stk1" contextRef="#ctx0" brushRef="#br0">18595 11054 688 0,'0'0'248'0,"0"0"-92"0,0 0-40 0,0 0-28 0,230-13-19 0,-127 13-15 0,28 0 11 73,22 0-4-73,20 0-7 0,21 0-5 0,15 0 5 0,-5 0-5 0,-8 0-11 0,-27 0-3 0,-28 0 8 1,-34 0-3-1,-18 0-15 77,-32 0-3-76,-21 0-11-1,-15 0 0 1,-21 0-6 0,0 0-3-1,-7 0-2 0,-85 0-1 0,-56 0 1 0,-69 0 7 0,-38 0 3 0,-29 0 3 77,-5 0-6-76,21 15-4-1,36 2-3 0,37 4 3 0,51-13-2 0,35 5-1 0,45-6 1 0,31-7-1 0,28 5 0 0,5-5 0 78,24 0 0-78,94 7 0 0,50-3-7 0,47 2 4 0,9-3 3 0,-14-3 0 0,-22 5 1 1,-36-1 0 0,-20-1-1-1,-37 10 4 1,-17-1-4 76,-19 1 4-77,-21-5-1 0,-11-8 0 0,-18 4 6 0,-9-4-4 0,0 3-5 0,0 6 0 0,-101-2 0 0,-57 2 0 1,-47-5 0 70,-8-4-3-71,13 0 3 0,25 0-1 0,34 0 1 0,36 0 0 0,35 0 0 0,34 0 0 0,24 0 0 0,12 0 0 1,19 0 0 68,88 0 0-69,43 12-10 0,35 16 6 0,-3 10 4 0,-18-5 1 0,-33-10 2 0,-22-2-1 0,-39-8-1 1,-35-9 0 67,-18 0 0-68,-17 0-1 1,0-1-2-1,-90-3-1 0,-56 0 3 1,-56 0 1-1,-2 0 1 0,20 0 3 0,35 0-4 1,39 0-1 72,45 0 1-73,39 0-1 0,18 0 0 0,8 0 1 0,11 0-1 0,60-7-1 1,28-5 1-1,7 3 0 0,-14 9-2 0,-12 0-2 69,-33 0-11-69,-18 0-30 0,-29 0-70 0,0 0-110 0,-10 4-193 0</inkml:trace>
    </iact:actionData>
  </iact:action>
  <iact:action type="add" startTime="11896">
    <iact:property name="dataType"/>
    <iact:actionData xml:id="d2">
      <inkml:trace xmlns:inkml="http://www.w3.org/2003/InkML" xml:id="stk2" contextRef="#ctx0" brushRef="#br0">24278 9566 288 0,'0'0'407'1,"0"0"-214"-1,0 0-29 2,0 0-14 68,0 0-22-70,272 0 8 0,-158 0-52 0,19 0-15 0,25 0-16 0,12 0 0 0,5 0-23 0,0 0 7 0,0 16 0 4,-13 6 4 73,-16 2-18-77,-28-4 12 0,-32-5-2 0,-31 3 1 0,-32-14-17 0,-15-1-5 0,-8 2-3 0,0-5-9 0,-101 0-1 0,-63 0 1 6,-51 0 2 68,-31 0-1-72,-9 0 3-2,6 0-4 0,11 16 5 0,29 9-5 0,43 0 0 0,39-2-2 0,45-2-2 0,36-8 3 1,29-11 1 80,17 4 0-81,10 1 0 0,113 9 1 0,64 5 0 0,47 8 1 0,6-5-2 0,-21 1-3 0,-21 4 2 0,-46-4 1 0,-32-1 2 0,-42-8 6 81,-42-3-8-81,-21-11 0 0,-15 4 0 0,0-6 0 0,-78 0 0 0,-59 0 0 0,-44 0 0 1,-9 0 0-1,7 0 0 0,16-14 0 0,26 3 0 84,44 3 0-84,44 4 0 0,28-1 0 0,25 1 0 0,30 4 0 0,88 0 0 0,54 0 0 0,29 0 0 0,-20 0 0 1,-36 18 0-1,-58 2 0 80,-39-8 0-79,-31-5 0-1,-17-1 0 0,0 6 0 0,-61 3 0 0,-40 2 0 0,-30-6 0 0,9-11 0 1,4 0 0-1,21 0 0 0,21 0 0 83,28 0 0-83,27 0 0 0,21 0-133 0,0 0-117 0,0-3-101 0</inkml:trace>
    </iact:actionData>
  </iact:action>
  <iact:action type="add" startTime="13281">
    <iact:property name="dataType"/>
    <iact:actionData xml:id="d3">
      <inkml:trace xmlns:inkml="http://www.w3.org/2003/InkML" xml:id="stk3" contextRef="#ctx0" brushRef="#br0">30463 9469 565 0,'0'0'157'1,"0"0"-2"87,0 0-5-88,0 0-22 0,0 0-24 0,305-25-10 0,-210 37 10 1,17 5-26-1,23-6-13 0,14-3-5 0,28-8-10 0,9 0 4 0,-3 0-11 0,-8 0-13 106,-27 0 5-105,-32 0-17-1,-20 0 5 0,-41 0 6 1,-23 0-16-1,-13 0 0 0,-19 0 1 0,0 0-12 0,0 0-2 0,-61 0-1 0,-89 0 1 0,-75 0 4 0,-45 0 0 1,-15 0-4 106,3 0-4-107,25 0 2 0,29 0-2 0,45 0 3 0,44 0-1 0,53 0 0 1,43 0 2-1,27 0 0 0,16 0 2 0,29 5 0 0,93 7 0 0,66 17 0 0,44 3-1 0,14 2 1 0,-12 3 1 10,-40-9-3 103,-42-4 8-113,-43-4 4 1,-45-8 4-1,-33-9-1 0,-22-3-9 0,-9 6-6 2,0-2 0-1,-81 4 0-1,-47-8 0 0,-47 0 0 0,-10 0 0 1,14 0 0-1,13 0 0 0,34 0-3 0,33 0 1 0,42 0 2 6,28 0 1 91,21 0 0-96,15 0 2-1,97 29-3 0,46 24 0 0,29 0 0 0,-16-5 0 0,-36-12 0 0,-42-14 0 0,-45-6 0 0,-29-11 0 0,-19-2 0 1,0 1 0-1,-67-4 0 4,-51 0 0 70,-32 0 0-74,-6 0 0 0,25 0 0 1,30 0 0 0,38 0 0 0,31 0 0-1,28 0 0 1,4 0 0-1,28 0 0 0,73 0 0 80,42 0 0-79,17 0 0-1,-14 0 0 0,-33 0 0 0,-39 13 0 0,-36-8 0 0,-27-5 0 0,-11 3 0 0,0-3 0 0,-32 0 0 1,-50 0 0 77,-23 0 0-78,5 0 0 0,4 0-33 1,11 0-55-1,3 0-83 0,61 11-146 0,10 14 22 0</inkml:trace>
    </iact:actionData>
  </iact:action>
  <iact:action type="add" startTime="19449">
    <iact:property name="dataType"/>
    <iact:actionData xml:id="d4">
      <inkml:trace xmlns:inkml="http://www.w3.org/2003/InkML" xml:id="stk4" contextRef="#ctx0" brushRef="#br0">12613 17037 726 0,'0'0'230'1,"0"0"-137"-1,0 0-29 71,0 0-1-71,0 0-23 0,0 0 16 0,299-41 20 0,-200 41 12 0,27-3 5 0,26 3-7 0,17 0-8 0,-3 0-8 4,-2 0-13 71,-18 0-16-75,-28 16-3 0,-23 5-8 0,-22-14-4 0,-30-2-16 0,-10-2 2 0,-18-3-1 0,-11 0 2 0,-4 4-9 1,0-4-1 80,-4 6-2-81,-91-6-1 1,-65 0 2-1,-63 0 1 0,-30 0 3 0,-15 0-6 0,-2 0-5 0,30 12 4 0,32 8-3 0,37 5 4 0,55-10-1 83,44 6 1-83,41-9 1 0,22 1-1 0,9-1 1 0,89-1-1 0,75 6 1 0,58-9-1 0,32 1 2 0,6-1 0 0,-24-8 0 0,-30 4 1 5,-44-1-2 73,-39 7 3-78,-29-7 10 0,-24-3-7 0,-30 0-7 0,-21 0 0 1,-15 0 0-1,-4 0 0 0,-27 0 0 0,-95 9 0 0,-55 7 0 82,-45 4 0-82,12-3 0 0,7-5 0 0,39 4 0 0,42-7 0 0,40-9 0 0,48 0 0 0,28 0 0 0,6 0 0 1,105 0 0-1,57 0 0 4,43 0 0 80,-1 0 0-84,-25 0 0 0,-55 0 0 0,-48 7 0 0,-40-4 0 0,-23 3 0 0,-13-6 0 0,0 12 0 1,-53 5 0-1,-78-9 0 0,-41 4 0 81,-22-5 0-81,15 6 0 0,18-1 0 0,43 1 0 0,38-13 0 0,38 8 0 0,28-8 0 0,14 0 0 0,0 0 0 1,59 0 0-1,18 0 0 83,6-18 0-83,-29 18 0 0,-26 0 0 0,-28 0 0 1,0 47-44-1,0-12-212 0,-40 11-151 0</inkml:trace>
    </iact:actionData>
  </iact:action>
  <iact:action type="add" startTime="20808">
    <iact:property name="dataType"/>
    <iact:actionData xml:id="d5">
      <inkml:trace xmlns:inkml="http://www.w3.org/2003/InkML" xml:id="stk5" contextRef="#ctx0" brushRef="#br0">18905 17042 591 0,'0'0'283'1,"0"0"-94"-1,0 0-44 0,0 0-26 0,0 0 11 71,253-30-39-71,-148 60 1 0,26 2-16 0,16-4 1 0,18 6-19 0,-10-5-15 1,-13-2 4-1,-20-6-5 0,-13-4-11 0,-24-2-4 76,-11-15-21-75,-37 4-6-1,-20-4 0 0,-6 0 0 0,-11 0 0 1,-17 0 0-1,-90 0 0 0,-73 0 0 0,-54-4 0 0,-23-20 0 82,13 8 0-82,29 7 0 0,36 5 0 0,48 4 0 0,49 0 0 0,42 0 0 0,30-7 0 0,10 7 0 1,10 0 0-1,93 0 0 0,70 0 0 87,69 0 0-87,28 7 0 0,-9 11 0 0,-33-7 0 0,-51 6 0 0,-59-6 0 0,-40 7 0 0,-40-18 0 0,-23 7 0 1,-15-7 0-1,-28 9 0 0,-90-6 0 85,-59-3 0-85,-50 0 0 0,5 0 0 0,18 0 0 0,40 0 0 0,50 0 0 0,44 0 0 0,41 0 0 0,29 0 0 1,0 0 0-1,99 0 0 2,50 0 0 80,39 0 0-82,-7 17 0 0,-35 4 0 0,-52 3 0 0,-43-15 0 0,-38-6 0 0,-13 4 0 0,0 11 0 0,-70 1 0 0,-56 6 0 0,-28 3 0 83,-4-10 0-82,17-7 0-1,25-2 0 0,42-9 0 0,36 9 0 0,23-9 0 0,15 0 0 0,0 0 0 0,74 0 0 0,27 0 0 0,21 0 0 76,-12 7 0-76,-38 2 0 0,-26-6 0 0,-35 2 0 0,-11-1 0 0,-7 11 0 0,-83 10 0 0,-43 4-88 0,55-16-149 0,6 2-203 72</inkml:trace>
    </iact:actionData>
  </iact:action>
  <iact:action type="add" startTime="22977">
    <iact:property name="dataType"/>
    <iact:actionData xml:id="d6">
      <inkml:trace xmlns:inkml="http://www.w3.org/2003/InkML" xml:id="stk6" contextRef="#ctx0" brushRef="#br0">24736 17049 613 0,'0'0'344'0,"0"0"-198"0,0 0 0 0,0 0-28 0,0 0-29 0,0 0-6 0,236 0 6 79,-127 0-2-79,32 0 3 0,28 0-17 0,18 18-17 0,11 2 0 0,-10 13-10 0,-13-5-35 0,-21 1-11 0,-21-1 0 0,-41-3 0 0,-33-13 0 84,-19 1 0-84,-27-10 0 0,-13 6 0 0,0-9 0 0,-23 0 0 0,-99 0 0 1,-70 0 0-1,-65 0 0 0,-21 0 0 0,6 0 0 0,31 0 0 6,45-9 0 62,49 9 0-68,42 0 0 0,46 0 0 0,33 0 0 0,26 0 0 0,0 0 0 0,66 0 0 0,56 0 0 0,44 9 0 70,30 16 0-70,-2 7 0 0,-6 1 0 0,-37-5 0 0,-41-3 0 0,-34-6 0 0,-40-10 0 0,-22-5 0 0,-14 0 0 2,0 0 0 64,-67-4 0-66,-57 0 0 0,-49 0 0 0,-19 0 0 0,9-12 0 0,35-4 0 0,35-2 0 0,47 16 0 70,37 2 0-70,24-10 0 0,5 3 0 0,34-1 0 0,74-9 0 0,37 14 0 0,17 3 0 0,-2 0 0 0,-25 0 0 0,-38 0 0 68,-42 3 0-68,-34 1 0 0,-21-4 0 0,0 3 0 0,-95 3 0 0,-46-6 0 0,-32 4 0 0,5-4 0 0,14 0 0 69,38 0 0-69,36 8 0 0,31-8 0 0,35 0 0 0,14 0 0 0,0 0 0 0,21 0 0 1,31 0 0-1,1 0 0 4,-13 25 0 68,-2-6 0-72,-19 6 0 0,0-4-118 0,-19-17-168 1,0 3-190-1</inkml:trace>
    </iact:actionData>
  </iact:action>
  <iact:action type="add" startTime="24359">
    <iact:property name="dataType"/>
    <iact:actionData xml:id="d7">
      <inkml:trace xmlns:inkml="http://www.w3.org/2003/InkML" xml:id="stk7" contextRef="#ctx0" brushRef="#br0">30560 17067 511 0,'0'0'261'0,"0"0"-7"0,0 0-30 0,0 0-21 0,0 0-41 0,0 0-35 63,0 0-34-63,234 35-24 0,-95-17-21 0,25-11-8 0,39 2-5 0,24-6-15 1,9-3-20-1,-8 0 0 66,-28 0 0-66,-38 0 0 0,-38 0 0 1,-43 0 0-1,-39 0 0 0,-28 0 0 0,-5 9 0 0,-9-9 0 0,-11 7 0 74,-109-7 0-74,-67 0 0 0,-83 0 0 0,-25 0 0 0,0 0 0 0,23 10 0 0,40 2 0 0,55 3 0 0,61-5 0 1,57-2 0 5,36-8 0 76,23 0 0-82,53 0 0 1,96 20 0-1,71-5 0 0,43 14 0 0,-19 0 0 0,-26-8 0 0,-58 3 0 0,-61-12 0 0,-44-5 0 0,-43 3 0 5,-12-2 0 74,0-1 0-79,-40 15 0 0,-80-7 0 0,-46 2 0 1,-11-17 0-1,4 0 0 0,32 0 0 0,39 0 0 0,43 0 0 0,34 0 0 5,21 0 0 74,4 0 0-79,19 0 0 0,80 0 0 0,51 0 0 1,31 0 0-1,-17 0 0 0,-27 0 0 0,-46 0 0 0,-47 0 0 1,-23 0 0 0,-21 0 0 92,0 0 0-93,0 4 0 0,-42-4 0 0,-49 4 0 0,-33-4 0 1,-9 0 0-1,17 0 0 0,26 0 0 0,20 0 0 0,34 0 0 0,22 0 0 1,9 0 0 0,5 0 0 86,0 0 0-87,0 0 0 0,38-16-64 0,2 0-251 0,9-2-203 0</inkml:trace>
    </iact:actionData>
  </iact:action>
</iact:actions>
</file>

<file path=ppt/ink/inkAction20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2-26T01:02:12.791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5" units="cm"/>
      <inkml:brushProperty name="height" value="0.055" units="cm"/>
    </inkml:brush>
    <inkml:brush xml:id="br3">
      <inkml:brushProperty name="width" value="0.05292" units="cm"/>
      <inkml:brushProperty name="height" value="0.05292" units="cm"/>
      <inkml:brushProperty name="color" value="#0070C0"/>
    </inkml:brush>
  </inkml:definitions>
  <iact:action type="add" startTime="11294">
    <iact:property name="dataType"/>
    <iact:actionData xml:id="d0">
      <inkml:trace xmlns:inkml="http://www.w3.org/2003/InkML" xml:id="stk0" contextRef="#ctx0" brushRef="#br0">3364 7418 509 0,'0'0'301'6,"0"0"-143"15,0 0-14-21,0 0-36 0,0 0-10 8,0 0 7 14,0 0-16-22,280 49 1 0,-170-26-5 14,35-2-39-14,36-5-16 16,11-3 7-16,-2-10-5 15,-24 3-2-15,-27-3 9 15,-35 0-9-15,-35-3 0 14,-29 0-3-14,-17 0-5 18,-18 0-10-18,-5 0 1 14,0 0-11-14,-11 6-2 15,-96-2-6-15,-81-1 6 14,-61 9 10-14,-14 1-4 15,12 2-6-15,36 7 0 23,34-1 0-23,36-2 0 0,33 2 0 16,30-8 0-16,38-6 0 14,25-2 0-14,12-5 0 16,7 0 0-16,34 0 0 13,69 0 0-13,62-12 0 16,39-9 0-16,7 6 0 15,6-2 0-15,-32 9 0 15,-37 8 0-14,-26-6 0 13,-36 6 0-14,-27 0 0 15,-25 0 0-14,-19 0 0 13,-15 0 0-14,0 0 0 16,-15 0 0-16,-92 0 0 22,-70 0 0-22,-45 0 0 0,7 0 0 14,19-7 0-14,32 0 0 15,27 2 0-14,25 1 0 13,30 4 0-14,25 0-32 16,57 0-207-16,0 0-184 14</inkml:trace>
    </iact:actionData>
  </iact:action>
  <iact:action type="add" startTime="12800">
    <iact:property name="dataType"/>
    <iact:actionData xml:id="d1">
      <inkml:trace xmlns:inkml="http://www.w3.org/2003/InkML" xml:id="stk1" contextRef="#ctx0" brushRef="#br0">21794 5997 742 0,'0'0'132'22,"0"0"1"-22,0 0-45 0,0 0-14 7,0 0 7 15,0 0-34-22,0 0 10 0,-293-42 3 14,213 39-6-14,-13 3-15 16,-6 0-4-16,-6 0-5 14,1 0-9-14,-3 0 3 16,10 0-11-16,-13 16 9 14,7 0-5-13,-2-1-3 16,-5 1-4-17,-3 6 2 14,-1-7-1-14,-4-2-5 15,0-1 1-15,2 5-1 13,19-6 3-12,8 1-2 14,14 1 2-15,3 0-7 23,9-4 3-23,4-6-1 0,0 1-3 17,-2 1 4-17,8 2-5 13,2-1 0-13,1 1 1 16,10-4-1-16,4 6 2 13,2 0-2-13,5-5 0 16,-7 4 0-16,13 5 0 15,-15-6 0-15,0 5-1 15,12 1 0-15,-1-5-3 14,4-1-8-14,10-2-2 16,5 0-3-16,8-3 0 15,0-2 13-15,0 0 4 16,0 0 0-16,0 0 1 21,0 17 1-21,0 0-1 0,0 2-2 14,0 16 3-13,8 1-2 12,-1 8 0 0,5 6 1-13,-5 3 0 21,3 4 1-21,-1 5 2 0,5 10 2 13,-3 6 3-13,1 12-6 16,1 4 0-16,-9 9-2 14,5-6 0-14,-3 2 0 15,-2-11-1-15,0-9 0 14,1-15 0-14,-5-14 1 22,2-13 0-22,-2-9 3 5,8-16-1 0,-8-3-1 17,0-5-1-22,4-4 1 0,1 0 0 14,-3 4 0-14,8 5-2 10,9-1-1 10,0-1 1-20,-4-2-2 0,10 2 1 17,3 3 1-17,-5 2 0 14,2-2-1-14,13 4 1 16,2-6-1-16,15-5 0 14,4 3 1-14,17-6 0 15,16 0 1-15,14 0-1 14,3-6 0-14,7-13 1 16,-2-1 7-15,-4 2 4 16,-5 3 2-17,-2-6 5 18,11 4-7-17,-4 5 11-1,8-1-12 9,0 1 3 11,-2 9 2-20,-5-1-6 0,-3 4 4 16,-20 0-4-16,1 0 7 12,-3 0-11-6,-8 0 7 6,-2 0-10-12,4 0 5 14,-4 0-5-14,-11 0 0 19,1 0 1-19,-1 0 1 13,-2 0 1-13,-4 0-4 15,-4 0-1-15,-7 0 1 13,3 0 2-13,4 0-3 17,-5 0 1-17,-8 0-2 23,1 0 1-23,-6 0-1 0,-5-3 0 16,-5 3 0-16,-3-5 0 13,-12 5 0-13,-3 0 0 16,-3 0 1-16,-6-4 0 14,0 4-1-14,4 0 0 15,-4 0 0-15,4 0-1 14,-4-9-1-14,0-18-2 16,0-36-4-16,0-38 8 14,-33-39 0-14,-1-22 0 16,-4-15-1-16,13 2 1 19,-9 0 0-19,13 7-2 14,2 28 1-14,0 31-1 3,4 35-1 13,3 38-45-16,-5 15-36 20,-6 14-72-20,12 7-45 5,-1 0-141 23</inkml:trace>
    </iact:actionData>
  </iact:action>
  <iact:action type="add" startTime="18600">
    <iact:property name="dataType"/>
    <iact:actionData xml:id="d2">
      <inkml:trace xmlns:inkml="http://www.w3.org/2003/InkML" xml:id="stk2" contextRef="#ctx0" brushRef="#br0">8910 6791 350 0,'0'0'442'14,"0"0"-249"-14,0 0-40 13,0 0-41-13,0 0-27 16,0 0-18-16,0 0-13 15,0 0-19-15,32-6-2 16,-32 6-5-16,0 0 8 15,0 0-2-15,0 0-16 22,0 0-9-22,0 0-9 0,-23 0 5 15,-41 0-1-15,-14 19 8 16,-8 22-6-16,4 18 1 14,2 0 0-14,4 12 4 16,11 1 7-16,1 6-5 14,14 5-1-14,-1-7-5 16,7 6 2-16,2-3-5 19,8 3 4-19,5-6 1 10,-1 7 4-10,5-5 4 14,2-2-3-14,8-2 1 17,-4-5-7-17,13-8-1 15,-3-7-4-15,3-10 2 16,2-14-5-16,-1-7 1 20,5-5 0-20,0-11 0 0,0-4-1 14,0-3 0-14,0 0 1 16,0 0-1-16,0 0 0 15,0 0-1-14,0 0-1 14,0 0-1-15,0 0-2 13,-4-28-2-12,-8-31 7 14,-12-19-2-15,-3-1 3 15,0-1-3-15,-5 2 1 16,9 8 1-16,-2 12-3 17,10 17 0-16,4 13-2 11,3 13-1-11,2 2 3 19,6 9 3-19,0 4 1-1,0 0 1 15,0 0 3-15,0 0 1 14,0 0 8-13,0 45 6 15,0 11-9-16,10 9 17 13,9-2 3-13,-8-2-11 17,5 4 3-17,-3-8-6 15,0 0-7-14,-3-17 0 14,-3-5 3-15,5-12-2 13,-3-10-11-13,10-9 0 15,2-4 0-15,4 0 0 14,4 0 0-14,-1 0 0 16,3 0 0-16,-1-4 0 24,4-17 0-24,4-4 0 0,6 0 0 13,2-3 0-13,9-9-32 15,15-11-74-14,12-10-87 13,-49 33-126-14,7-4-314 16</inkml:trace>
    </iact:actionData>
  </iact:action>
  <iact:action type="add" startTime="20127">
    <iact:property name="dataType"/>
    <iact:actionData xml:id="d3">
      <inkml:trace xmlns:inkml="http://www.w3.org/2003/InkML" xml:id="stk3" contextRef="#ctx0" brushRef="#br0">15506 6785 780 0,'0'0'150'17,"0"0"13"-17,0 0-71 15,0 0-38-15,0 0 9 16,0 0 2-16,0 0 20 20,286-13-32-20,-210 13 4 0,11 0-8 16,1 0-16-16,13 4 16 15,0 17-16-15,3-2-6 16,-3 10-6-16,-6-1 0 14,-5 6-1-14,7-1-5 17,-2 3 10-16,-2-3-10 10,10 4-1-10,-8 8 8 15,-2 8-6-16,8 3 8 13,-4 11-8-12,-9-3-8 15,1 5 1-16,-7 2-2 14,4-2-4-14,1 5 4 16,-11-5-7-16,-5 3 6 15,-6-10-6-15,-8-3 2 20,2-2-1-19,2-1 5-1,-10 6 0 11,-5 4-4 8,-6-1 5-19,-4 0-5 0,-4-5 0 16,-1-2 0-16,-3-14-2 12,-5-3 3-12,-8-11-3 18,-9-13 0-18,5-5 0 13,-3-12 1-13,-4 0-1 16,-4 0 0-16,0 0 0 14,0 0-2-14,0 0 2 17,0 0-1-17,0 0 0 21,0 0-2-20,0 0-1-1,-17 0-6 7,-52 0 4 15,-15-9-1-21,-18-23-2-1,-5-10-10 15,-9 3 2-14,9-4 0 13,1 3-3-14,11 11 1 16,13 8 6-16,19 10 7 22,12 11 3-15,20 0 2-7,16 0 1 0,7 0 2 16,3 0-1-16,5 0 1 16,0 0 7-16,0 0 28 12,59 11 3-12,32 26-34 16,14 1 6-16,13 2 1 15,0 0 4-15,-2-2 9 16,-4-1-22-16,-7-5-4 23,-25-4 0-23,-8-7 0 0,-19-8 0 12,-17-4 0-11,-19-6 0 14,-3-3 0-14,-12 0 0 12,5 0 0-12,-3 0 0 15,0 0 0-16,0 0 0 13,-4 0 0-13,7 0 0 17,-7 0 0-17,4 0 0 14,0-9 0-14,2-53 0 16,7-35 0-16,-7-37 0 14,-6-4 0-14,0-2 0 17,0 13 0-17,0 24 0 20,0 39 0-20,0 31 0 0,0 26 0 12,0 7 0 3,0 0 0-15,0 22-39 20,0 21-185-19,0 14-284-1</inkml:trace>
    </iact:actionData>
  </iact:action>
  <iact:action type="add" startTime="23976">
    <iact:property name="dataType"/>
    <iact:actionData xml:id="d4">
      <inkml:trace xmlns:inkml="http://www.w3.org/2003/InkML" xml:id="stk4" contextRef="#ctx0" brushRef="#br0">29072 12095 659 0,'0'0'265'13,"0"0"-78"-13,0 0-55 15,253-4-44-15,-141 4 6 13,33 0-14-13,32 0-23 16,34 0 2-16,14 0-13 16,13 0 14-16,-8 0-12 14,-19 0 2-14,-34 0-8 22,-28 4-9-22,-26 9 6 0,-28-1-14 16,-32-4 0-16,-25-3-5 14,-28-5 2-14,-10 0-11 16,0 2-6-16,0 2-5 14,-69 9 0-14,-91-5 0 17,-89-5 0-17,-71-3 0 14,-11 0 0-14,0-11 0 16,34-21 0-16,48 0 0 14,41 10 0-14,39 13 0 15,36 9 0-15,45 0 0 14,31 0 0-14,27 0 0 16,16 0 0-16,14 6 0 22,0 14-44-22,25 0-120 0,23-7-121 16,3-6-135-16</inkml:trace>
    </iact:actionData>
  </iact:action>
  <iact:action type="add" startTime="30098">
    <iact:property name="dataType"/>
    <iact:actionData xml:id="d5">
      <inkml:trace xmlns:inkml="http://www.w3.org/2003/InkML" xml:id="stk5" contextRef="#ctx0" brushRef="#br0">14088 15309 493 0,'0'0'220'14,"0"0"-80"-14,0 0 16 22,0 0-76-22,0 0-7 0,0 0-9 12,0 0-12 0,0 0-14-12,82-12 29 19,-72 28 1-19,9 20-22 1,-2 10-10 14,-10 11-16-14,-1 5 2 12,2 8-5-13,-8 3 1 16,0 16-9-16,0-2 4 16,0 10-3-16,0 6-2 15,-14-10-5-15,-10-3 2 13,3-3-3-13,0-27-1 21,2-10-1-21,2-22 0 12,11-16 2-12,6-8-2 14,-4-4-1-14,4 0-2 21,0 0 0-20,-4 0 1-1,-5 0-1 16,3 0 2-16,-5 0 0 14,5 0 1-14,-5 0-3 16,-1-11 2-16,-3-14-5 15,2-4-3-15,-6-15 3 16,-2-19-2-16,2-9 6 13,-10-5-4-13,4-1 4 15,1 3-6-15,-3 10 6 14,14 21-5-14,-1 10 4 16,9 23 1-16,5 3 1 14,0 8 1-14,0 0 2 16,0 0 3-16,0 0 15 22,0 0 22-21,0 25 3-1,11 30-31 13,23 16 5-13,4-2 11 17,4 13 9-17,-2-1-6 10,0-7-13 10,2-14 1-20,-6-14 5 0,4-29-11 14,-2-9 4-14,2-8-1 16,10 0-8-16,9-25-7 15,0-31-1-15,0 1 0 16,-8-2-2-16,-19 25 0 12,-11 11-2-12,-15 17-1 25,-6 4-61-25,0 32-103 0,-6 6-192 21,-24 18-636-9</inkml:trace>
    </iact:actionData>
  </iact:action>
  <iact:action type="add" startTime="31147">
    <iact:property name="dataType"/>
    <iact:actionData xml:id="d6">
      <inkml:trace xmlns:inkml="http://www.w3.org/2003/InkML" xml:id="stk6" contextRef="#ctx0" brushRef="#br0">13125 18773 316 0,'0'0'527'0,"0"0"-344"15,0 0-5-15,0 0-66 13,0 0-4-13,0 0-12 16,0 0-35-16,198-44 8 14,-78 35-14-14,40 2-6 16,25-1 23-16,11 8-16 22,-10 0-14-22,-34 0 3 0,-32 0-1 8,-38 0-10 14,-38 0-34-22,-33 0 0 0,-11 0 0 14,-93 0 0-14,-107 0 0 16,-110 19 0-16,-63 5 0 15,-19 1 0-15,19-3 0 16,51-3 0-16,67-2 0 13,73 0 0-13,77-14 0 17,71-3 0-17,39 0 0 14,129-20 0-14,94-41 0 16,63 4 0-16,19 2 0 13,-24 27 0-13,-46 13 0 20,-54 11 0-19,-58 4 0 13,-56 0 0-14,-38 0 0 14,-22 0 0-14,-12 0 0 19,0 0 0-19,-46 12 0 0,-36 4 0 16,-13-7 0-16,4-6 0 15,9-3 0-15,23 0 0 15,23 0 0-15,17 0 0 14,19 0-158-14,0 0-171 16,19 0-118-16</inkml:trace>
    </iact:actionData>
  </iact:action>
  <iact:action type="add" startTime="32454">
    <iact:property name="dataType"/>
    <iact:actionData xml:id="d7">
      <inkml:trace xmlns:inkml="http://www.w3.org/2003/InkML" xml:id="stk7" contextRef="#ctx0" brushRef="#br0">19998 15228 353 0,'0'0'219'2,"0"0"17"16,0 0-65-18,0 0-58 14,0 0-38-14,0 0-2 16,228 81-22-16,-188-56 4 15,0 7 9-15,6 14-2 16,-10 16-5-16,-4 10-19 14,-5 21-12-14,-10 24-13 22,0-9-7-22,-4 0-6 0,-9-14 3 16,-4-24-1-16,0-11-2 14,0-9 3-14,0-10 0 14,0-12 3-14,0-6-6 16,-4-1 0-16,-9-17 0 15,11 3 0-15,-13-1-1 14,9 5-1-14,-11 1 2 15,6 5 0-14,-3 8 1 14,-1 11-1-15,2 0 0 14,3-6 2-14,3-7-1 16,7-11-1-16,0-12 0 14,-6 0-5-13,-2 0-1 14,-5-7-5-15,-12-39 8 23,6-10 3-23,-4-7 0 0,-1 8 0 14,1-2 0-14,4 7-2 16,-4 4 2-16,8 18-1 19,3 9 0-19,3 1-4 8,5 14 4-6,0 1 1 13,4 3 1-15,0 0-1 16,0 0 2-16,0 0 1 14,0 0 1-13,0 15 7 14,0 31 4-15,0-1-10 14,10 4 27-14,24-4 10 15,8-1-2-15,5 2-7 24,5-9 0-24,-3-9 0 0,-5-3-2 7,9-18-10 15,-7-2-6-22,-4-5-9 0,11 0-6 15,-13 0 0-15,-2-12-3 14,-11-9-1-14,-10 5 2 16,-8 3-47-16,-9-2-74 14,0 15-89-14,0 0-165 17</inkml:trace>
    </iact:actionData>
  </iact:action>
  <iact:action type="add" startTime="33579">
    <iact:property name="dataType"/>
    <iact:actionData xml:id="d8">
      <inkml:trace xmlns:inkml="http://www.w3.org/2003/InkML" xml:id="stk8" contextRef="#ctx0" brushRef="#br0">20089 18648 673 0,'0'0'275'5,"0"0"-90"8,0 0-61-12,0 0-42 15,0 0 36-16,0 0-22 13,352-9 6-13,-190 9-28 17,0 0-21-17,-14 0 1 21,-9 0-10-21,-40 9-6 0,-25-6-8 16,-34 4 5-16,-23-7 2 14,-17 9-10-14,0-9-27 17,-23 16 0-17,-100-7 0 14,-66 12 0-14,-52-21 0 16,10 0 0-16,16 0 0 13,44 0 0-12,32 0 0 12,42 0 0-13,38 0 0 16,34 7 0-16,25-7 0 16,19 0 0-16,101 0 0 17,53 4 0-17,35 1 0 14,-3-1 0-14,-30 11 0 15,-36-5 0-15,-59-2 0 15,-36-1 0-15,-25 5 0 21,-19-12 0-21,0 10 0 0,-53-3 0 15,-71 14 0-14,-34-6 0 15,-11-5 0-16,18-7 0 13,28 6 0-13,39-2 0 16,27-7 0-16,34 0 0 13,23 0 0-13,0 0 0 17,48 0 0-17,35 0 0 14,14-7 0-14,-28-2 0 15,-18 6-12-15,-26-14-118 14,-25 9-119-13,0 8-123 15</inkml:trace>
    </iact:actionData>
  </iact:action>
  <iact:action type="add" startTime="39135">
    <iact:property name="dataType"/>
    <iact:actionData xml:id="d9">
      <inkml:trace xmlns:inkml="http://www.w3.org/2003/InkML" xml:id="stk9" contextRef="#ctx0" brushRef="#br1">8286 11789 423 0,'0'0'485'2,"0"0"-353"6,0 0-33 8,0 0-12-16,0 0-18 14,0 0 50-14,0 0-26 16,-204-16-25-16,124 16 0 14,-13 0 8-14,-6 0-13 16,0 0-4-16,-17 0-3 14,9 0-16-14,-7 3-12 16,-4 18-4-16,0 0-1 16,-8 3-3-16,-9-5-5 16,0 3-15-16,-4-7 0 21,-2-2 0-21,2 3 0 0,14-5 0 13,3 2 0-13,2 5 0 17,-11-2 0-17,-6 8 0 15,-4 1 0-15,0-2 0 16,2 3 0-16,2-14 0 12,4-4 0-12,9-3 0 16,2-5 0-16,14 0 0 14,5 0 0-14,6 0 0 21,13 0 0-21,1 0 0 4,3 0 0 4,-2 0 0 14,2 0 0-22,4 0 0 0,-6 0 0 13,-6 0 0-13,14 12 0 16,-4-4 0-15,10-1 0 12,-1-3 0-13,-3-4 0 16,3 5 0-16,1-5 0 15,-6 4 0-15,-1 0 0 15,1 0 0-15,0-4 0 15,11 4 0-15,-9-4 0 16,-1 0 0-16,1 0 0 13,-4 0 0-12,6 0 0 14,16 0 0-15,9 0 0 23,10 0 0-23,1 0 0 0,2 0 0 14,-1 15 0-14,3 8 0 16,-2-8 0-16,1 6 0 14,6-2 0-14,3-2 0 16,-1 4 0-16,2 4 0 13,-6-1 0-12,-7 8 0 14,0 2 0-15,-10-2 0 15,10 5 0-15,5-9 0 17,4 1 0-17,10-8 0 14,2-2 0-14,1-1 0 15,7-2 0-15,-7 3 0 15,10 3 0-14,-3 6 0 21,1-1 0-22,0 15 0 0,4 4 0 13,0 10 0-13,0 15 0 16,0 4 0-16,0 7 0 16,13 5 0-16,1 12 0 16,3 2 0-15,-4 17 0 11,-3 12 0-12,5 17 0 15,-6 10 0-15,-3-2 0 14,4-5 0-14,-3-14 0 16,5-14 0-15,1-19 0 12,8-9 0-13,9-12 0 17,-7 2 0-17,13 6 0 21,-9 0 0-20,5 3 0-1,-5-5 0 8,-4-11 0 14,-4 5 0-22,-2 4 0 0,-9-10 0 9,7 2 0 11,-11-13 0-19,-1-8 0-1,3-4 0 14,-6 2 0-14,0-20 0 16,6 2 0-16,-6-8 0 14,0-4 0-14,4-4 0 15,-1-5 0-15,3-7 0 14,-2-6 0-14,0-3 0 16,3 4 0-16,-5-4 0 14,12 3 0-14,5 6 0 16,5 0 0-16,-3-2 0 22,4-2 0-22,9-1 0 0,8-4 0 16,13 0 0-15,12 0 0 12,17 0 0-13,13 0 0 16,11-4 0-15,8-4 0 12,-5 4 0-13,-7 4 0 17,3 0 0-17,-12 0 0 13,6 0 0-12,2 0 0 14,7 0 0-15,4 0 0 15,-1 16 0-15,3 5 0 17,0-11 0-17,-13 8 0 14,-1-1 0-14,-14-15 0 15,5 11 0-15,-7 9 0 22,-8-11 0-22,-2 6 0 0,-2-2 0 15,-3-2 0-14,1 3 0 13,2-4 0-14,-7-3 0 14,-4-2 0-14,7-1 0 16,-7 6 0-16,-4-5 0 13,-6-2 0-13,-5 8 0 13,1-1 0 4,-3-5 0-17,5-7 0 0,1 3 0 16,3 3 0-16,11-6 0 15,-7 0 0-15,4 0 0 16,0 0 0-16,2 0 0 21,11 0 0-21,0 0 0 0,10 0 0 9,3 0 0 12,6 0 0-21,-7 0 0 0,5 0 0 16,-7 0 0-16,-10 0 0 16,2 0 0-16,-15 0 0 15,-4 0 0-14,-2-9 0 12,0 9 0-13,-2 0 0 13,4 0 0-13,-6 0 0 16,8 0 0-16,-11 0 0 16,-1 0 0-16,-7 0 0 14,0 0 0-14,-2-7 0 16,-4 7 0-15,-6-9 0 12,7 6 0-13,-5 3 0 18,-2 0 0-18,10-6 0 21,-9 6 0-21,1-2 0 0,-11 2 0 9,6-10 0 11,-4 10 0-20,-4-7 0 0,5 7 0 15,-8-9 0-15,12 0 0 12,1 2 0 6,5-2 0-18,4 6 0 0,-8-6 0 16,3 9 0-15,-7-4 0 11,7 4 0-12,-5 0 0 16,-1-3 0-16,5 3 0 14,-7-4 0-14,0 4 0 17,-4 0 0-17,-8 0 0 22,-7 0 0-22,-2 0 0 0,-4 0 0 15,0 0 0-15,0 0 0 14,0 0 0-13,0 0 0 14,0 0 0-15,0 0-121 14,-29 0-133-14,14-5-143 16,-4 5-582-16</inkml:trace>
    </iact:actionData>
  </iact:action>
  <iact:action type="remove" startTime="42154">
    <iact:property name="style" value="instant"/>
    <iact:actionData xml:id="d10" ref="#d9"/>
  </iact:action>
  <iact:action type="add" startTime="42210">
    <iact:property name="dataType" value="strokeEraser"/>
    <iact:actionData xml:id="d11">
      <inkml:trace xmlns:inkml="http://www.w3.org/2003/InkML" xml:id="stk10" contextRef="#ctx0" brushRef="#br2">24246 30490 740 0,'0'0'234'56,"0"0"-120"-56,0 0-68 0,0 0-46 0,0 0-24 1,0 0-87-1,36 18-245 0</inkml:trace>
    </iact:actionData>
  </iact:action>
  <iact:action type="add" startTime="42371">
    <iact:property name="dataType" value="strokeEraser"/>
    <iact:actionData xml:id="d12">
      <inkml:trace xmlns:inkml="http://www.w3.org/2003/InkML" xml:id="stk11" contextRef="#ctx0" brushRef="#br2">24246 30490 619 0,'215'99'181'6,"-205"-99"-90"1,5 0-62 1,-2 0-29 1,-11 0-105-4,10 19-286 4</inkml:trace>
    </iact:actionData>
  </iact:action>
  <iact:action type="add" startTime="44411">
    <iact:property name="dataType"/>
    <iact:actionData xml:id="d13">
      <inkml:trace xmlns:inkml="http://www.w3.org/2003/InkML" xml:id="stk12" contextRef="#ctx0" brushRef="#br3">8522 11861 551 0,'0'0'375'14,"0"0"-304"-14,0 0-2 16,0 0 67-16,0 0-53 14,-303-28 3-14,208 28-8 22,-8 0-17-22,-2 0-10 0,-11-4-7 16,0 4 14-16,-2 0-12 14,-7 0 11-14,3 0 3 16,-4 0-11-16,-11 0-6 14,-9 16-5-14,-3 0-9 25,-9 6-12-24,-2-10-1-1,0 4-6 12,-1 5 1-11,10-9-3 21,-10 5-8-22,1-2 0 0,4-2 0 15,0-1 0-15,15-4 0 20,6 0 0-20,5-5 0 17,8-3 0-17,-1 0 0 0,12 0 0 9,12 0 0 5,2 0 0-14,14 0 0 22,-1 0 0-22,-2-3 0 0,-1 3 0 14,-10 0 0-13,3 0 0 14,3 0 0-15,5 0 0 14,10 0 0-14,4 0 0 16,15 0 0-15,-2 0 0 14,9 0 0-15,5 0 0 14,-1 0 0-14,2 0 0 15,-5 0 0-15,1 0 0 16,4 0 0-16,-9 0 0 21,4 0 0-21,-1 0 0 0,1 0 0 9,-3 0 0 14,-1 0 0-23,0 0 0 0,-12 0 0 15,-2 0 0-15,-5 0 0 14,11 0 0-14,12 0 0 16,16 0 0-16,14 0 0 13,12 0 0-13,7 0 0 16,0 0 0-16,0 0 0 15,0 3 0-15,-4 11 0 15,0 9 0-15,-11 8 0 15,5 4 0-15,1 2 0 16,-5 1 0-16,1-2 0 14,0 5 0-14,-6 0 0 16,2 3 0-15,7 9 0 20,-1 12 0-21,9 4 0 0,-2 6 0 7,4 11 0 16,0 4 0-23,0 11 0 0,0 10 0 14,0 12 0-14,4 4 0 15,9 7 0-14,-3 16 0 12,-1-3 0-12,-1 10 0 14,-4-6 0-15,7-16 0 15,-7-5 0-15,0-8 0 15,5 0 0-14,4-3 0 12,1-1 0-13,1-15 0 16,4-1 0-16,-6-12 0 22,-1-8 0-22,3-4 0 0,-2-13 0 16,-9-8 0-16,6-7 0 14,-5-10 0-14,-3-3 0 16,8-9 0-16,1 4 0 11,-3 5 0 6,5 9 0-17,-7-6 0 3,3 14 0 11,-9 6 0-14,0-2 0 16,0 2 0-16,0-10 0 19,0 0 0-19,0-10 0 5,0-11 0 1,0-8 0 8,0-17 0-14,0 4 0 15,0-8 0-15,0 0 0 14,6 0 0-14,23 0 0 16,9 7 0-15,7-7 0 20,5 3 0-21,1-3 0 0,8 10 0 14,-2-5 0-13,2 5 0 12,4 0 0-8,6-8 0 7,-5-2 0-12,14 10 0 13,8-3 0 4,3-1 0-17,16 6 0 0,4-5 0 15,7-7 0-15,15 4 0 15,0-4 0-15,6 0 0 16,-3 0 0-16,-5 0 0 13,-7 0 0-13,-8 4 0 16,0 5 0-16,-5 3 0 23,-5-5 0-23,-1-3 0 0,0 5 0 16,-2-4 0-16,0-1 0 14,-10-4 0-14,2 0 0 16,-3 0 0-16,-3 0 0 13,-1 0 0-12,-2 0 0 15,-1 0 0-16,-1 0 0 13,0 0 0-13,9 0 0 17,3 0 0-17,10 0 0 14,-3 0 0-14,2 7 0 16,-6-7 0-16,-8 0 0 14,3 0 0-13,-10 0 0 15,1 0 0-16,-1 0 0 21,0 0 0-21,7 0 0 0,3 0 0 8,-1-7 0 14,4-5 0-22,-7-5 0 0,5 9 0 15,-3-1 0-15,-3 5 0 15,-9 4 0-15,0-4 0 13,-9 4 0-13,7 0 0 16,-4 0 0-16,-9 0 0 14,-10 0 0-13,-1 0 0 14,-22 0 0-15,-1 0 0 14,-10 0 0-14,-10 0 0 17,3 0 0-17,-5 0 0 14,-3 0 0-14,-2 0 0 21,-2 0 0-20,0 0 0 10,0 0 0-11,0 0 0 14,15 0 0-14,0 0 0 20,8 0 0-19,6 0 0-1,5 0 0 16,-4 0 0-16,-1-4 0 14,-12 4 0-14,-11-7 0 16,-2 7 0-16,-4-10 0 14,0 10 0-14,0 0 0 16,0 0 0-16,0 0 0 14,0 0 0-14,3-8 0 15,3-11 0-14,2-19 0 13,7-6 0-14,-7-13 0 24,-5-4 0-24,3-14 0 1,0-15 0 6,-6-4 0 12,4-12 0-18,-1-9 0-1,1-7 0 15,2-12 0-15,-6-13 0 14,0-13 0-14,0-7 0 16,0-1 0-16,0 6 0 15,0-6 0-15,0-7 0 16,0-26 0-16,-10-3 0 14,-16 0 0-14,3 20 0 17,6 29 0-17,0 24 0 12,15 28 0-12,-2 19-4 16,4 9-34-16,0 6-45 23,0 4-63-23,0 0-72 0,0 55-113 16,0 7-476-16</inkml:trace>
    </iact:actionData>
  </iact:action>
  <iact:action type="add" startTime="46987">
    <iact:property name="dataType"/>
    <iact:actionData xml:id="d14">
      <inkml:trace xmlns:inkml="http://www.w3.org/2003/InkML" xml:id="stk13" contextRef="#ctx0" brushRef="#br3">3495 16163 698 0,'0'0'271'1,"0"0"-92"16,0 0-51-17,0 0-44 14,0 0-2-14,0 0-7 16,0 0-33-16,-156 185-10 15,99-130-10-15,-2 16-4 17,-4-5-8-17,4 12 0 12,0 7-8-12,4 5 7 17,8-8-5-17,7-2 4 22,7 2-3-22,14-17-3 0,12-2 6 17,7-7-2-16,0 2 9 15,0-2 3-16,7 1 1 5,33-7-5 2,17 0-3 2,10-3 9 12,13-1-2-21,13-2-4 0,16-7 0 14,-5 9 0-14,-1-10 0 16,-2 0 4-16,-19-7-4 14,-4-4 3-14,-19-8-6 16,-10-6-8-16,-16-11 0 15,-14 0-1-15,-8 0-2 15,-1 0 0-15,-10 0 2 21,0 0-2-21,0 0 1 0,0 0-1 14,0 0-2-14,0 0 0 16,-21-11-2-16,-31-38 4 15,-7-9 0-15,2 1 0 16,2 5 0-16,11-2 0 14,6 8 0-14,10 18-1 16,12 3-1-16,-3 18-1 13,8 3 3-13,-2 4-1 16,3 0 0-16,10 0 2 14,-2 0-1-13,2 0 0 14,0 0 0-15,0 0 1 22,0 0 1-22,23 0 2 0,25 17-4 17,18 19 4-17,3 5 4 7,7 4 15 9,-8 7-1-16,-5-6 9 21,-13-1-7-21,-10-1-18 0,-12-7-6 16,-13-9 0-16,-15 9 0 14,0 1 0-14,-9-2 0 16,-54 8 0-15,-11-9 0 12,-4-3 0-13,4-8 0 16,11-5 0-16,15-1 0 13,10-1 0-13,10 3 0 16,12-4-10-16,11 3-127 14,5-9-119-14,0 5-144 17</inkml:trace>
    </iact:actionData>
  </iact:action>
  <iact:action type="add" startTime="47908">
    <iact:property name="dataType"/>
    <iact:actionData xml:id="d15">
      <inkml:trace xmlns:inkml="http://www.w3.org/2003/InkML" xml:id="stk14" contextRef="#ctx0" brushRef="#br3">4605 18785 689 0,'0'0'274'4,"0"0"-65"11,0 0-26-15,0 0-32 15,0 0-37-15,310-102-19 14,-169 86-9-14,19 4-4 17,7 5-17-17,-11 7-11 14,-26 0-9-14,-26 0-45 16,-33 0 0-16,-31 0 0 22,-29 0 0-22,-11 0 0 0,-11 3 0 8,-107 13 0 16,-63 0 0-24,-70-4 0 0,-8-12 0 12,6 0 0-12,30 0 0 16,46 0 0-16,48 0 0 14,56 0 0-13,43 0 0 14,30 0 0-15,0 0 0 14,89 0 0-14,75-3 0 16,61-6 0-16,51 2 0 14,11-2 0-14,-34 0 0 16,-38 9 0-16,-70 0 0 22,-58 0 0-22,-47 0 0 0,-34 0 0 8,-6 0 0 0,-122 0 0-2,-72 25 0 2,-74-13 0 0,-18-2 0 0,12-10 0-2,40 0 0 2,59 0 0 0,67 0 0 0,52 0 0-2,56-13 0 2,37-28 0 0,100-8 0 0,64-13 0-3,49 15 0 4,14 22 0-1,-11 8 0 0,-38 17 0-3,-66 0 0 4,-54 0 0-1,-44 0 0 0,-39 0 0-3,-12 0 0 4,0 0 0-1,0 0 0 0,-21 7 0-2,-50 11 0 2,-18-1 0 0,-10 2-60 0,53-19-250-2,10 9-80 2</inkml:trace>
    </iact:actionData>
  </iact:action>
  <iact:action type="add" startTime="50615">
    <iact:property name="dataType"/>
    <iact:actionData xml:id="d16">
      <inkml:trace xmlns:inkml="http://www.w3.org/2003/InkML" xml:id="stk15" contextRef="#ctx0" brushRef="#br1">32340 12198 28 0,'0'0'361'12,"0"0"-244"-12,0 0 78 16,0 0 11-16,0 0-57 22,0 0-38-22,30 0-18 0,-30 3-19 14,0 6-5-14,-65 2 5 16,-41 6-2-16,-24 2-12 14,-22 2-10-14,-2-4-7 16,-4 4-4-16,-2-5-2 15,0-8-1-15,-5-3-4 15,-1-5 0-15,-5 0-4 16,-12 0 0-16,-3 0 8 15,1 0-1-15,6 0-2 14,8 0-24-14,1 0-9 15,16 8 0-15,0 8 0 14,4 0 0-14,9-4 0 17,4 1 0-17,11-10 0 22,3 6 0-22,1-2 0 0,-10 2 0 13,-10 3 0-13,7 3 0 16,-2-2 0-16,9-3 0 17,12 2 0-17,-10 0 0 13,10 1 0-12,-6-2 0 14,4 0 0-14,-5 3 0 12,1-10 0-12,0 3 0 15,2-7 0-16,0 6 0 14,4 0 0-14,-6 0 0 14,-1 1 0-14,5 5 0 16,2 1 0-16,13-1 0 16,8-3 0-16,13-2 0 21,6-2 0-20,17-2 0-1,2 1 0 14,9-4 0-14,4 4 0 14,-5 1 0-3,1-1 0-11,-16 4 0 21,1 5 0-21,-10-7 0 0,5 7 0 13,5-3 0-13,4-8 0 16,13 4 0-16,10-2 0 14,17-4 0-14,8 3 0 16,5-3 0-16,6 0 0 14,-4 0 0-13,4 0 0 15,0 0 0-16,-5 0 0 21,5 0 0-20,0 0 0-1,0 0 0 8,0 0 0 13,0 0 0-21,0 0 0 0,0 13 0 16,0 12 0-16,0 12 0 15,5 7 0-15,12-1 0 16,-5 4 0-16,3-4 0 15,4 7 0-15,0-4 0 13,-7-5 0-13,5-6 0 15,-2 0 0-15,0-5 0 15,-5 1 0-15,1 5 0 16,8 16 0-16,-9 14 0 16,7 17 0-16,-10 14 0 14,-1 12 0-14,-2 9 0 21,2 7 0-21,3-15 0 0,-1 8 0 16,7-3 0-16,-7 7 0 14,1 0 0-14,-3 9 0 16,-2-4 0-16,-1-8 0 15,3-12 0-15,-2 1 0 16,5-2 0-16,5-3 0 14,-3-6 0-13,6-7 0 14,-9-8 0-15,5 1 0 14,-7-2 0-14,2 6 0 16,-8-2 0-16,0-13 0 13,5-7 0-13,-3-11 0 17,-2-12 0-17,0-5 0 22,8-14 0-22,-4-1 0 0,3-10 0 13,-3 5 0-13,2-6 0 17,1 5 0-17,-3-13 0 15,4 3 0-15,-4-2 0 15,11 1 0-15,17-2 0 14,10 1 0-14,19-4 0 16,9 0 0-16,8 0 0 13,23 0 0-13,19 0 0 18,21-12 0-18,7-8 0 13,3 2 0-13,-1 11 0 16,-5 2 0-16,1 5 0 22,14 0 0-22,-6 0 0 0,14 0 0 15,3 5 0-15,2 20 0 15,0-18 0-15,-9 6 0 16,0-1 0-16,-10 1 0 14,-4-13 0-14,-9 8 0 16,-8-8 0-16,6 0 0 14,-2 0 0-14,0 0 0 16,-7 0 0-16,1 0 0 14,2 0 0-14,2 0 0 16,-3 0 0-16,5 0 0 13,-2 0 0-13,2-8 0 17,-6 8 0-17,2-10 0 15,-1 10 0-15,-1-3 0 16,-7-1 0-16,3 1 0 20,-16-6 0-20,1 0 0 0,-4 2 0 15,-12-2 0-15,-5 0 0 16,0 7 0-16,-5-3 0 17,-4 0 0-17,-2-2 0 13,-8 7 0-13,-2-9 0 13,-11 0 0-13,-9 6 0 17,-14-1 0-17,-9 1 0 13,-12 3 0-13,-9 0 0 16,-1-6 0-16,-5 6 0 14,0 0 0-14,0 0 0 17,0 0 0-17,0 0 0 22,6 0 0-22,-2-3 0 0,5-10 0 15,5 1 0-15,1-1 0 15,-7 6 0-15,1 7 0 16,4-12 0-16,6-1 0 14,4 2 0-14,8-7 0 16,-3 1 0-16,-3 15 0 14,-6-8 0-14,-4 3 0 17,-9 7 0-17,2 0 0 13,-8 0 0-13,0 0 0 15,0 0 0-14,0 0 0 12,0 0 0-13,0-3 0 16,0-2 0-16,0-27 0 23,5-30 0-23,1-29 0 0,11-43 0 14,-15-16 0-14,8-27 0 16,-1-32 0-16,-9-30 0 13,0-18 0-13,0-23 0 16,0-14 0-16,0-11 0 15,0-3 0-15,0 14 0 16,0 30 0-16,0 52 0 13,0 52 0-9,0 57 0 7,0 51-52-8,0 24-58 11,0-7-58-14,0-12-61 15,0 41-78-15,0-1-319 38</inkml:trace>
    </iact:actionData>
  </iact:action>
  <iact:action type="add" startTime="53020">
    <iact:property name="dataType"/>
    <iact:actionData xml:id="d17">
      <inkml:trace xmlns:inkml="http://www.w3.org/2003/InkML" xml:id="stk16" contextRef="#ctx0" brushRef="#br1">30556 16711 286 0,'0'0'184'16,"0"0"-67"-16,0 0 34 13,0 0-8-12,0 0-17 14,0 0-12-15,0 0-22 23,59 0 1-23,-45 0 0 0,12 0-1 13,1 29-23-13,13-1-18 17,6 12 0-17,5 10-20 16,4 3-6-16,-7-5 12 14,3 13-13-14,-11 2 2 14,-2 2-12-14,-11-3 8 18,-10-5-16-18,-6-13 12 13,-11 5-11-13,0 1-2 15,0 7 0-15,-15-1-5 15,-29 6-1-15,-15 0 1 16,-24-5-2-16,-13-4 1 14,-8-9 1-14,-14-7-3 15,-6-9 0-15,6-7 1 22,-6 4 1-22,8 4-1 0,6-14 1 16,9 3 0-16,17-8 1 14,16 8-2-14,16-14 2 23,26-1 0-23,18 1-2 0,2-4 2 8,6 0-5 2,0 0-4 8,0 0-8-18,0 0 1 1,0 0 11 15,33-29-3-16,16-14 7 14,6-14 1-14,-5 4-1 16,-16 6 1-16,-5 11-1 18,-10 11 1-18,-14 14-1 12,-1 11 0-12,-4 0-3 21,0 0 1-21,0 0 1 0,0 0 1 14,-28 0 2-14,-26 11 1 16,-1 25 5-15,6 6-1 13,3-2-1-14,14 3-1 17,9-8 14-17,8-5 6 13,9-13 5-13,6-6-3 16,0-4 13-16,0-7 6 16,0 18-1-16,21-14-33 13,44 11-11-13,20-5 0 15,16-3 0-15,8-7 0 16,-12 0 0-16,-14 0 0 21,-31 0 0-21,-26 0 0 0,-16 0 0 8,-10 0-42 14,0 0-88-22,0 12-88 0,-23-3-90 16,-13 16-162-16</inkml:trace>
    </iact:actionData>
  </iact:action>
  <iact:action type="add" startTime="53975">
    <iact:property name="dataType"/>
    <iact:actionData xml:id="d18">
      <inkml:trace xmlns:inkml="http://www.w3.org/2003/InkML" xml:id="stk17" contextRef="#ctx0" brushRef="#br1">28360 18785 614 0,'0'0'266'13,"0"0"-87"-13,284 0-1 14,-235 0-52-14,-18 0-32 16,-18 0-15-16,-7 0 9 21,-6 0-15-21,-10 29-15 0,-79 13-26 16,-52 6-25-16,-55 5 2 15,-27-15 10-15,-15-23 1 15,8-11-4-15,21-4-5 15,32 0 10-14,45 0-12 13,56 0 1-14,38 0-4 14,34-11 1-14,4-14 6 16,71-3 7-16,77-9 7 15,65 0-6-15,40 9 0 16,31 3 2-16,-8-3-23 14,-42 10 0-14,-51 11 0 16,-69 3 0-16,-46 4 0 15,-37 0 0-15,-20 0 0 16,-11 0 0-16,-47 0 0 21,-88 0 0-21,-86 19 0 0,-49 19 0 15,3-13 0-15,1-6 0 16,41 2 0-16,52-5 0 13,55 0 0-13,49-11 0 16,45 0 0-16,24-5 0 13,80 0 0-13,91 0 0 16,65-17 0-15,19-11 0 13,2 10 0-14,-38-1 0 15,-59 9 0-14,-67 10 0 23,-44 0 0-24,-39 0 0 0,-10 0 0 13,-48 0 0-13,-85 0 0 14,-42 0 0-14,-12 0 0 16,10 0 0-16,21 0 0 14,33 0 0-14,31 0 0 16,20 0 0-16,32 0-108 14,40 0-223-14,0 0-218 17</inkml:trace>
    </iact:actionData>
  </iact:action>
</iact:actions>
</file>

<file path=ppt/ink/inkAction2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3-13T02:59:28.389"/>
    </inkml:context>
    <inkml:brush xml:id="br0">
      <inkml:brushProperty name="width" value="0.05292" units="cm"/>
      <inkml:brushProperty name="height" value="0.05292" units="cm"/>
    </inkml:brush>
  </inkml:definitions>
  <iact:action type="add" startTime="4703">
    <iact:property name="dataType"/>
    <iact:actionData xml:id="d0">
      <inkml:trace xmlns:inkml="http://www.w3.org/2003/InkML" xml:id="stk0" contextRef="#ctx0" brushRef="#br0">13989 17045 367 0,'0'0'206'6,"0"0"-118"34,0 0 13-40,0 0-18 0,0 0 2 0,0 0-11 0,0 0-7 11,0 0 8-10,6-3-16 14,-6 3 2-15,0 0-24 15,0 13 14-15,0 9-4 14,0 13 1-13,0 1-26 13,0-7-3-14,0 4 0 15,0-5 1-15,0 1-9 14,0-13-6-13,0-4-1 94,0 4 1-94,0-16-4 0,0 9 7-1,0-9-4 0,0 0 4 0,0 0-2 0,0 0-2 0,0 0 0 0,0 0 5 0,0 0 0 0,0 0 3 0,0 0-2 0,0 0-6 16,0 0 2-16,0 4-3 14,4-1 0-13,15 5-1 44,11-8-1-45,-3 0-1 0,9 0 3 0,0 0 1 0,10 0 2 0,3 0 0 18,5 0 1-16,-5-8 1 10,10 1 8-12,-7-10-1 18,-1 0-3-17,-3 5 0 2,5 5 5 4,8-2 2 15,2 6-3-22,1-7 0 0,5 3-5 14,-1-1-1-14,5-1 1 17,-5-2-4-16,-9 6 1 11,4 2-2-12,0-3 4 16,5 2 4-16,1 4-6 14,3 0 3-14,10 0-3 16,-4 0 4-15,11 0-3 12,-1 0 2-13,3 0-4 16,10 0 0-16,-2-7-1 14,0 7-1-14,2 0 2 16,-10-8 0-15,-9 8-1 20,-6 0 2-21,-5 0 4 0,9 0-2 8,1 0-1 14,1 0-6-22,8 0 2 0,5 0-3 14,8-10 3-14,9 10-5 16,-9 0 2-16,3 0 3 14,-18 0-5-13,1 0 0 14,-3 0 0-15,-8 0 0 14,8 0 0-14,1 0 0 16,8 0 0-16,4-7 0 14,6 2 0-14,0-2 0 16,3-2 0-16,6 6 0 22,8-2 0-22,-6 1 0 0,0 0 0 9,2 1 0 13,-9 3 0-22,5-8 0 0,2-2 0 15,4 3 0-15,-6 3 0 15,-5 4 0-15,-5 0 0 15,-3 0 0-14,-11 0 0 12,5 0 0-13,-4 0 0 16,4 0 0-16,6 0 0 14,2 0 0-14,11 4 0 16,4 3 0-16,6 3 0 14,-10-2 0-14,-2-1 0 16,-7 2 0-16,-6-6 0 14,-4-3 0-14,2 9 0 16,2-9 0-16,6 0 0 22,9 0 0-22,0 0 0 0,0 0 0 16,-1 0 0-16,-11 0 0 10,9 0 0 22,-14 0 0-31,11 0 0-1,-16 0 0 1,5 0 0-1,-6-9 0 14,-11 1 0-13,9 4 0 14,-7 4 0-15,4 0 0 14,0 0 0-14,-1 0 0 15,1 0 0-14,7 0 0 12,-11 0 0-13,7 0 0 17,8 0 0-16,4 0 0 20,-7 0 0-21,1 0 0 0,-4 0 0 16,0 0 0-16,5 0 0 14,-9 0 0-14,1 4 0 16,5 4 0-16,-4 1 0 14,3-2 0-14,-5-2 0 22,-1 0 0-22,-8-5 0 0,-2 8 0 11,2-4 0 3,-2 4 0-14,12 3 0 13,-1-2 0-13,5-1 0 16,1 0 0-15,-7 1 0 12,9-9 0-13,-8 0 0 16,8 0 0-16,4 0 0 20,-3 0 0-20,-1 0 0 4,-12 0 0 4,-6 0 0 12,-3 0 0-20,2 0-4 0,-6 0-9 14,1 0 5-14,-12 0 3 16,4 0 3-16,-4 0 2 15,-6 8 0-15,0-8 0 16,-5 4 0-16,-8-4 0 14,5 3-2-14,3-3-1 15,-4 4 2-15,5-4-2 20,12 0 1-20,-2 0-7 2,6 0 4 7,7 0 3 12,-5 0 1-21,-1 0 0 0,-5 9 1 8,0 0 0 10,0-9-2-18,2 0-4 21,7 0-1-21,8 0 0 0,-11 0-3 14,3 0 3-14,-9 0-1 16,0 0 8-16,-2 0-5 13,4 0-1-12,-8 0 5 14,0 0-4-15,-1 0 4 14,-11 0-4-14,5 0 5 16,-8 0-6-16,0 0 4 14,2 0-5-14,-2-9 5 16,2 6 0-16,-1 3 2 14,-8-10 0-13,7 10-4 21,-8 0 3-22,-5-3 1 1,-1 3 0 8,1 0 1 10,5 0-2-19,-5 0 1 1,7 0-2 11,-7 0 1-8,-2 0 0 6,3 0 1 10,-9 0 0-20,0 0-2 1,-7-4 1 11,-3 4-1-11,-5 0-3 14,0 0 1-14,2 0 1 12,-1 0 0-13,-1 0 2 16,-4 0-2-16,0 0 3 14,0 0-1-14,0 0 1 16,0 0 0-16,0 0-3 22,0 0 3-22,0 0-2 0,0 0 1 16,0-8 0-16,0-26-9 10,0-7 1 5,0-2 8-14,2-20 2 17,-2 7-2-18,0-18 2 0,8 10 0 16,-3 9-1-16,-5 20-5 14,0 17-4-14,0 18-42 16,0 0-152-16,0 12-31 14,0 26-44-13</inkml:trace>
    </iact:actionData>
  </iact:action>
</iact:actions>
</file>

<file path=ppt/ink/inkAction2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2-26T01:10:08.451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5" units="cm"/>
      <inkml:brushProperty name="height" value="0.055" units="cm"/>
    </inkml:brush>
  </inkml:definitions>
  <iact:action type="add" startTime="7059">
    <iact:property name="dataType"/>
    <iact:actionData xml:id="d0">
      <inkml:trace xmlns:inkml="http://www.w3.org/2003/InkML" xml:id="stk0" contextRef="#ctx0" brushRef="#br0">1219 3218 689 0,'0'0'310'5,"0"0"-160"17,0 0-55-22,0 0-4 0,0 0 14 16,320 4-18-16,-181-4-4 14,7 0-2-14,26 0 10 16,14 0-25-16,8 0-8 15,10 0-10-15,-18 0-14 15,-31 0 2-15,-47 0-13 14,-36-4-23-14,-39 4 0 16,-18 0 0-16,-15 0 0 14,0 0 0-14,0 0 0 16,-44 0 0-16,-91-12 0 14,-50-8 0-14,-39-1 0 17,13-4 0-17,11 0 0 21,36 6 0-21,29 11 0 0,28 4 0 14,37 4 0-14,28 0 0 16,27 0 0-16,15 0 0 14,0 0 0-14,38 0 0 16,76 12 0-16,35 20 0 14,16 1 0-14,-26-4 0 18,-27-13 0-18,-37 3 0 12,-35-13 0-12,-25-4 0 16,-15 11 0-16,-27 9 0 14,-76 6 0-14,-41 1 0 16,-29-4 0-16,7-10 0 24,6-2 0-24,19-1 0 0,23 1-63 14,97-11-170-14,21 8-188 14</inkml:trace>
    </iact:actionData>
  </iact:action>
  <iact:action type="add" startTime="9036">
    <iact:property name="dataType"/>
    <iact:actionData xml:id="d1">
      <inkml:trace xmlns:inkml="http://www.w3.org/2003/InkML" xml:id="stk1" contextRef="#ctx0" brushRef="#br0">18926 3325 762 0,'0'0'216'0,"0"0"-54"16,329-32-27-16,-159 1-42 14,22 0 4-14,12 3-11 16,-16 3 7-16,-9 12-3 14,-19 1-18-14,-27 2 7 16,-21 7-29-16,-41-5-9 22,-29 8-15-22,-23-4-2 0,-19 4-12 8,0 0-6 15,0 0-6-23,-73 0-1 0,-58 0-3 13,-52 0 3-13,-15 0-1 16,-13 0 0-16,7 0 0 14,10 0 1-14,29-4 1 16,24-7 1-16,34 5-1 14,33 2 0-14,34 1 0 16,27-1 0-16,13 1 3 15,0 3 0-15,84 0 1 17,62 0 1-17,50 7-5 13,10 17 0-13,-24 5 0 17,-37-8 0-17,-44-2 0 20,-38-1 0-20,-29-7 0 0,-21-2 0 16,-13-7 0-16,0 4 0 14,-9 11 0-14,-86 2 0 17,-46 2 0-17,-44-5 0 13,2-3 0-13,14-9 0 16,34 0 0-16,23-1 0 14,49 1 0-14,29-4 0 16,24 0 0-16,10 0 0 14,15 0 0-14,75 0 0 16,28 0 0-16,13-4 0 14,-15 1 0-14,-36 3 0 17,-25 0 0-17,-24 0 0 21,-20 0 0-21,-11 7-8 0,0 31-120 9,0 11-106 12,-30-21-109-21,-8-3-560 0</inkml:trace>
    </iact:actionData>
  </iact:action>
  <iact:action type="add" startTime="16856">
    <iact:property name="dataType"/>
    <iact:actionData xml:id="d2">
      <inkml:trace xmlns:inkml="http://www.w3.org/2003/InkML" xml:id="stk2" contextRef="#ctx0" brushRef="#br0">10189 13579 621 0,'0'0'92'5,"0"0"15"16,0 0-14-21,0 0 2 0,0 0 3 16,0 0-12-16,0 0-10 14,30-13-8-14,-26 13-7 16,-4 3 0-16,0 19-20 14,0 2 0-13,0-1-14 14,0 2-11-15,0-4 5 14,0-4-15-14,0-5 1 16,0-12-3-16,0 0-2 14,0 0 1-14,0 0 0 16,4 0 4-16,-4 0 2 22,0 0 4-22,0 0-1 0,0 0 0 16,0 0-2-16,0 0 3 14,7 0-7-14,3 7 3 16,5-1 9-16,-7-4-14 15,1-2 1-15,5 6 2 16,1-3 2-16,-4-3-3 13,14 0 3-13,-10 0-1 16,14 0 6-16,9 0-2 14,-6 0-1-14,4 0 0 16,4 0-2-16,-2 0 3 14,-5 0-2-14,1 0-1 16,2 0 4-16,-2 0-6 14,-1-3 2-14,1-3-1 16,-2 6 1-16,-1-2 3 16,-3 2-3-16,3 0-1 20,3 0 8-20,4 0-3 0,4 0-2 17,6 0-4-17,-1 0 1 14,1 0-3-14,-3 0-1 16,3 0 2-16,-4 0-3 14,-2 0 6-14,5 0-1 15,1 0 0-15,3 0-8 14,-5 0 0-14,7 0 0 16,2 0 0-16,-5 0 0 14,9 0 0-14,-4 0 0 16,-2 0 0-16,-3 0 0 22,1 0 0-22,-1 0 0 0,-1-6 0 16,-5 2 0-16,0 4 0 14,13 0 0-14,-6 0 0 16,-1 0 0-16,5 0 0 14,-11 0 0-14,11 0 0 16,-2 0 0-16,4 0 0 14,-2 0 0-14,-3 0 0 16,3 0 0-16,4 0 0 15,0 0 0-14,0 0 0 14,-4 0 0-15,0 0 0 13,-9 0 0-13,0 0 0 16,11 0 0-16,-2 0 0 23,4 0 0-23,0 0 0 0,0 0 0 13,4 0 0-13,3 0 0 17,1 0 0-17,-2 0 0 14,-1 0 0-14,3 0 0 15,-8 0 0-15,4 0 0 14,5 0 0-14,-1 0 0 16,3 0 0-16,-7 0 0 14,0 0 0-14,-4 0 0 22,4 0 0-22,3 0 0 11,-1 0 0-11,4 0 0 14,1-7 0-14,0-1 0 21,-1 4 0-21,3-2 0 0,8 3 0 8,0-1 0 14,4 1 0-22,-2 3 0 0,-2 0 0 16,-8 0 0-16,-2 0 0 15,1 0 0-15,-3 0 0 16,-1 0 0-16,3 0 0 14,-3 0 0-14,-2 0 0 16,-1 0 0-16,-5 0 0 13,-5 0 0-13,-1 0 0 16,-2 0 0-16,-1 0 0 14,1 0 0-14,8 0 0 23,-2 3 0-23,8 1 0 0,-2-1 0 9,-10 3 0 5,0-6 0-14,-13 0 0 16,0 0 0-16,-2 0 0 20,-5 0 0-20,5 0 0 0,-2 4 0 16,6-4 0-16,-2 0 0 14,2 0 0-14,3 0 0 17,-1 2 0-17,0 4 0 13,5-6 0-12,1 4 0 15,-8-4 0-16,11 3 0 13,-9 1 0-13,1 10 0 17,7-3 0-17,-8 10 0 14,11 4 0-14,2 0 0 15,15-3 0-15,-3 3 0 23,1-4 0-23,-1-5 0 0,-5-3 0 16,-5-5 0-16,0-4 0 13,-5-4 0-13,-5 0 0 16,-3 0 0-16,-6 0 0 14,-2 0 0-14,2 0 0 16,-8 0 0-16,2 0 0 14,1 0 0-14,-5 0 0 23,4 0 0-23,1 0 0 0,1 0 0 24,6 0 0-24,-2 0 0 0,1 0 0 13,9 0 0-13,-6 0 0 16,7 0 0-16,-9 0 0 23,-8 0 0-23,-5 0 0 0,-1 0 0 14,-3 0 0-14,0-4 0 15,-4-1 0-15,-2 2 0 14,4-10 0-14,-8 1 0 16,10-8 0-16,-1 0 0 14,-1-1 0-14,4 0 0 17,1 6 0-17,3-2 0 13,1 5 0-13,2-1 0 17,-1 1 0-17,-7 3 0 13,-3-3 0-12,6 9 0 16,-1-7 0-17,-3-2 0 20,13 5 0-20,-2-5 0 0,-7 3 0 9,1 2 0 12,-7 2 0-21,-4 1 0 0,-2 1 0 16,2-3 0-16,-5 4 0 15,5-3 0-14,7 0 0 13,-3 2 0-13,4 3 0 12,-10-4 0-13,-2 4 0 16,-7-4 0-16,-4 4 0 14,-4 0 0-14,0 0 0 16,0 0 0-16,0 0 0 14,0 0 0-14,0 0 0 16,0 0 0-16,0 0 0 14,0 0 0-14,0 0 0 16,0 0 0-16,0 0 0 22,0 0 0-22,0-6 0 0,0 6 0 14,0 0 0-14,0 0 0 16,0 0 0-16,0-8 0 14,0-11 0-14,0-9 0 17,0-1 0-17,0 5 0 13,0 14 0-12,0 10-46 15,-8 0-107-16,8 21-73 13,0 11-114-13,0 22-247 16</inkml:trace>
    </iact:actionData>
  </iact:action>
  <iact:action type="remove" startTime="21252">
    <iact:property name="style" value="instant"/>
    <iact:actionData xml:id="d3" ref="#d2"/>
  </iact:action>
  <iact:action type="add" startTime="21255">
    <iact:property name="dataType" value="strokeEraser"/>
    <iact:actionData xml:id="d4">
      <inkml:trace xmlns:inkml="http://www.w3.org/2003/InkML" xml:id="stk3" contextRef="#ctx0" brushRef="#br1">30260 27836 823 0,'0'0'139'4,"0"0"-112"2,0 0 47 2,0 0-74 0,0 0-17 0,0 0-105-2,0 0-177 2</inkml:trace>
    </iact:actionData>
  </iact:action>
  <iact:action type="add" startTime="22803">
    <iact:property name="dataType"/>
    <iact:actionData xml:id="d5">
      <inkml:trace xmlns:inkml="http://www.w3.org/2003/InkML" xml:id="stk4" contextRef="#ctx0" brushRef="#br0">9740 13663 235 0,'0'0'116'13,"0"0"-8"-13,0 0 20 14,0 0-2-14,0 0 3 16,0 0 20-16,32-16-30 23,-32 16-32-23,0 0-4 0,0 0-5 13,4 0-2-13,1 29-22 16,5-2-39-16,-10 4 3 14,4-3-8-14,0-5-5 16,-4 8-2-16,3-9 0 14,-3 3-3-14,0-7 2 16,12-6-1-16,5-5 2 14,10-7 1-14,16 0-1 16,-3 0-1-16,14 0-1 15,-1 0 1-15,4-3 1 16,2-19 6-16,4 3 1 21,-4 1 10-21,9 7 1 0,5-6-9 16,-5 1-3-16,6 1-1 14,-3-8 1-13,3 16 0 15,-4-5 5-16,12 9 2 14,0-5 6-14,6-5-8 15,3 9 6-15,-2-8-6 14,7-1-3-14,-7 5-1 16,8-2-2-16,-13 7 1 14,5 3 5-14,-7 0-1 16,0 0 3-16,0 0 2 15,-8 0-12-15,6 0 11 19,-6 0-9-19,-5 0 2 3,7 0-7 6,-6 0 2 6,6 0-5-15,-7 0 3 17,9 0 0-16,-4 0-2 4,4 0 4 4,-11 0 2 10,1 0-1-19,-5 0-4 1,0 0 1 12,2 0 1-10,3 0-3 7,-3 0-2 7,1 0 4-17,7 0-3 1,5 0 1 14,-2 0 3-15,2 0-1 14,-4 0 3-14,-11 0-4 16,4 0-2-16,-12 0 1 14,4 0-1-14,0 0 0 16,-2 0 1-16,15 0 0 22,-9 0-1-22,0-3 0 0,0-1 1 16,-1-1-1-16,3-2 0 14,4-1 1-14,-1-9-2 16,-1-1 0-16,3 8 1 14,-3-8 2-14,1 11-1 16,1 3-1-16,3-4 1 15,-3-2 1-15,-5 3-2 17,-1-5 2-17,-10 6-2 12,12 3 1-12,-8 3 0 16,8 0 3-16,-2 0-3 14,3 0 1-14,1 0-1 16,-2 0 0-16,7 0-1 23,-5 0 0-23,5 0-1 0,2 0 2 13,-7 0 2-13,9 0-3 16,4 0 3-16,-8 0-3 14,14 0 0-14,-4 0-2 16,1 0 2-16,3 0 0 14,-6 0 1-14,2 0 2 14,0 0-1-9,-4 3 0 5,-2 11 1-9,-2-3-2 15,-9-7-1-16,11-4 0 15,-13 0 0-15,13 0 0 18,-8 0 0-18,1 0-1 19,-6 0 0-19,-4 0 1 1,-4 0-1 6,-4-4 1 16,12 4 0-23,-4 0 0 0,0 0 0 16,4 0-1-16,-4 0 2 13,-2 0-1-13,11-7 1 16,-5 7 2-16,0-4-3 14,4-4 1-14,1 8-1 16,6 0 2-16,-1 0-2 19,1 0 0-19,8 0 2 12,-2 0-1-12,1 0 2 14,-8 0-2-14,-1 0 1 15,-9 0-2-15,-2 0 0 22,-2 0-1-22,-4 0 2 0,-4 0 0 14,1 0-1-14,-5 0 1 16,-5 0 1-16,6 0 0 15,-10 0-1-15,-2 0 0 16,4 0-1-16,-15 0 1 15,-4 0-1-15,9 0-1 15,-1 0 0-15,1 0 2 13,-7 0-1-13,-4 0 2 16,-15 0-1-16,0 0-1 14,-4 0 0-14,0 0-1 16,0 0 1-16,0 0 0 14,0 0-3-14,0 0 1 16,0 0-1-16,0 0 3 22,0 0-4-22,3 0 1 0,3-9-6 16,-6-28-3-16,6 2 7 14,-6 2-11-14,0 1 2 14,0-2-18-14,0 6-16 16,0 3-58-16,-27 12-41 16,-1 13-44-16,24 0-101 15,4 57-349-15</inkml:trace>
    </iact:actionData>
  </iact:action>
  <iact:action type="add" startTime="25982">
    <iact:property name="dataType"/>
    <iact:actionData xml:id="d6">
      <inkml:trace xmlns:inkml="http://www.w3.org/2003/InkML" xml:id="stk5" contextRef="#ctx0" brushRef="#br0">9650 18202 531 0,'0'0'210'22,"0"0"-22"-22,0 0-44 0,335 0-48 14,-171 4-8-14,51 4 0 22,63-1 16-22,72-7-20 0,55 0-6 16,46 0-17-16,-15-19-8 15,-34 3 5-15,-46 4-21 13,-42 6 15-13,-44 4-15 16,-30-3-3-16,-50 0-20 14,-49-2-1-14,-42 7-3 16,-40-8-2-16,-36 8 4 14,-14 0-4-13,-9 0-1 14,-9-10-1-15,-109 3-6 14,-84 4-1-14,-108-6 1 16,-63 9 6-16,-54-9 5 15,-20 2-1-15,19-1-10 16,26 4 0-16,43 4 0 21,50 0 0-21,64 0 0 0,47 0 0 16,65 0 0-16,51 0 0 14,42 0 0-14,25 0 0 16,15 0 0-16,24 0 0 15,98 0 0-15,82 0 0 16,100 0 0-16,83 0 0 13,77 0 0-13,19 0 0 16,1 0 0-16,-52-25 0 24,-61 13 0-19,-53 3 0-5,-35 2 0 0,-41 7 0 15,-31 0 0-15,-43 0 0 16,-46 0 0-16,-50 0 0 22,-38 0 0-22,-21 0 0 0,-13 0 0 9,-72 0 0 12,-120 7 0-21,-107-2 0 0,-118-5 0 15,-55 0 0-15,-38-12 0 11,-2-25 0 9,44 12 0-20,53 12 0 0,63 13 0 15,82 0 0-15,74 0 0 14,82 0 0-14,55 4 0 16,47 2 0-16,12-6 0 14,57 0 0-14,71 0 0 16,47 3 0-16,13 2 0 22,-9 5 0-22,-17 8-138 0,-118-14-98 17,-10 11-144-17</inkml:trace>
    </iact:actionData>
  </iact:action>
  <iact:action type="add" startTime="27457">
    <iact:property name="dataType"/>
    <iact:actionData xml:id="d7">
      <inkml:trace xmlns:inkml="http://www.w3.org/2003/InkML" xml:id="stk6" contextRef="#ctx0" brushRef="#br0">21117 18268 579 0,'0'0'375'14,"0"0"-233"-14,281 0 18 17,-163 0-58-17,40 0-17 15,50 0-8-15,62 0-14 22,52-12 4-22,56-1 7 0,33 1-15 8,16 2 6 15,5 3-19-23,-12 7-22 0,-26 0 13 13,-13 0-26-13,-23 25 6 15,-12-5-3-15,-41-4 7 14,-45-7-5-14,-52-9-3 16,-56 2-13-16,-55 4 0 14,-49-6 0-14,-29 0 0 16,-19 0 0-16,0 0 0 14,-71 0 0-14,-104 0 0 16,-95 0 0-16,-88 0 0 15,-43 0 0-15,-24 0 0 23,-20 0 0-23,-2-6 0 0,-20 4 0 14,-20-7 0-14,19 2 0 16,36 7 0-16,59 0 0 14,70 0 0-14,71 0 0 16,65 0 0-16,75 0 0 15,47 0 0-15,31 0 0 16,14 0 0-16,59 0 0 13,90 0 0-13,81 0 0 14,82 0 0-13,71 0 0 14,60-9 0-15,14-19 0 16,-10-1 0-16,-57 5 0 23,-70 12 0-23,-52 7 0 0,-47 5 0 7,-46 0 0 15,-28 0 0-22,-52 0 0 0,-51 0 0 14,-25 0 0-13,-19 0 0 14,-19 5 0-15,-128 15 0 14,-104-4 0-14,-120 3 0 16,-67-1 0-16,-47-18 0 15,-6 0 0-15,38 0 0 16,57 0 0-16,78-8 0 13,82 8 0-12,86 0 0 14,77-10 0-15,51 10 0 14,22-7 0-14,26-1 0 16,71 4 0-16,40-5 0 23,21 9 0-22,10-7 0-1,1-1 0 15,-15-4-90-15,-24 2-101 13,-102 10-30-12,-22 0-214 14</inkml:trace>
    </iact:actionData>
  </iact:action>
</iact:actions>
</file>

<file path=ppt/ink/inkAction2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2-26T01:10:08.45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6226">
    <iact:property name="dataType"/>
    <iact:actionData xml:id="d0">
      <inkml:trace xmlns:inkml="http://www.w3.org/2003/InkML" xml:id="stk0" contextRef="#ctx0" brushRef="#br0">951 3336 154 0,'0'0'652'15,"0"0"-569"-15,0 0 41 22,0 0-25-21,0 0 8-1,0 0 2 15,0 0 31-15,34 50-41 15,27-33-22-14,17-9 5 13,29-1-15-14,30-2-14 14,28-5-9-14,16 0-14 15,0 0-10-15,0 0 10 16,-12 0 4-16,-15 0-5 15,-7 0-15-15,-24 0-14 15,-37 0 0-15,-27 0 0 15,-32 0 0-14,-20 0 0 12,-7 0 0-13,0 0 0 18,-7 0 0-18,-98 0 0 21,-51 0 0-21,-48 0 0 0,-9 0 0 14,4 0 0-14,15 0 0 16,15-18 0-16,30 3 0 15,35 3 0-15,42-1 0 16,32 6 0-16,23 1 0 13,17 4 0-13,0-4 0 16,38 2 0-16,68 4 0 13,43 0 0-13,20 0 0 17,6 0 0-17,-5 25 0 13,-28 3 0-13,-35-3 0 17,-29-9 0-17,-34-7 0 21,-35-5 0-21,-9-4 0 0,-9 0 0 9,-86 0 0 12,-39 0 0-21,-37 0 0 0,13 0 0 10,4 0-131 11,103 15-137-21,11 3 72 0</inkml:trace>
    </iact:actionData>
  </iact:action>
  <iact:action type="add" startTime="7746">
    <iact:property name="dataType"/>
    <iact:actionData xml:id="d1">
      <inkml:trace xmlns:inkml="http://www.w3.org/2003/InkML" xml:id="stk1" contextRef="#ctx0" brushRef="#br0">18249 3174 490 0,'0'0'428'17,"0"0"-299"-17,0 0 17 12,0 0-43-12,0 0-1 14,0 0 4-14,142 23-12 16,3-9-52-16,32 0 26 14,36-6-3-14,10-2-14 16,-6-2 0-16,-17-4-8 22,-41 3-2-22,-37 1-12 0,-49 2-3 16,-43-4-7-16,-17-2-5 14,-13 4-14-14,0 2 0 16,-78 1 0-16,-76 5 0 14,-78-3 0-14,-52-5 0 17,-5-4 0-17,4 0 0 14,41-4 0-14,46-21 0 16,44 0 0-16,53 10 0 15,48 2 0-15,28 10 0 15,25-1 0-15,0-1 0 14,57 5 0-14,82 0 0 16,65 0 0-16,43 0 0 13,2 0 0-13,-20 0 0 17,-29 5 0-17,-48 2 0 22,-42 0 0-22,-47-1 0 0,-31 2 0 13,-22-1 0-13,-10-3 0 17,-4 4 0-17,-97 2 0 13,-49 2 0-13,-50 1 0 16,-9 2-25-15,121-2-188 13,25-1-180-14</inkml:trace>
    </iact:actionData>
  </iact:action>
  <iact:action type="add" startTime="13353">
    <iact:property name="dataType"/>
    <iact:actionData xml:id="d2">
      <inkml:trace xmlns:inkml="http://www.w3.org/2003/InkML" xml:id="stk2" contextRef="#ctx0" brushRef="#br0">10126 13479 137 0,'0'0'367'14,"0"0"-237"-14,0 0 19 16,0 0-53-16,0 0 11 15,0 0-5-15,23-3-3 17,-21 3-22-17,-2 0-16 20,0-4 6-20,9 4-5 0,-9 0-11 17,4 0-6-17,0 19-40 13,5 6 2-13,-5 3 1 17,0-10-5-17,0-1 3 14,1-5-5-14,-5-9 3 13,6 4-2-12,-6 1-1 14,4-2-1-15,2 2 2 17,11 0-1-17,-10-1-1 13,9-1 0-13,-7-3 0 16,8 1-1-16,0 1 0 14,12-5 1-14,-2 0 0 16,5 0 5-15,2 0 1 21,6 0 6-22,0 0 13 0,10 0-7 9,-1 0 7 13,6 0 2-22,-3 0-6 0,5 0 7 14,-2 0-4-14,8 0-8 16,0 0 11-16,7 0-6 14,-3 0 3-14,-3 0 0 16,9 0-12-16,-7 0-2 13,7-5-1-13,5 1-2 16,5 1-6-16,-1-3 6 13,0 6-4-13,-6-2 5 17,-2 2-1-17,-3 0 3 13,1 0-3-13,2-5-3 17,4 5 1-17,-7 0-2 22,3 0 2-22,-2 0-1 0,1 0 3 13,3 0-4-13,6 0 1 16,1 0 2-16,-10 0-1 16,-14-5 3-15,-6 5-3 13,-2 0 7-14,3 0-8 16,5 0-4-16,-6 0 0 14,8 0 0-14,-6 0 0 16,4 0 0-16,4 0 0 14,7 0 0-14,10 0 0 15,-6 0 0-14,-1 0 0 12,-1 0 0-13,-9 0 0 24,3 0 0-24,-5 0 0 0,-2 0 0 16,0 0 0-16,4 0 0 13,2 0 0-13,7 0 0 15,-5 0 0-14,11 0 0 13,4 0 0-14,1 0 0 15,3 0 0-14,-6 0 0 12,6 0 0-13,-1 0 0 17,3 0 0-17,-1 0 0 14,-1 0 0-14,-2 0 0 15,9 0 0-15,-2 0 0 16,10 0 0-16,2 0 0 16,0 10 0-16,3 5 0 13,-1-3 0-13,-10-9 0 21,-11-3 0-21,9 0 0 0,4 0 0 17,0 0 0-17,14 0 0 17,-7 0 0-17,-3 0 0 13,-11 0 0-13,-7 0 0 13,-12 10 0-13,1-5 0 16,2-5 0-16,-3 3 0 16,-1-3 0-16,-3 0 0 14,1 0 0-13,1 0 0 14,-1 0 0-15,-1 0 0 15,-8 0 0-15,-2 0 0 21,2 0 0-21,-4 0 0 1,-2 0 0 7,-3-3 0 9,3-6 0-17,4 3 0 21,2 6 0-21,8 0 0 0,11 0 0 13,-8 0 0-13,1 0 0 17,-1 0 0-17,1 0 0 15,-3 0 0-15,4 0 0 16,1 0 0-16,-1 0 0 13,-3 0 0-13,-3 0 0 16,-3 0 0-16,-4 0 0 13,-6 0 0-13,-3 0 0 17,-10 0 0-17,-4 0 0 21,6 0 0-20,-10 0 0-1,-5 0 0 7,1 0 0 15,-11 0 0-22,8 0 0 0,4 0 0 15,1 0 0-15,10 0 0 15,-4 0 0-15,-1 0 0 14,-1 0 0-14,4 15 0 17,-13 5 0-17,11 5 0 16,-4-2 0-16,2 7 0 14,6-6 0-14,8 4 0 17,3-3 0-17,-9-6 0 13,-4-1 0-13,-13-8 0 13,-8 3 0-13,-11-8 0 17,-6-1 0-17,0 5 0 23,0-9 0-23,0 4 0 0,0 4 0 17,0-8 0-17,0 0 0 12,0 0 0-12,0-18 0 16,6-29 0-16,5-7-19 14,-11 8-56-14,0 10-56 16,0-21-93-16,0 41-113 14,0 0-339-14</inkml:trace>
    </iact:actionData>
  </iact:action>
  <iact:action type="add" startTime="16738">
    <iact:property name="dataType"/>
    <iact:actionData xml:id="d3">
      <inkml:trace xmlns:inkml="http://www.w3.org/2003/InkML" xml:id="stk3" contextRef="#ctx0" brushRef="#br0">4179 17941 367 0,'0'0'497'21,"0"0"-371"-21,0 0 21 0,0 0-30 14,0 0-28-14,319-13 25 16,-174 13-20-16,51 0-9 15,61 0-7-15,53 0-6 15,42 0-6-15,25 13-4 15,4 12-16-14,9 3-27 14,-4-1 4-15,-3-10-19 22,11 1 17-22,-25 0-6 0,-34-8-10 15,-31-10-5-15,-54 0 0 14,-45 0 0-14,-51 0 0 16,-55 0 0-15,-34 0 0 14,-38-10 0-15,-22 10 0 15,-5 0 0-15,0 0 0 14,-110 0 0-14,-94 0 0 15,-119 0 0-15,-81 0 0 15,-47-7 0-15,-17-17 0 16,30 12 0-16,33 2 0 22,28 2 0-22,40 8 0 0,37 0 0 8,27 0 0 13,49 0 0-21,53 0 0 0,53 0 0 14,55 0 0-14,36 0 0 17,23 0 0-17,4 0 0 14,50 0 0-14,98 0 0 16,109-7 0-16,93-5 0 14,69-5 0-14,59 6 0 17,13 1 0-17,-29 3 0 13,-37-1 0-13,-43 8 0 16,-47-10 0-16,-30 3 0 21,-24 2 0-20,-26-2 0-1,-43-2 0 8,-28 9 0 15,-58-9 0-23,-56 9 0 0,-30 0 0 15,-38 0 0-15,-2 0 0 13,-101 18 0-13,-144 26 0 17,-149 13 0-17,-126-20 0 14,-49-13 0-14,-4-10 0 15,50 1 0-15,72 13 0 15,72 2 0-15,56 2 0 16,66-16 0-16,78-4 0 14,68-2 0-14,68-10 0 16,43 0 0-16,0 0 0 15,43-38-41-15,28 19-206 15,-8 13-234-15</inkml:trace>
    </iact:actionData>
  </iact:action>
  <iact:action type="add" startTime="18299">
    <iact:property name="dataType"/>
    <iact:actionData xml:id="d4">
      <inkml:trace xmlns:inkml="http://www.w3.org/2003/InkML" xml:id="stk4" contextRef="#ctx0" brushRef="#br0">14987 17809 246 0,'0'0'751'8,"0"0"-568"8,255 0-10-15,-101-3-39 13,40-9-58-14,40-6-3 15,10-1-16-15,3 2-13 15,-28 0-14-15,-40 13-8 16,-56-3-13-16,-46 7-9 14,-36 0-11-14,-41 0-116 16,0 0-188-16,-45 0-692 15</inkml:trace>
    </iact:actionData>
  </iact:action>
  <iact:action type="add" startTime="19276">
    <iact:property name="dataType"/>
    <iact:actionData xml:id="d5">
      <inkml:trace xmlns:inkml="http://www.w3.org/2003/InkML" xml:id="stk5" contextRef="#ctx0" brushRef="#br0">20051 17866 876 0,'0'0'175'15,"0"0"-66"-15,0 0 5 14,0 0-42-14,369-15 20 17,-184 2-11-17,39-3-31 13,18-5-2-13,-6 21-29 16,-27 0-15-16,-37 0-4 15,-30 0-6-15,-24-17-84 16,-114 9-181-16,-4-3-437 42</inkml:trace>
    </iact:actionData>
  </iact:action>
  <iact:action type="add" startTime="20162">
    <iact:property name="dataType"/>
    <iact:actionData xml:id="d6">
      <inkml:trace xmlns:inkml="http://www.w3.org/2003/InkML" xml:id="stk6" contextRef="#ctx0" brushRef="#br0">25680 18059 336 0,'0'0'145'22,"0"0"-5"-22,0 0 33 0,0 0-37 14,0 0-17-14,238 37-28 16,-162-30 0-16,25 2-7 13,29 3 8-13,41-5-13 17,50 3 0-17,45-2-4 14,39-1-10-14,32-7-5 16,17 0-12-16,1 0 12 13,9 0-19-13,7 0-14 16,0 0 4-16,12 0-11 22,-1 0-2-22,-28 0 1 1,-49 0-1 7,-46-7-18 14,-54-1 0-22,-70 8 0 0,-43 0 0 16,-52 0 0-16,-31 0 0 14,-9 0 0-14,0 0 0 15,-57 0 0-15,-76 45 0 16,-94 8 0-16,-89-6 0 16,-64-12 0-16,-79-28 0 12,-40-7 0-12,-24-7 0 16,7-46 0-15,29-13 0 13,17 20 0-14,42 11 0 16,62 17 0-16,35 11 0 22,65 7 0-22,60 0 0 0,56 0 0 13,51 0 0-13,42 0 0 17,36 7 0-17,21 2 0 14,0 0 0-14,51 19 0 16,75 9 0-16,83 16 0 14,69 4 0-14,80-4 0 16,42-9 0-16,37 2 0 15,-12-27 0-15,-33-1 0 16,-42-18 0-16,-47 0 0 13,-43 0 0-13,-24 0 0 16,-40 0 0-16,-43 0 0 22,-53 0 0-22,-41 0 0 0,-36 0 0 8,-21 0 0 15,-2 0 0-23,-25 0 0 0,-138 0 0 15,-111 0 0-14,-111 0 0 12,-83 0 0-13,-38 0 0 15,5 0 0-15,18 0 0 14,70 0 0-14,72 0 0 17,82 0 0-17,90 0 0 14,74 0 0-14,64 0 0 16,31 0 0-16,63-8 0 13,110-17 0-13,103 3 0 17,84-6 0-17,61 13 0 14,28 2 0-14,-15-12 0 16,-52-4 0-16,-75 10 0 22,-64 11 0-22,-62-1 0 0,-31 9 0 15,-28 0 0-15,-21 0 0 16,-25-7-91-16,-28-2-92 13,-48 6-125-13,0 3-154 17</inkml:trace>
    </iact:actionData>
  </iact:action>
</iact:actions>
</file>

<file path=ppt/ink/inkAction2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3-10T23:02:15.48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927">
    <iact:property name="dataType"/>
    <iact:actionData xml:id="d0">
      <inkml:trace xmlns:inkml="http://www.w3.org/2003/InkML" xml:id="stk0" contextRef="#ctx0" brushRef="#br0">9334 17045 533 0,'0'0'165'24,"0"0"-54"-24,0 0-22 0,0 0-27 14,0 0-17-14,0 0-3 14,0 0 3-14,19 0 4 16,-19 0 0-16,0 0-5 16,0 0-12-16,0 0-11 14,0 22-15-14,6 13-3 14,-6 11-1-14,0-9-2 17,0-1 3-17,0-12 3 16,4-2 0-16,-4-10 6 13,0-5-2-13,0 10-2 22,0-9 1-22,0 13-2 0,0 7-4 8,0 4 2 8,0-2-1-16,0-2 0 23,0-3-3-23,-4-5-1 1,-4-4 0 11,3-7 1-12,5-9-1 16,0 0 1-16,0 0-1 14,0 0 2-14,0 0-2 16,0 0 3-16,0 0 4 14,0 0 12-14,0 0 1 16,0 0-2-16,0 0-5 14,13 0-10-14,19 0-2 16,10 0 0-16,0 0 1 15,15 0 2-15,2 0 8 15,4 0 0-15,-4 0 7 22,4 0-11-22,5 0 7 0,-5 0-2 14,6 0 5-14,3 0-7 17,2 0 6-17,8 3-2 13,7-3-2-13,3 0-10 16,9 0 2-16,-2 0 7 16,-4 0-1-16,2 0 7 14,-2 0 1-14,-9 0 10 16,5 5-3-16,-7 3-17 14,13-8 0-14,4 0-5 14,-2 0 0-14,11 0-3 16,0 0 4-16,1 0 3 22,9 11 20-22,3 11-8 0,3 3-2 9,5-5 2 12,8 5-7-21,4-14-1 0,-2 5 1 16,-4 0-3-16,-6 6 1 15,-5-7 7-15,3-2-9 16,6-5-1-16,-3 0-4 14,3 1 0-14,-2-9-1 15,-9 0-2-15,-16 0-1 14,-5 0 1-14,-10 0 14 16,0 0-6-16,8 0 8 14,15 0-3-14,10 0-6 16,19 0-4-16,13 2-4 22,7 15 0-22,3 1 0 0,-5-3 0 8,-3 7 0 14,-11-12 0-21,-5 8 0-1,-5-1 0 13,-4-9 0-13,6-1 0 16,-8 5 0-16,-5-12 0 14,-6 9 0-14,-1-9 0 16,5 0 0-16,11 0 0 14,4 0 0-14,9 0 0 17,1 0 0-17,-1 0 0 13,-15 0 0-13,-2 0 0 16,-5 0 0-16,7 12 0 22,2 5 0-22,-2-2 0 0,2-5 0 8,0 1 0 7,-11 6 0-15,-4-17 0 16,-10 0 0-16,4 0 0 22,-11 0 0-22,1 0 0 0,5-25 0 15,3 5 0-15,0 12 0 15,-2-14 0-15,10 15 0 17,0-2 0-17,3-7 0 14,-7 5 0-14,6-6 0 15,-6 5 0-15,8 3 0 15,1 9 0-15,5 0 0 16,-1 0 0-16,-4 0 0 14,1 0 0-14,-6 0 0 15,7 0 0-15,-3 0 0 21,11 9 0-21,-4-1 0 0,6-4 0 15,-2-4 0-15,-6 7 0 16,1-7 0-16,-1 0 0 13,-2 0 0-13,-7 0 0 16,0 10 0-16,-4-10 0 14,4 0 0-14,9 0 0 16,6 8 0-16,0-8 0 14,-4 0 0-14,-11 10 0 16,0-1 0-16,-8 0 0 14,-5-2 0-14,5-2 0 16,-17-1 0-16,15-4 0 16,-9 0 0-16,2 0 0 15,9 0 0-15,-10 0 0 21,9 0 0-21,-9 0 0 0,11 0 0 16,3 0 0-16,-2 0 0 14,7 3 0-14,-1-3 0 16,0 0 0-16,-2 0 0 14,4 0 0-14,1 0 0 17,10 0 0-17,-9 0 0 13,-4 0 0-13,1 0 0 16,-10 0 0-16,-3 0 0 14,-5 0 0-14,-2 0 0 16,-12 0 0-16,-9-3 0 14,-8 3 0-14,-15 0 0 16,-6 0 0-16,-3 0 0 22,-8 0 0-22,-6 0 0 0,0 0 0 14,4 0 0-14,6 0 0 16,3 0 0-16,8 0 0 14,6 0 0-14,0 0 0 16,9 0 0-16,4 0 0 15,2 0 0-15,4 0 0 16,2 0 0-16,-8 0 0 13,-4-9 0-13,-7 2 0 16,-12-2 0-16,-7-3 0 15,0 5 0-15,-1-1 0 15,-1 8 0-15,0-10 0 23,5 3 0-23,1 3 0 0,9 0 0 16,0-6 0-16,7 7 0 13,7-4 0-13,-1 7 0 16,10 0 0-16,-4 0 0 14,-10 0 0-14,-9 0 0 16,-9 0 0-16,-12 0 0 14,-6 0 0-14,-11 0 0 16,0 0 0-16,0 0 0 14,-13 0 0-14,3 0 0 16,-3 0 0-15,1 0 0 13,-5 0 0-14,-4 0-7 16,4 0 3-16,-4 0 1 21,0-9-2-21,0 9-6 0,0 0-3 14,6-13 2-14,-1-2-2 17,-1-20 2-17,4-1 12 13,-3-5 0-13,3 6 0 16,-4-2 0-16,-4-4-1 14,0 4-16-14,0 0 11 16,0 9-2-16,0 3 8 14,0 12-4-14,7 13 4 16,-7 0-2-16,0 0-4 14,0 0-24-14,0 0-69 17,0 0-77-17,0-7-84 21,0-1-133-21,0 4-570 0</inkml:trace>
    </iact:actionData>
  </iact:action>
</iact:actions>
</file>

<file path=ppt/ink/inkAction2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2-26T01:10:08.45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4044">
    <iact:property name="dataType"/>
    <iact:actionData xml:id="d0">
      <inkml:trace xmlns:inkml="http://www.w3.org/2003/InkML" xml:id="stk0" contextRef="#ctx0" brushRef="#br0">5625 2551 141 0,'0'0'664'9,"0"0"-523"12,0 0 15-21,0 0-45 0,0 0-49 14,0 0 61-14,0 0-46 16,0 0-30-16,0 0-2 15,0 0 4-15,-303-109-8 16,220 163-14-16,-3 19-5 14,4 17-11-14,8 4-7 15,17 4 3-15,7 7-5 14,3-2 2-14,11-1 4 22,5-5-1-22,12-5-1 0,2-19 1 16,4-13-5-16,11-19 1 13,-2-20-3-13,4-14 0 16,0-7 0-16,0 0-2 17,-4 0-1-17,4 0-3 14,-11-22 4-14,3-28 2 16,-3-12 0-16,1 2-2 13,1-11 2-13,3-5-4 17,2 1-1-17,-7 14 3 15,7 20-1-15,0 17 1 14,4 20 1-14,-4 4 0 15,4 0 2-15,0 0 1 21,0 40 1-21,0 21-2 0,0 6 0 17,0-8 1-17,0 1 1 14,0-9 4-14,0-2 8 17,0-2 9-17,4-17 11 13,11-7-11-13,-3-11 3 16,9-9-7-16,3-3-8 14,16 0-6-14,16-15-6 15,8-35 0-15,14-15 0 15,-9 2-1-15,9 16-3 16,4 4-5-16,0 21-55 14,11 5-72-14,-65 17-119 16,3 0-119-16</inkml:trace>
    </iact:actionData>
  </iact:action>
  <iact:action type="add" startTime="15027">
    <iact:property name="dataType"/>
    <iact:actionData xml:id="d1">
      <inkml:trace xmlns:inkml="http://www.w3.org/2003/InkML" xml:id="stk1" contextRef="#ctx0" brushRef="#br0">12646 3315 707 0,'0'0'197'12,"0"0"-51"-12,0 0-60 16,0 0-39-16,0 0 8 14,297 108-1-14,-219-55 8 17,-6 12 21-17,2 11-36 22,-3 6-3-22,-9 17 1 0,9 7 1 8,-12 12-25 13,-10 4-16-21,-7 3 13 0,-11-7-5 16,-7-3-11-15,-10-1 10 14,-1 4-4-15,4-9-5 16,-2-10-2-16,-15-20 11 13,0-20-9-12,0 0-2 14,0 6-1-15,0-3 0 13,0-11-1-13,-9-5 2 16,9-25-2-16,0-5 2 14,0-9-3-14,0-7 1 17,-17 0-3-17,-12 0-7 14,-26 0-1-14,-25-41 10 15,-2-8-9-15,-7-7-11 16,3-1 8-16,-3-2-9 21,24 15 4-21,14 12 9 0,20 14 2 16,12 11 5-16,17 7 3 13,-5 0 0-13,7 0 6 16,-4 0 3-15,4 0 30 15,0 0 11-16,19 45 4 14,44 11-45-14,5 10 3 14,6-4 17-14,-1-9 1 16,3-13 8-16,-6-2-6 14,-3-19-5-14,-10-10-4 15,0-9-8-15,-4 0-2 23,-1 0 1-23,5-12-14 0,6-45 0 16,1-8-3-16,-3-17 1 14,-2-1 0-14,0-1-8 16,-7 11-26-16,1-7-43 14,8 4-60-14,-50 52-86 16,4-1-118-16</inkml:trace>
    </iact:actionData>
  </iact:action>
  <iact:action type="add" startTime="16428">
    <iact:property name="dataType"/>
    <iact:actionData xml:id="d2">
      <inkml:trace xmlns:inkml="http://www.w3.org/2003/InkML" xml:id="stk2" contextRef="#ctx0" brushRef="#br0">20808 3458 63 0,'0'0'76'16,"0"0"31"-16,0 0-32 23,0 0 14-23,0 0 5 0,0 0 48 15,0 0-13-15,23-35-35 13,-23 35-3-13,0 0-23 15,0 0-30-15,0-5-3 15,-30 2 34-15,-20 3-45 14,1 0 39-14,-8 8-37 16,5 39 5-15,1 16 10 13,9 9-14-14,12 7-11 16,1 3 4-16,18 4-9 36,1 4 13-36,10 3-10 0,0 4-9 0,0-3 11 0,0-4-3 16,2-7-5-16,17-10 9 16,0-21-10-16,-4-10-1 15,-11-13-3-15,6-12-1 15,-10-5-1-15,0-9-2 14,0 1-1-14,0-4-5 15,0 0-4-15,0 0-11 15,-14-28 9-15,-26-22 6 16,-2-6 5-16,6 3-4 14,-4 0 5-14,0 6-2 16,10 15 2-16,13 13-1 14,3 11 2-14,14 8 1 15,0 0 0-15,0 0 5 23,0 20 30-23,0 34-6 0,21 6-15 9,19-2 24 12,0-5 8-21,0-9-15 0,2-12 6 16,-11-7-24-16,-3-13-1 15,3-6-1-15,1-6 3 14,10 0-15-14,15-22 1 15,2-31-1-15,4-4-1 14,5-4 1-14,10 4 0 16,4 8-3-16,8 8-22 14,16 12-58-14,10 12-93 15,-70 17-107-14,11 0-618 33</inkml:trace>
    </iact:actionData>
  </iact:action>
  <iact:action type="add" startTime="17420">
    <iact:property name="dataType"/>
    <iact:actionData xml:id="d3">
      <inkml:trace xmlns:inkml="http://www.w3.org/2003/InkML" xml:id="stk3" contextRef="#ctx0" brushRef="#br0">27675 2834 696 0,'0'0'98'14,"0"0"9"-14,0 0 10 13,274-3-58-13,-185 3-7 16,24 0-25-16,12 25 46 14,18 26-10-14,19 20-26 16,7 7 6-16,-3 15-14 14,-16 4 5-14,-11 7-4 16,-11 1-4-16,-10 5 3 22,-8 13-23-22,-5-1 14 0,-6 6-2 11,-14-6-10 2,-7-3 8-13,-23-13-10 20,-9 0-5-20,-21-3 3 0,-6-6-4 17,-4-11 1-17,-11-10 0 14,-4-9 0-14,0-23 1 16,0-12-2-15,0-14 1 11,0-6-1-12,0-12 0 17,0 0-1-17,0 0 0 13,0 0-2-12,-34 0-1 15,-8 0 4-16,2 0 0 13,0-24-1-13,4-1 1 16,5 0 0-16,-1 1 0 23,-4-8 0-23,-6-11-2 0,-8-1 1 16,-3-6-2-16,-10 7-3 14,-3 5-9-14,14 1 5 16,5 13-12-16,20 12 16 13,14 9 4-13,13 3 2 16,0 0 3-16,0 0 7 15,4 0 52-15,55 39-34 16,17 19-21-16,4 7 40 15,9 5-23-15,2-5-3 16,-7-3 2-16,-2-18-1 13,-2-10 20-13,-17-15-33 16,-4-1 18-16,-8-15-17 23,-7-3-5-23,-2 0 4 0,-6 0-6 13,-2-33-2-13,8-11 3 17,-4-15-3-17,-7-6-1 13,-3 4 0-13,-11 0-3 16,2 17 1-16,-11 10-1 14,-4 18-11-14,-4 7-72 16,0 9-62-16,0 0-138 13,0 9-362-13</inkml:trace>
    </iact:actionData>
  </iact:action>
</iact:actions>
</file>

<file path=ppt/ink/inkAction2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2-26T01:10:08.45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4044">
    <iact:property name="dataType"/>
    <iact:actionData xml:id="d0">
      <inkml:trace xmlns:inkml="http://www.w3.org/2003/InkML" xml:id="stk0" contextRef="#ctx0" brushRef="#br0">5625 2551 141 0,'0'0'664'9,"0"0"-523"12,0 0 15-21,0 0-45 0,0 0-49 14,0 0 61-14,0 0-46 16,0 0-30-16,0 0-2 15,0 0 4-15,-303-109-8 16,220 163-14-16,-3 19-5 14,4 17-11-14,8 4-7 15,17 4 3-15,7 7-5 14,3-2 2-14,11-1 4 22,5-5-1-22,12-5-1 0,2-19 1 16,4-13-5-16,11-19 1 13,-2-20-3-13,4-14 0 16,0-7 0-16,0 0-2 17,-4 0-1-17,4 0-3 14,-11-22 4-14,3-28 2 16,-3-12 0-16,1 2-2 13,1-11 2-13,3-5-4 17,2 1-1-17,-7 14 3 15,7 20-1-15,0 17 1 14,4 20 1-14,-4 4 0 15,4 0 2-15,0 0 1 21,0 40 1-21,0 21-2 0,0 6 0 17,0-8 1-17,0 1 1 14,0-9 4-14,0-2 8 17,0-2 9-17,4-17 11 13,11-7-11-13,-3-11 3 16,9-9-7-16,3-3-8 14,16 0-6-14,16-15-6 15,8-35 0-15,14-15 0 15,-9 2-1-15,9 16-3 16,4 4-5-16,0 21-55 14,11 5-72-14,-65 17-119 16,3 0-119-16</inkml:trace>
    </iact:actionData>
  </iact:action>
  <iact:action type="add" startTime="15027">
    <iact:property name="dataType"/>
    <iact:actionData xml:id="d1">
      <inkml:trace xmlns:inkml="http://www.w3.org/2003/InkML" xml:id="stk1" contextRef="#ctx0" brushRef="#br0">12646 3315 707 0,'0'0'197'12,"0"0"-51"-12,0 0-60 16,0 0-39-16,0 0 8 14,297 108-1-14,-219-55 8 17,-6 12 21-17,2 11-36 22,-3 6-3-22,-9 17 1 0,9 7 1 8,-12 12-25 13,-10 4-16-21,-7 3 13 0,-11-7-5 16,-7-3-11-15,-10-1 10 14,-1 4-4-15,4-9-5 16,-2-10-2-16,-15-20 11 13,0-20-9-12,0 0-2 14,0 6-1-15,0-3 0 13,0-11-1-13,-9-5 2 16,9-25-2-16,0-5 2 14,0-9-3-14,0-7 1 17,-17 0-3-17,-12 0-7 14,-26 0-1-14,-25-41 10 15,-2-8-9-15,-7-7-11 16,3-1 8-16,-3-2-9 21,24 15 4-21,14 12 9 0,20 14 2 16,12 11 5-16,17 7 3 13,-5 0 0-13,7 0 6 16,-4 0 3-15,4 0 30 15,0 0 11-16,19 45 4 14,44 11-45-14,5 10 3 14,6-4 17-14,-1-9 1 16,3-13 8-16,-6-2-6 14,-3-19-5-14,-10-10-4 15,0-9-8-15,-4 0-2 23,-1 0 1-23,5-12-14 0,6-45 0 16,1-8-3-16,-3-17 1 14,-2-1 0-14,0-1-8 16,-7 11-26-16,1-7-43 14,8 4-60-14,-50 52-86 16,4-1-118-16</inkml:trace>
    </iact:actionData>
  </iact:action>
  <iact:action type="add" startTime="16428">
    <iact:property name="dataType"/>
    <iact:actionData xml:id="d2">
      <inkml:trace xmlns:inkml="http://www.w3.org/2003/InkML" xml:id="stk2" contextRef="#ctx0" brushRef="#br0">20808 3458 63 0,'0'0'76'16,"0"0"31"-16,0 0-32 23,0 0 14-23,0 0 5 0,0 0 48 15,0 0-13-15,23-35-35 13,-23 35-3-13,0 0-23 15,0 0-30-15,0-5-3 15,-30 2 34-15,-20 3-45 14,1 0 39-14,-8 8-37 16,5 39 5-15,1 16 10 13,9 9-14-14,12 7-11 16,1 3 4-16,18 4-9 36,1 4 13-36,10 3-10 0,0 4-9 0,0-3 11 0,0-4-3 16,2-7-5-16,17-10 9 16,0-21-10-16,-4-10-1 15,-11-13-3-15,6-12-1 15,-10-5-1-15,0-9-2 14,0 1-1-14,0-4-5 15,0 0-4-15,0 0-11 15,-14-28 9-15,-26-22 6 16,-2-6 5-16,6 3-4 14,-4 0 5-14,0 6-2 16,10 15 2-16,13 13-1 14,3 11 2-14,14 8 1 15,0 0 0-15,0 0 5 23,0 20 30-23,0 34-6 0,21 6-15 9,19-2 24 12,0-5 8-21,0-9-15 0,2-12 6 16,-11-7-24-16,-3-13-1 15,3-6-1-15,1-6 3 14,10 0-15-14,15-22 1 15,2-31-1-15,4-4-1 14,5-4 1-14,10 4 0 16,4 8-3-16,8 8-22 14,16 12-58-14,10 12-93 15,-70 17-107-14,11 0-618 33</inkml:trace>
    </iact:actionData>
  </iact:action>
  <iact:action type="add" startTime="17420">
    <iact:property name="dataType"/>
    <iact:actionData xml:id="d3">
      <inkml:trace xmlns:inkml="http://www.w3.org/2003/InkML" xml:id="stk3" contextRef="#ctx0" brushRef="#br0">27675 2834 696 0,'0'0'98'14,"0"0"9"-14,0 0 10 13,274-3-58-13,-185 3-7 16,24 0-25-16,12 25 46 14,18 26-10-14,19 20-26 16,7 7 6-16,-3 15-14 14,-16 4 5-14,-11 7-4 16,-11 1-4-16,-10 5 3 22,-8 13-23-22,-5-1 14 0,-6 6-2 11,-14-6-10 2,-7-3 8-13,-23-13-10 20,-9 0-5-20,-21-3 3 0,-6-6-4 17,-4-11 1-17,-11-10 0 14,-4-9 0-14,0-23 1 16,0-12-2-15,0-14 1 11,0-6-1-12,0-12 0 17,0 0-1-17,0 0 0 13,0 0-2-12,-34 0-1 15,-8 0 4-16,2 0 0 13,0-24-1-13,4-1 1 16,5 0 0-16,-1 1 0 23,-4-8 0-23,-6-11-2 0,-8-1 1 16,-3-6-2-16,-10 7-3 14,-3 5-9-14,14 1 5 16,5 13-12-16,20 12 16 13,14 9 4-13,13 3 2 16,0 0 3-16,0 0 7 15,4 0 52-15,55 39-34 16,17 19-21-16,4 7 40 15,9 5-23-15,2-5-3 16,-7-3 2-16,-2-18-1 13,-2-10 20-13,-17-15-33 16,-4-1 18-16,-8-15-17 23,-7-3-5-23,-2 0 4 0,-6 0-6 13,-2-33-2-13,8-11 3 17,-4-15-3-17,-7-6-1 13,-3 4 0-13,-11 0-3 16,2 17 1-16,-11 10-1 14,-4 18-11-14,-4 7-72 16,0 9-62-16,0 0-138 13,0 9-362-13</inkml:trace>
    </iact:actionData>
  </iact:action>
</iact:actions>
</file>

<file path=ppt/ink/inkAction27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2-29T05:09:27.40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5136">
    <iact:property name="dataType"/>
    <iact:actionData xml:id="d0">
      <inkml:trace xmlns:inkml="http://www.w3.org/2003/InkML" xml:id="stk0" contextRef="#ctx0" brushRef="#br0">26181 16082 531 0,'0'0'171'36,"0"0"-32"-36,0 0 26 0,0 0-48 0,0 0-6 0,0 0-25 0,0 0 28 0,192 0-36 17,-127 0-11-17,24 4-16 12,10-4-7-12,27 0-5 16,28 0 1-16,15 0 1 22,3 0-12-22,-3 5 1 0,-9-2 3 10,-15 4-9 10,-14 3 1-20,-11-2-2 0,-8-1-7 16,-34-3-3-16,-6 2-6 15,-28-6-3-15,-15 0 3 16,-12 0-5-16,-13 0-1 14,-4 0 3-14,0 0-4 15,0 2 1-15,0-2 0 15,0 0-1-15,-29 10-1 16,-60-10 0-16,-48 0 1 14,-29 0 2-14,-11 0-2 16,-13 0 0-16,5-10-1 14,-9-5 0-14,13 3 0 15,6 12 1-15,19-10 0 22,15 10-1-22,25 0 2 0,27 0-1 14,30 0 1-14,26 0-2 16,26 0 2-16,7 0-1 14,0 0 1-14,0 0-1 16,7 0 0-15,75 0-1 13,55 10-2-14,59 5 3 16,40 7 3-16,10-15-3 14,-6 1 1-14,-18-4 2 15,-31-4-1-14,-18 5 6 13,-17-5 0-14,-10 4 5 24,-26 4-13-23,-23-8 0-1,-34 0 0 13,-27 7 0-13,-17-7 0 16,-15 0 0-16,-4 0 0 13,0 0 0-12,0 0 0 14,-78 0 0-15,-76 0 0 14,-78 0 0-14,-27 0 0 16,15 0 0-15,20 0 0 12,47 0 0-13,36 0 0 16,27 0 0-15,32 0 0 13,34 0 0-14,24 0 0 19,20 0 0-17,4 0-24 8,0 0-77-10,45 0-58 15,32 0-68-15,-30 0-125 22,-26 4-347-22</inkml:trace>
    </iact:actionData>
  </iact:action>
  <iact:action type="add" startTime="16449">
    <iact:property name="dataType"/>
    <iact:actionData xml:id="d1">
      <inkml:trace xmlns:inkml="http://www.w3.org/2003/InkML" xml:id="stk1" contextRef="#ctx0" brushRef="#br0">26152 18275 492 0,'0'0'200'21,"0"0"-75"-21,0 0 24 0,0 0-47 16,0 0-13-16,0 0-8 14,0 0-2-14,147 9 18 16,-80-9-18-16,16 0-20 13,28 0-3-13,31 0-3 17,32 0-7-17,18 0-13 23,13 0-11-23,-3 0 7 0,-21 0-4 13,-17 0 9-13,-16 0-4 15,-28 0-6-14,-31 8-4 12,-30 4-6-13,-30-12-1 16,-18 0 0-16,-11 0-2 15,0 0-5-15,0 0-4 16,-7 7-1-16,-92 3-1 13,-61-10 3-13,-48 7-6 16,-12-7 2-15,3 0 0 12,2 0-2-13,22 0 1 16,18 0 1-16,31 0 1 15,33 0 0-15,33 0 1 23,25 0-1-23,30 0 0 0,23 0 1 14,0 0-1-14,0 0-11 17,99 12 4-17,46 6 6 14,60-2-1-14,12-4 2 16,6-5 1-16,-25-7 1 14,-29 10 0-14,-24-10 0 16,-35 2 1-16,-37-2-1 13,-33 0 2-12,-21 0 4 15,-19 6-5-15,0-6-1 11,0 0 0-12,-59 0-2 23,-71 0 0-23,-45 0-1 0,-40-6 0 7,17-25-1 16,10 6-2-23,30-3 4 0,30 11 0 16,41 9 1-16,39 4 0 14,18-2-1-14,30 4 0 13,0 2 0-9,7 0 0 8,69 0-1-12,23 0-3 17,12 12-5-17,-20 13-13 14,-24-6-27-14,-16-10-38 16,-24 0-43-16,-12 1-58 14,-15-4-123-14,0-2-515 16</inkml:trace>
    </iact:actionData>
  </iact:action>
</iact:actions>
</file>

<file path=ppt/ink/inkAction28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2-29T05:10:16.61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830">
    <iact:property name="dataType"/>
    <iact:actionData xml:id="d0">
      <inkml:trace xmlns:inkml="http://www.w3.org/2003/InkML" xml:id="stk0" contextRef="#ctx0" brushRef="#br0">22965 13566 478 0,'0'0'203'3,"0"0"-43"6,0 0 8 6,0 0-48-14,0 0-17 13,0 0-18-14,0 0 15 16,123-29-26-16,-16 21-18 14,43-2-3-14,25 3-16 16,21 3 3-16,6 0-4 22,-17 1-3-22,-29 3 2 0,-29 0 6 8,-43 0-16 14,-27 0 11-22,-26 0-12 0,-26 0 1 14,-5 0-13-14,0 0-9 15,0 0-3-15,-76 3-4 15,-65 18 4-15,-62-2 3 16,-12-1-3-16,-4-7-1 14,15-2 1-14,25-6 3 16,27-3-3-16,28 0 0 14,31 0-1-14,40 0 1 17,26 0 0-17,18 0 1 16,9 0 5-16,0 0 2 21,5 0-4-21,96 13-4 0,57 4 4 14,51-1 1-14,-1-3-4 16,-25-6 3-16,-39 2-4 15,-47-3 4-15,-34 4 1 16,-31-5-1-16,-22-2 8 13,-10-3-3-13,0 7-8 16,0-1-1-16,-51 0-7 14,-58 4-1-14,-51-7 8 16,-28-3 0-16,26 0 0 14,14 0-1-14,39 0-1 16,35 0 1-16,36-3 2 14,32-1 1-14,6-2 2 16,0 6-2-16,17-2-2 22,73 2 0-22,24 0 3 0,17 0-3 8,-20 0-5 14,-20 0-9-22,-26 0-39 0,-8 0-57 14,-17 0-49-14,-6 0-62 16,-34 0-81-16,0 0-457 14</inkml:trace>
    </iact:actionData>
  </iact:action>
  <iact:action type="add" startTime="2911">
    <iact:property name="dataType"/>
    <iact:actionData xml:id="d1">
      <inkml:trace xmlns:inkml="http://www.w3.org/2003/InkML" xml:id="stk1" contextRef="#ctx0" brushRef="#br0">25964 13348 583 0,'0'0'205'11,"0"0"-33"-11,0 0-25 15,0 0-45-14,280 31 3 13,-191-24-24-14,12 5-1 16,19 4-24-16,15-8-14 14,29 5-5-14,9-4-6 16,4-6 6-16,-4-3-5 14,-24 4-7-14,-22-4-9 16,-26 0 9-16,-34 0-4 14,-20 3-11-14,-30-3-2 16,-15 0-6-16,-2 0-1 22,0 0 1-22,0 10-2 0,-34 2-2 14,-61 13-2-14,-46 3 4 16,-51 0 0-16,-20-6 0 16,-16-7 0-16,-8 0 2 14,23-5-2-14,21-3 0 14,30 5 0-14,40 1-1 16,35-1 2-16,37-9-1 18,27 3 1-18,23-6-1 14,0 0 3-14,0 0 0 12,42 0 5-12,61 12 6 16,57 5-13-16,32-5 0 22,25-9 0-22,-8-3-1 0,-24 0 1 16,-35 0 1-16,-37 0 3 14,-30 4 6-14,-29-4 5 16,-26 6-1-16,-20-6-5 14,-8 2-4-14,0-2-6 12,0 6 2 10,0-6-2-22,-82 0-6 0,-40 3 5 11,-42-3 1-11,-5 0 0 16,21 0 0-16,16 0 0 13,37 0 0-13,32 0 0 16,29 0 0-16,26 0 2 15,8 0-1-15,0 0 1 24,46 0 2-24,59 17 9 0,57 8-10 8,15 2-2 13,-27-2 2-21,-36-8-3 0,-51-9 3 13,-36-1-2-12,-20-2 1 15,-7-1-2-16,0 8 0 14,-11 7-2-14,-67 16-13 16,-25-7 14-16,-17-1 1 14,12-10-12-13,9-9-33 14,7-8-40-15,12 0-46 14,10 0-90-14,62 0-105 16,8-12-772-15</inkml:trace>
    </iact:actionData>
  </iact:action>
</iact:actions>
</file>

<file path=ppt/ink/inkAction29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2-29T05:10:16.61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6069">
    <iact:property name="dataType"/>
    <iact:actionData xml:id="d0">
      <inkml:trace xmlns:inkml="http://www.w3.org/2003/InkML" xml:id="stk0" contextRef="#ctx0" brushRef="#br0">19021 3250 313 0,'0'0'550'2,"0"0"-380"8,0 0-12 1,0 0-39 3,0 0-19-14,0 0 5 25,0 0-19-25,0 0-6 0,42-7-8 0,-42 7 3 12,0 0-11 0,0 0-13-12,0 0-13 14,0 0-4-14,-23 0-7 81,-32 19-22-81,-27 6-5 0,-9-4 0 0,-27 0 0 0,-15-6 0 0,-25-1 0 0,-15 2 0 1,-16-4 0-1,-20-5 0 0,-14 5 0 0,-15 1 0 11,4-8 0 5,0-1 0-16,21-4 0 3,15 3 0 9,6 7 0-8,11 1 0 9,21 0 0-13,19 3 0 14,16 3 0 10,37-11 0-24,14 7 0 1,21-4 0-1,22-6 0 15,3 3 0-15,5-3 0 11,0-3 0 2,6 4 0-13,-2 0 0 15,0 3 0-15,2-3 0 22,-2 6 0-22,-8 5 0 1,-2-6 0 27,8 7 0-28,-5-7 0 0,3 3 0 0,4-5 0 14,4 5 0-14,7-2 0 14,4-7 0-12,-3-3 0 12,7 4 0-13,0-4 0 20,-4 8 0-21,-2 5 0 1,-7-1 0 12,7 9 0-11,-5-1 0 9,3-4 0 1,4-5 0-12,-1-1 0 17,-1-3 0-17,4-7 0 14,-2 0 0-14,-9 5 0 23,3-5 0-22,-9 3 0-1,2-3 0 10,0 4 0 4,6-4 0-14,-3 6 0 1,-1-3 0 18,6 1 0-18,5 1 0 12,-6 2 0-13,8 6 0 14,-9 8 0-14,3 2 0 15,3 13 0-15,1 7 0 14,-2 2 0-13,6 8 0 14,-4-1 0-15,4 5 0 23,0 18 0-23,0 5 0 0,0 20 0 13,0 10 0-13,0 3 0 11,-5 19 0 4,5 9 0-15,0 8 0 24,0 5 0-23,0-6 0-1,0-9 0 12,0-9 0-12,0-15 0 11,9-8 0 5,1-14 0-15,-3-21 0-1,5-10 0 13,-5-9 0 12,3-15 0-25,-6-7 0 1,5 0 0-1,-9-16 0 12,6-2 0-11,-6-9 0 11,0-4 0 2,0 0 0-14,0 0 0 14,0 0 0-14,0 0 0 23,0 0 0-23,0 0 0 0,0 0 0 14,0 0 0-14,0 0 0 16,0 0 0-16,0 0 0 11,4 0 0 2,-4 0 0-13,5 0 0 23,18 0 0-23,13 0 0 1,23 0 0 11,19 8 0-12,8 4 0 13,-4 8 0-13,5 1 0 14,-7 8 0-14,-2-1 0 16,8-3 0-15,9 2 0 13,6 2 0-14,13-1 0 21,8 1 0-21,13-4 0 1,6-8 0 14,15-5 0-15,6-5 0 13,15-1 0 2,17-2 0-15,8-1 0 2,-18 2 0 11,-9-1 0 1,-15-4 0-14,-6 0 0 23,-1 0 0-23,1 0 0 2,6 0 0-2,-1 0 0 16,-6-4 0-16,-11-4 0 14,-16-2 0-14,-10 3 0 13,-21-1 0-10,-9 4 0 9,-18-2 0-10,-10 6 0 12,-20 0 0-3,-16-3 0-11,-8 3 0 25,-10 0 0-25,-4 0 0 1,0 0 0 11,0 0 0-12,0 0 0 10,0 0 0 5,0 0 0-15,0 0 0 1,0 0 0 13,0 0 0 9,0 0 0-23,0 0 0 0,0 0 0 14,0 0 0-14,0-16 0 14,0-37 0-14,0-37 0 12,0-35 0-12,0-37 0 16,-4-3 0-16,4-28 0 22,0-16 0-22,0-6 0 0,0 0 0 14,0 12 0-14,0 12 0 13,0 7 0-1,0 7 0-11,9 3 0 13,-5 5 0-14,-2 19 0 23,6 20 0-23,-3 27 0 1,-1 41 0 9,-4 27 0-9,0 17 0 11,0 14 0 4,0 4 0-16,0 0 0 21,0-3 0-20,0 3 0-1,0 0 0 13,0 0 0-13,0 0 0 13,0 0 0-13,0 0 0 17,0 0 0-17,0-9 0 16,-32-4 0-16,-27-8 0 12,-29 2 0-12,-13 16 0 24,-20 3 0-24,-28 0 0 0,-15 0 0 14,-20 18 0-14,-14 17 0 15,-13-4 0-15,-4-7 0 11,-18-2 0 5,-16-12 0-16,-4 0 0 2,-12-2 0 11,1-4 0-13,11 9 0 22,0-5 0-21,9-1 0 11,18 3 0-12,24-10 0 15,31 2 0-15,30 8 0 13,34-3 0-13,25 4 0 16,27-1 0-16,17-2 0 14,13-1 0-14,1-7 0 15,5 13 0-14,3-4 0 20,-8 4 0-20,-3 2 0-1,-5 0 0 14,5 2 0-14,-2 4 0 14,5 1 0-14,14-10 0 15,6-9 0-14,4 1 0 11,-7-4 0 13,7 3 0-25,-8 7 0 0,-3 2 0 0,-8 1 0 13,5 2 0-11,3 0 0 11,-4 10 0-13,3 10 0 14,-1 1 0 1,-4 5 0-15,11 8 0 13,6 12 0-13,0 17 0 15,0 15 0-15,0 13 0 22,0 16 0-22,0 27 0 1,0 6 0 12,15 3 0-13,6-3 0 13,2-15 0-12,0-22 0 13,0-11 0-14,-2-7 0 16,7-4 0-16,-1 1 0 22,-4-7 0-22,3 0 0 0,-7-8 0 13,4-8 0 2,-9-18 0-15,-1-14 0 14,-7-15 0-14,-1-10 0 12,-5-9 0-12,2-8 0 16,-2 0 0-16,0 0 0 22,0 0 0-21,0 3 0-1,0 19 0 14,0-6 0-14,6 6 0 11,-6-10 0-10,4-12 0 12,-4 0 0 2,4 0 0-15,1 0 0 21,9 0 0-21,10 0 0 0,-1 10 0 14,8 4 0-14,-3 3 0 15,-7-5 0-15,4 0 0 14,-6 1 0-14,11-1 0 17,-3 4 0-17,13-4 0 13,15-1 0-13,21 3 0 16,29-3 0-15,28-3 0 20,33 1 0-21,26-2 0 1,12 5 0 12,9-2 0-13,6-2 0 15,-4-4 0-15,2-1 0 15,-4-3 0-15,-13 4 0 13,-18-4 0-11,-14 0 0 10,-14 0 0 13,-15 0 0-25,-4 0 0 1,-17 0 0-1,-6-4 0 13,-11 1 0 0,-6-9 0-13,-9 2 0 13,-4 3 0-13,-16-5 0 14,-3 3 0-14,-6 1 0 15,-13 4 0-15,0-3 0 22,0 1 0-22,-10-2 0 0,4-3 0 14,-6 3 0-14,4-2 0 13,1 0 0 2,-5 1 0-15,-9 6 0 20,0-3 0-19,-10-1 0-1,-2 2 0 14,10 1 0-14,-7 1 0 13,-7-3 0-13,3 2 0 15,-10 4 0-15,0 0 0 24,0-2 0-23,0 2 0-1,0 0 0 12,0 0 0-12,0 0 0 12,0 0 0 1,0-9 0-13,0-35 0 15,0-46 0-15,0-49 0 15,0-41 0-15,0-34 0 24,-12-34 0-24,-5-25 0 0,-6-6 0 13,-1 9 0-13,-3 30 0 15,4 22 0-15,4 24 0 14,10 29 0-14,5 47 0 14,0 45 0-14,4 39 0 15,-8 27 0-15,3 7 0 22,3 0 0-21,-12 0 0-1,1 0-126 12,9 0-125-11,-3 17-125 13</inkml:trace>
    </iact:actionData>
  </iact:action>
</iact:actions>
</file>

<file path=ppt/ink/inkAction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2-25T19:33:42.780"/>
    </inkml:context>
    <inkml:brush xml:id="br0">
      <inkml:brushProperty name="width" value="0.05292" units="cm"/>
      <inkml:brushProperty name="height" value="0.05292" units="cm"/>
    </inkml:brush>
  </inkml:definitions>
  <iact:action type="add" startTime="12418">
    <iact:property name="dataType"/>
    <iact:actionData xml:id="d0">
      <inkml:trace xmlns:inkml="http://www.w3.org/2003/InkML" xml:id="stk0" contextRef="#ctx0" brushRef="#br0">1364 15129 735 0,'0'0'207'2,"0"0"-57"23,0 0-11-25,0 0-23 0,264 0-5 13,-106 0-28-13,42 0-13 15,55 0 3-15,42 0-18 16,23 0 7-16,3 0-21 14,-9 0-14-14,-21 6-1 16,-17 9 1-16,-32 1-4 23,-31 9 4-23,-36-16-9 0,-42-1-1 7,-38-4-2 15,-43-4-5-22,-30 0-5 0,-20 0-4 16,-4 0-1-16,-28 0 0 14,-125 0 0-14,-107 0 0 16,-96 0 6-16,-29 0-3 14,-18 0-3-14,-1 0 0 16,24 0 0-16,28 0 0 14,43 0 0-14,45 28 0 16,45 4 0-16,61 5 0 22,55-16 0-22,48-4 0 0,36-15 0 9,19-2 0 4,59 0 0-12,122 0 0 14,102 0 0-15,100 0 0 22,39 0 0-22,-14 0 0 0,-18 0 0 14,-63-2 0-14,-45 2 0 16,-44 0 0-16,-40 0 0 14,-40-10 0-14,-46 3 0 16,-36-1 0-16,-36 5 0 14,-25 3 0-14,-15-10 0 19,-97 3 0-18,-135-5 0 10,-111-6 0-11,-100-1 0 15,-25-3 0-15,38 3 0 16,38 7 0-16,85 12 0 14,75 0 0-13,72 0 0 20,65 0 0-21,49 0 0 1,46 0 0 11,38 0 0 2,132 0 0-13,73 0 0 12,37 0-108-13,-34 8-105 20,-168 12-47-20,-44 5-210 0</inkml:trace>
    </iact:actionData>
  </iact:action>
  <iact:action type="add" startTime="16025">
    <iact:property name="dataType"/>
    <iact:actionData xml:id="d1">
      <inkml:trace xmlns:inkml="http://www.w3.org/2003/InkML" xml:id="stk1" contextRef="#ctx0" brushRef="#br0">11886 15017 812 0,'0'0'215'4,"0"0"-23"17,0 0-2-21,0 0-65 0,-363-10-4 17,125 10-17-17,-11-7-32 14,1-1-27-14,33-13-27 16,36 0-12-16,29 9-6 14,36-1-9-14,32 5-43 16,38 8-65-16,44 0-59 24,19 0-187-24</inkml:trace>
    </iact:actionData>
  </iact:action>
  <iact:action type="add" startTime="16711">
    <iact:property name="dataType"/>
    <iact:actionData xml:id="d2">
      <inkml:trace xmlns:inkml="http://www.w3.org/2003/InkML" xml:id="stk2" contextRef="#ctx0" brushRef="#br0">18271 15011 805 0,'0'0'214'16,"0"0"-15"-16,0 0-30 14,-230-11-19-14,32 11-40 16,-28 0-14-16,-20 0-16 14,12 0-24-14,17 3-29 15,33 1-19-14,31 6-8 13,22 1-12-14,34-11-52 16,28 7-73-16,69-7-89 14,0 0-186-14</inkml:trace>
    </iact:actionData>
  </iact:action>
  <iact:action type="add" startTime="17420">
    <iact:property name="dataType"/>
    <iact:actionData xml:id="d3">
      <inkml:trace xmlns:inkml="http://www.w3.org/2003/InkML" xml:id="stk3" contextRef="#ctx0" brushRef="#br0">23695 15416 577 0,'0'0'239'6,"0"0"-15"14,0 0-62-20,0 0-32 0,0 0 33 14,-376-67-23-14,103 52-56 17,-8 11-28-17,5-7-32 14,38 1-14-14,23 10-10 16,34 0-13-16,46 0-113 14,125 0-108-14,10 13-241 18</inkml:trace>
    </iact:actionData>
  </iact:action>
  <iact:action type="add" startTime="18100">
    <iact:property name="dataType"/>
    <iact:actionData xml:id="d4">
      <inkml:trace xmlns:inkml="http://www.w3.org/2003/InkML" xml:id="stk4" contextRef="#ctx0" brushRef="#br0">15308 17547 730 0,'0'0'278'14,"0"0"-94"-14,0 0 19 15,-333 0-53-15,122 10-38 15,-25-10-20-15,-6 3-28 16,4 1-14-16,10 1-31 14,15-2-17-13,26 10-2 20,37-4-44-21,51 7-120 1,99-12-90 13,0 4-309-14</inkml:trace>
    </iact:actionData>
  </iact:action>
  <iact:action type="add" startTime="18801">
    <iact:property name="dataType"/>
    <iact:actionData xml:id="d5">
      <inkml:trace xmlns:inkml="http://www.w3.org/2003/InkML" xml:id="stk5" contextRef="#ctx0" brushRef="#br0">21598 17442 550 0,'0'0'265'17,"0"0"-93"-16,0 0-14-1,0 0-19 16,-276 40 11-16,71-30-32 13,-33 2-25-12,-17 4-30 14,24-4-25-14,11 3-24 13,26-2-14-14,13 3 0 15,13 2-63-15,37-2-93 16,127-12-177-16,4 4-592 18</inkml:trace>
    </iact:actionData>
  </iact:action>
</iact:actions>
</file>

<file path=ppt/ink/inkAction30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2-26T04:36:14.803"/>
    </inkml:context>
    <inkml:brush xml:id="br0">
      <inkml:brushProperty name="width" value="0.05292" units="cm"/>
      <inkml:brushProperty name="height" value="0.05292" units="cm"/>
      <inkml:brushProperty name="color" value="#00B050"/>
    </inkml:brush>
    <inkml:brush xml:id="br1">
      <inkml:brushProperty name="width" value="0.05292" units="cm"/>
      <inkml:brushProperty name="height" value="0.05292" units="cm"/>
      <inkml:brushProperty name="color" value="#7030A0"/>
    </inkml:brush>
    <inkml:brush xml:id="br2">
      <inkml:brushProperty name="width" value="0.05292" units="cm"/>
      <inkml:brushProperty name="height" value="0.05292" units="cm"/>
    </inkml:brush>
    <inkml:brush xml:id="br3">
      <inkml:brushProperty name="width" value="0.05292" units="cm"/>
      <inkml:brushProperty name="height" value="0.05292" units="cm"/>
      <inkml:brushProperty name="color" value="#FF0000"/>
    </inkml:brush>
    <inkml:brush xml:id="br4">
      <inkml:brushProperty name="width" value="0.055" units="cm"/>
      <inkml:brushProperty name="height" value="0.055" units="cm"/>
    </inkml:brush>
  </inkml:definitions>
  <iact:action type="add" startTime="8114">
    <iact:property name="dataType"/>
    <iact:actionData xml:id="d0">
      <inkml:trace xmlns:inkml="http://www.w3.org/2003/InkML" xml:id="stk0" contextRef="#ctx0" brushRef="#br0">10847 3950 713 0,'0'0'195'8,"0"0"-72"15,0 0-32-23,0 0-27 0,0 0-10 7,0 0 23 15,0 0 7-22,25 11 16 0,-25-11-21 14,4 0-12-14,-4 0-15 16,0 0-8-16,0 0-14 14,0 0-9-14,0 0-6 16,-17 0-4-16,-29 0 30 14,-2 0-23-14,5 0 2 16,-3 0 5-16,2 0-2 15,-9-4 5-15,0 1-4 15,3 3 0-15,-3-9-8 14,-2 2-8-14,-4-2-8 17,-6 0 0-17,2 2 0 22,-7-2 0-22,-1-3 0 0,-3-1 0 16,2 1 0-16,-8 1 0 14,-2 7 0-14,0 0 0 15,-5 4 0-15,-3 0 0 14,-1 0 0-14,-1 0 0 16,-1 0 0-16,4 0 0 14,-1 0 0-14,-3 0 0 16,4 0 0-16,3 0 0 14,0 0 0-14,3 4 0 16,8 0 0-16,-1-4 0 15,6 0 0-15,1 0 0 16,3 0 0-16,7 0 0 34,0 0 0-33,7 0 0 6,-1 4 0-7,2 0 0 0,-1-4 0 0,3 3 0 24,-10-3 0-24,-4 4 0 0,0 2 0 16,0 2 0-16,-1-1 0 13,-5 5 0-13,6 1 0 16,-1-5 0-16,1-1 0 17,4-1 0-17,2-2 0 13,9-1 0-13,4-3 0 14,-7 5 0-14,5-5 0 16,-3 0 0-16,-1 4 0 22,-11-1 0-22,-5 1 0 0,-3 2 0 8,-3-3 0 14,-4 2 0-22,11-2 0 0,-3-3 0 17,3 4 0-17,2-4 0 13,4 4 0-13,0-1 0 16,0-3 0-16,4 6 0 14,-6-6 0-14,8 0 0 17,1 0 0-17,1 0 0 14,0 0 0-14,1 0 0 15,-3 8 0-14,-4-4 0 12,0 3 0-13,-10 5 0 16,4-3 0-16,2 4 0 14,-11-4 0-14,-2 2 0 16,3 0 0-16,-7 3 0 22,4-3 0-22,-4 1 0 0,6-6 0 14,5 1 0-14,8-7 0 16,8 3 0-16,3-3 0 14,6 6 0-14,-3-6 0 16,-3 0 0-16,8 0 0 14,-2 0 0-14,12 0 0 16,-1 0 0-16,7 0 0 15,-3 0 0-15,-2 0 0 16,-1 0 0-16,-14 0 0 13,2 0 0-13,-13 0 0 16,6 0 0-16,-1 0 0 22,-1 0 0-21,15 0 0-1,9 0 0 16,10 0 0-16,-2 0 0 13,4 0 0-13,-3 0 0 16,-1 0 0-16,2 0 0 14,4 0 0-14,0 0 0 16,7 0 0-16,2 0 0 14,4 0 0-14,0 3 0 16,0 0 0-16,-6-3 0 14,6 6 0-14,0 6 0 16,-5 13 0-16,5 14 0 15,0 15 0-15,-2 7 0 17,2 2 0-17,-4-8 0 20,0 3 0-20,-5-4 0 0,7-1 0 16,-2 12 0-16,0 5 0 14,-2 3 0-14,-3 13 0 15,5-6 0-14,-7 2 0 13,5 5 0-13,-7-6 0 12,7 5 0-12,-2 0 0 14,-7 4 0-15,11-9 0 14,-7-12 0-14,5-7 0 16,-1-16 0-15,1-6 0 12,4-4 0-13,2 0 0 16,0-1 0-16,0-7 0 22,0-3 0-22,0 4 0 0,0-1 0 8,0 5 0 8,0 3 0-16,0-3 0 23,0-5 0-23,0-3 0 0,0 0 0 13,0-13 0-13,0 1 0 16,0-1 0-16,0-2 0 15,0 8 0-15,0 7 0 17,0-3 0-17,0 9 0 13,0 1 0-13,0 1 0 16,0-10 0-16,0-2 0 13,0-4 0-13,0-9 0 16,0-4 0-16,0-4 0 23,0 0 0-23,0 0 0 0,0 0 0 7,0 13 0 15,0-1 0-22,0 3 0 0,0 7 0 14,0-10 0-14,0-8 0 16,0-4 0-16,0 0 0 14,0 0 0-14,0 0 0 16,0 0 0-16,0 0 0 16,0 0 0-16,0 0 0 14,0 0 0-14,0 0 0 15,0 0 0-15,8 3 0 16,35 2 0-16,5-5 0 13,17 0 0-13,-6 4 0 16,7-1 0-16,3 7 0 23,1-7 0-23,6 2 0 0,6-5 0 16,4 0 0-16,3 0 0 13,-1 0 0-13,-1 0 0 16,1 0 0-16,5 0 0 14,-3 0 0-14,7 0 0 16,2 0 0-15,-6 0 0 12,15 0 0-13,-11 0 0 16,14-5 0-16,-1 5 0 14,-3-3 0-14,3-7 0 16,-5 7 0-16,1 3 0 15,1-4 0-15,-6 4 0 16,5 0 0-16,-5 0 0 21,0 0 0-21,0-5 0 0,-6 2 0 14,-13 3 0-14,-6 0 0 16,-2 0 0-16,-11 0 0 15,-4 0 0-15,4 0 0 16,-4 0 0-16,0 0 0 13,9 0 0-13,-5 0 0 16,10 0 0-16,1 0 0 14,-2 0 0-14,2 0 0 16,-7 0 0-16,7 0 0 16,-3 0 0-16,-3 0 0 14,6 3 0-14,-9-3 0 22,7 5 0-22,-9-5 0 0,4 4 0 16,1-4 0-16,1 3 0 7,-1 3 0 17,-1 1 0-24,-2 2 0 0,-8-6 0 13,2 7 0-13,-2-7 0 16,-4 2 0-16,-3 2 0 15,-1-3 0-15,4 5 0 16,6-7 0-16,10 8 0 13,7-7 0-13,0 1 0 16,6 2 0-15,-6-6 0 12,-2 2 0-13,4 2 0 16,-15-4 0-16,-4 6 0 23,4-3 0-23,-4 6 0 0,4-2 0 7,-4 2 0 15,-8-5 0-22,-11 4 0 0,10-4 0 14,1-4 0-14,4 0 0 16,-2 3 0-16,-3-3 0 14,-1 6 0-14,-1-6 0 16,-4 0 0-16,-2 0 0 14,-2 0 0-14,11 0 0 16,-9 0 0-16,7 0 0 16,-9 0 0-16,-4 0 0 14,-3 0 0-14,-7 0 0 14,-5 0 0-14,-2 0 0 16,2 0 0-16,-9 0 0 23,7 0 0-23,-8 0 0 0,6 0 0 16,-1 0 0-16,-1 0 0 13,-4 0 0-13,1 0 0 16,-3 0 0-16,-1 0 0 14,-4 0 0-14,5 0 0 16,-3 0 0-16,-2 0 0 14,5 0 0-14,-7 0 0 16,11 0 0-16,-7 0 0 14,-2 0 0-14,13-6 0 16,-9 3 0-16,1-1 0 15,6 0 0-15,-11 4 0 16,2-4 0-16,-6 4 0 21,6 0 0-21,-6-4 0 0,0 4 0 14,0 0 0-14,0 0 0 16,7 0 0-16,-3-12 0 15,4-14 0-15,5-14 0 16,-2-25 0-16,-1-20 0 14,7-17 0-14,-11-26 0 16,9-16 0-16,0-14 0 13,-7-10 0-13,3-4 0 16,-3-3 0-15,-6 0 0 12,3-2 0-13,-5 5 0 16,0 13 0-16,0 9 0 22,0 14 0-22,0 14 0 0,0 13 0 8,0 2 0 14,0 14 0-22,0 11 0 0,0 17 0 16,-7 19 0-16,-10 27 0 14,11 19-26-14,-13 0-99 16,2 57-67-16,17-5-115 15,0 22-277-15</inkml:trace>
    </iact:actionData>
  </iact:action>
  <iact:action type="add" startTime="13107">
    <iact:property name="dataType"/>
    <iact:actionData xml:id="d1">
      <inkml:trace xmlns:inkml="http://www.w3.org/2003/InkML" xml:id="stk1" contextRef="#ctx0" brushRef="#br1">20824 3839 518 0,'0'0'287'15,"0"0"-64"-15,0 0-76 14,0 0-38-13,0 0-24 14,0 0 0-14,32 0-29 20,-32 0-11-21,-25 3 32 0,-22 19-23 14,-12-1-3-14,-10-2 16 16,-11 2-35-16,-15-1-1 14,2-8-18-14,-18-8 23 16,-5 2-12-16,4-3-6 15,-8 2 10-15,8-2-5 16,-2-3-3-16,5 4-2 13,10 0-18-12,-11-4 0 15,3 3 0-16,4-3 0 13,-3 0 0-13,-1 0 0 16,-9 0 0-16,-6 0 0 23,-1 0 0-23,1 0 0 0,15 0 0 16,6 6 0-16,16 2 0 13,3-1 0-13,6-3 0 17,7 2 0-17,-7-6 0 13,10 0 0-13,-1 0 0 16,-7 0 0-16,-4 0 0 14,2-6 0-13,3-5 0 14,-1 3 0-15,2-1 0 14,-1 5 0-14,-3 0 0 16,-4 4 0-16,-9 0 0 15,-1 0 0-15,-10 0 0 16,1-3 0-16,-6-2 0 21,-5 5 0-21,1 0 0 0,4 0 0 14,6 0 0-14,4 0 0 60,13 0 0-60,10 0 0 0,9 0 0 0,-7 0 0 0,1 0 0 0,-1-9 0 0,-6 9 0 0,7-4 0 16,-3 1 0-16,7-1 0 14,-3-4 0-14,9-2 0 16,0 3 0-16,2-1 0 14,5-2 0-14,1 3 0 16,0-1 0-16,1 4 0 22,1 1 0-22,-3-3 0 0,-1 6 0 9,-10 0 0 12,0 0 0-21,4 0 0 0,0 0 0 16,4 0 0-16,-2 0 0 14,11 0 0-14,-11 9 0 16,4 3 0-16,0 1 0 16,5-1 0-16,4 1 0 15,1-6 0-15,8 5 0 13,1-8 0-13,9 2 0 16,-3-3 0-16,11-3 0 14,5 5 0-14,1-5 0 16,11 0 0-16,0 0 0 14,-6 0 0-14,6 0 0 16,0 0 0-15,-9 0 0 20,1 0 0-21,-5 3 0 0,-1 1 0 14,-5 0 0-14,10 5 0 16,-3-9 0-16,-5 8 0 14,10 3 0-14,-12 1 0 16,-2 10 0-16,2-2 0 15,-8 1 0-15,8 6 0 16,2 7 0-16,0 10 0 14,11 6 0-14,-2 11 0 16,-1 0 0-16,9 0 0 13,0 6 0-13,0 1 0 16,0 1 0-16,0 6 0 23,0 3 0-23,13-1 0 0,4 4 0 16,2-2 0-16,-5-11 0 14,3 1 0-14,-2 0 0 15,-4-2 0-15,8-2 0 14,-5-1 0-14,1 1 0 17,0 7 0-17,2-7 0 14,-5-5 0-14,3-2 0 13,-2-11 0-13,-5-4 0 16,3-11 0-16,1-4 0 16,-12-6 0-15,0-6 0 13,4 0 0-14,-4-1 0 21,9 3 0-21,-3 1 0 0,-2 12 0 16,1-3 0-16,-5 4 0 14,0 8 0-14,2 1 0 17,-2-3 0-17,0 2 0 14,0-7 0-14,0-9 0 15,0-7 0-15,0-1 0 14,0-13 0-14,0 3 0 16,0-6 0-16,0 0 0 14,0 0 0-14,0 0 0 16,0 0 0-16,0 0 0 14,0 0 0-14,0 0 0 16,4 0 0-16,4 0 0 22,3 0 0-22,14 0 0 0,7 0 0 10,8 4 0 10,2 4 0-20,4-1 0 0,13-3 0 17,9 5 0-17,3-9 0 13,3 0 0-13,0 5 0 16,14-5 0-15,-5 0 0 13,3 0 0-14,13 4 0 15,6-4 0-14,5 0 0 12,8 0 0-13,0 0 0 16,-6 0 0-16,-9 0 0 14,2 0 0-14,-8 0 0 16,4 0 0-16,-6 3 0 14,-2 4 0-14,8 1 0 16,2 2 0-15,3-3 0 20,-7 1 0-21,-2-4 0 0,0 2 0 14,-11-3 0-14,3 1 0 16,-1-4 0-16,-6 5 0 14,-4-5 0-14,0 0 0 16,-4 0 0-16,-9 0 0 14,1 0 0-13,-5 0 0 15,0 0 0-16,2 0 0 13,-10 0 0-13,6 0 0 16,-7 0 0-16,1 0 0 14,6 0 0-14,0 0 0 16,4 0 0-16,0 0 0 23,-4 0 0-23,-6 0 0 0,0 0 0 16,-5 0 0-15,3 0 0 11,2 0 0-12,3 0 0 16,-7 0 0-16,6 0 0 14,-1 0 0-14,12 0 0 16,3 0 0-16,1 0 0 14,2 0 0-13,1 0 0 14,-1 0 0-15,6 0 0 14,-4 3 0-14,-7 7 0 17,-4-7 0-17,1 1 0 14,5-4 0-14,7 0 0 21,2 0 0-21,4 0 0 0,-4 0 0 16,-13 0 0-15,-1 0 0 13,-5 0 0-14,2 0 0 16,-2 0 0-16,8 0 0 14,3 0 0-14,1 0 0 15,-1 0 0-15,-3 0 0 14,-3 0 0-14,9 0 0 16,1 0 0-16,-2 0 0 14,-9 0 0-14,-4 0 0 16,-13 0 0-16,-6 0 0 14,-10 0 0-13,-5 0 0 129,-12 0 0-130,-3 0 0 0,-6 0 0 0,-4 0 0 0,5 0 0 0,7 0 0 0,7 0 0 0,9 0 0 0,-5 0 0 0,-2 0 0 0,0 0 0 0,-4 0 0 0,0 0 0 0,-9 0 0 0,11 0 0 0,2 0 0 0,2 0 0 10,-4 0 0 7,0 0 0-17,-4 0 0 0,-9 0 0 16,5 0 0-16,-7 0 0 14,-4 0 0-14,0 0 0 16,0 0 0-16,0 0 0 14,4 0 0-14,1 0 0 16,1-20 0-16,4-27 0 22,3-18 0-22,-9-7 0 0,-4-14 0 14,0-11 0-14,0-6 0 16,0-9 0-16,-4 0 0 14,-25 2 0-14,-1-5 0 17,-4 8 0-17,9-4 0 15,-2 14 0-15,-3 7 0 16,11 9 0-16,2 8 0 12,9-1 0-12,-7 0 0 17,2 7 0-17,3 8 0 13,-3 0 0-13,1 3 0 16,-5-7 0-16,6 2 0 24,1 4 0-24,1 4 0 0,5 5 0 15,-2 3 0-15,6 11 0 13,-2 11 0-13,2 7 0 16,0 8 0-16,0 8 0 14,0 0 0-14,0 0 0 16,0 0 0-16,0 0 0 15,-5 0 0-15,-7 0 0 15,10 0 0-15,-7 0-86 14,5 0-70-14,4 0-35 16,0 0-104-16,0 0-384 16</inkml:trace>
    </iact:actionData>
  </iact:action>
  <iact:action type="add" startTime="18899">
    <iact:property name="dataType"/>
    <iact:actionData xml:id="d2">
      <inkml:trace xmlns:inkml="http://www.w3.org/2003/InkML" xml:id="stk2" contextRef="#ctx0" brushRef="#br2">26053 3892 430 0,'0'0'62'6,"0"0"50"9,0 0 19-15,0 0-86 14,-258 0 26-14,176 0-25 16,-4 0 2-16,-7 0 12 16,5-13-21-16,-7 1 26 49,6 5-26-49,-8-11 2 0,5 8 2 0,-9-8-3 0,-13 2-20 0,-6 0 13 20,-3 0-10-20,-1-5-4 0,-4 0 6 14,-3 2 9-13,-6-2-7 12,10 4 2-13,-5 5-1 15,5-1-12-15,5-2-11 14,-6 3 15-14,10-8-16 16,-9-5 10-16,1 3 4 14,-5-2 1-14,9-1-2 16,0 6 3-16,6 1-2 14,8 3-11-14,5-5 13 16,14-2-13-16,-1 7 4 16,-7-1-1-16,2 7 2 16,0 2-1-16,-6-7 4 20,-8 3 2-20,-3-7-5 0,-12 3 3 14,-11-1-3-14,-11 3 8 17,-12 0-5-17,6 1-6 14,-6-1 12-14,-6 2-11 15,2 4-1-15,-19-5 29 14,-5-1-30-14,-8 1 4 16,-4-5-1-16,-4 5-11 14,12 3 10-14,5 1-9 16,4 4 16-16,8 0-7 16,0-5-4-16,11 7 8 22,6-8-9-22,0 3 6 0,-4-1-1 14,-2 8-10-14,-24 0 0 10,-16 0 0 10,-9 0 0-20,-10 0 0 0,-3 5 0 16,-7 5 0-16,-7 2 0 14,8 5 0-14,6-9 0 16,22 1 0-16,17-5 0 16,22-4 0-16,20 0 0 16,27 0 0-16,26 0 0 12,22 0 0-12,9 0 0 16,2 0 0-16,5 0 0 24,-3 0 0-24,0 0 0 0,-6 0 0 6,-2 0 0 16,2 3 0-22,-19 9 0 0,-5 10 0 14,-1 3 0-14,-11-1 0 16,13-5 0-16,12-6 0 14,13-4 0-14,0-5 0 16,0-1 0-16,-13-3 0 14,3 6 0-14,-7-3 0 16,6 1 0-16,-8 4 0 14,-4 9 0-14,-4-6 0 16,6 14 0-16,-15-6 0 15,11 4 0-15,12-8 0 16,9-6 0-16,12-2 0 21,7-1 0-21,8 1 0 0,13-3 0 16,-4 0 0-16,-16 9 0 15,-16 2 0-15,-16 7 0 16,-12 6 0-15,-10 1 0 12,7-1 0-13,14-3 0 15,0 0 0-15,13-6 0 15,4 2 0-15,-13-2 0 15,-2-1 0-15,-4 3 0 14,5-1 0-14,1-1 0 16,2 2 0-16,-1 4 0 14,8-9 0-13,10-3 0 14,17-5 0-15,13-8 0 15,10 4 0-15,5-4 0 16,-5 0 0-16,7 3 0 21,-13 1 0-21,2 4 0 0,0 1 0 14,11-5 0-14,2-4 0 17,4 0 0-17,0 0 0 14,0 0 0-14,0 0 0 16,0 0 0-16,0-28 0 13,8-16 0-13,24-6 0 16,-3 4 0-16,9 2 0 15,4-6 0-15,0 6 0 16,11 3 0-16,-7 8 0 16,-10 8 0-16,-8 14 0 21,-22 11 0-21,7-6 0 0,-13 6 0 14,0 0 0-13,0 0 0 14,0 0 0-15,0 26 0 14,-28 36 0-14,-27 15 0 17,-14 1 0-17,-11 4 0 14,2 2 0-14,-4-6 0 16,14-3 0-16,18-10 0 15,10-21 0-14,23-18 0 13,10-14 0-14,7-12 0 13,0 0 0-13,55 0 0 16,32-38 0-16,20-6 0 15,7-2 0-15,-5 5 0 16,-14 13 0-16,-25 16 0 21,-15 9 0-21,-7 3 0 0,7 0 0 14,-2 0 0-14,3 0-163 16,3 0-79-16,-46 0-87 14,10 0-147-13</inkml:trace>
    </iact:actionData>
  </iact:action>
  <iact:action type="add" startTime="21118">
    <iact:property name="dataType"/>
    <iact:actionData xml:id="d3">
      <inkml:trace xmlns:inkml="http://www.w3.org/2003/InkML" xml:id="stk3" contextRef="#ctx0" brushRef="#br2">23886 4026 312 0,'0'0'146'21,"0"0"41"-21,0 0 3 0,0 0-58 14,0 0-46-14,0 0-5 17,-255-48-2-17,188 45-13 15,-11-5 4-15,-13-2-7 16,-4-2 1-16,-10 9-29 21,-2-10 7-21,-7 4-7 0,-2-4-3 16,-4 2-1-16,-2 0-8 15,8 3 3-15,-2-9-12 15,8-4-1-15,3 2-8 16,6-6-3-16,-6-4 2 16,12 1-1-16,4-2 0 8,7 2-1 12,4 7 4-20,7 2-3 0,1 2-2 14,5-1 0-14,-5-1 1 16,-6 6-2-15,1 5 0 12,-8 1 6-13,-9-3-6 16,-3-1 0-16,-4 7 14 14,2 1-13-14,6 3 0 16,1 0 0-16,-3 0 20 15,11 0-7-15,0 0-11 21,-3 0 0-21,-5 0-3 0,-1 7 14 16,0 8-11-16,-1 6-1 15,3 4-2-15,-6 4 3 16,11-4-2-16,0 3 0 14,-3 9 0-14,1-5 2 17,4 1-2-17,-7-5 10 13,13 1 9-13,5-4-15 15,12-4-4-14,2 1 2 13,15 0-3-14,0 6 3 15,0-3-2-15,-7 7 0 15,3 5 1-15,6 1-2 16,-2 2 1-16,6-12 2 21,6 2-3-21,15-14 0 1,1-7-6 14,9-6 4-15,5-3-9 14,0 0 10-14,0 0-15 16,0 0 4-16,0-40-2 14,24-22 10-14,11-7 4 17,-3-8 0-17,4 2 0 16,-7 3-1-16,7 4 1 16,-15 15 1-16,-2 21-1 11,-15 13-2-10,-4 13 1 14,0 6-5-15,0 0 1 23,0 0 5-23,-8 42 1 0,-45 26 14 7,1 22-5 16,-3 6-2-23,11-8-1 0,-3 2-2 14,16-8 8-14,3-8 5 15,18-21 2-15,8-19 8 14,2-14 3-14,0-8 0 16,0-4-1-16,46-1-23 14,34-7-7-13,15 0 0 14,10 0 0-15,-6 0 0 14,-2-7 0-14,-25-11 0 17,-13 3 0-17,-23 11-6 21,-17 4-59-21,-9 0-44 0,-10 0-105 8,0 0-172 30</inkml:trace>
    </iact:actionData>
  </iact:action>
  <iact:action type="add" startTime="27624">
    <iact:property name="dataType"/>
    <iact:actionData xml:id="d4">
      <inkml:trace xmlns:inkml="http://www.w3.org/2003/InkML" xml:id="stk4" contextRef="#ctx0" brushRef="#br3">9835 6997 682 0,'0'0'184'13,"0"0"-55"4,0 0-20-17,0 0-29 1,0 0-15 14,0 0-2-15,0 0 3 15,28 0 9-15,-28-3-21 16,0 3-20-16,0-6 7 21,0 2-7-21,0-4-6 0,0-12-9 14,-38-4 29-13,-6-1-19 15,3-9-3-16,-3 6-12 14,-2-3 9-14,-7-4-3 15,-6 7-6-14,6 0 5 13,-6 3-4-14,-4 9 2 15,-6-5-9-14,-13 4 3 12,-1 2-1-13,10 0-1 16,-1-2 1-16,-4-1-3 14,6 6 0-14,5-1-2 16,-3 7 4-15,11-3-5 12,-4 5 4-13,0-5 3 17,-5 7 6-17,-5-4-5 21,1 6 0-21,-2-4-4 0,-12 4-6 16,-1-3 3-16,5-1-1 14,2 0-4-14,9 0 0 16,5 0 0-16,3-2 0 14,0-1 0-14,-3 4 0 16,3 3 0-16,-4 0 0 14,-7 0 0-14,-2 0 0 16,0 0 0-16,7 10 0 14,-5 8 0-14,-4 1 0 17,2 3 0-17,-6 2 0 14,0 5 0-14,2-1 0 16,-2 0 0-16,-11 10 0 14,-2-7 0-14,0-2 0 16,3 4 0-16,9-7 0 15,10-3 0-15,-5 2 0 21,10-8 0-21,1-2 0 0,16 3 0 15,-4-3 0-15,1 6 0 15,-1 0 0-15,0-2 0 16,-8 6 0-15,4 0 0 12,-4 3 0-13,-1 5 0 16,-1-4 0-16,2-1 0 14,4-7 0-14,6-2 0 16,11 6 0-16,0-4 0 22,2 0 0-22,2-2 0 0,4 2 0 16,-14 7 0-16,3 2 0 14,-3 2 0-14,-7 6 0 15,-8-2 0-15,4 1 0 14,-6-1 0-14,10-11 0 11,11-1 0 8,16-12 0-19,11-5 0 0,3 3 0 16,9-10 0-16,-3 5 0 14,0-5 0-14,5 0 0 16,-5 3 0-16,2-3 0 16,6 0 0-16,0 0 0 15,0 0 0-15,0 0 0 21,0 0 0-21,0 0 0 0,0-28 0 8,6-30-3 15,17-11 2-23,5 4 1 0,-7-1 0 13,6 4 0-13,-10 9 0 16,-2 16 0-16,-1 18-1 14,-14 10 2-14,0 9-3 16,0 0 1-16,0 0-1 14,0 0-5-14,0 0 4 16,0 4-4-16,-10 38 7 14,-11 11 8-14,-2 3-7 16,4-3 3-16,10 0-1 15,5-7 3-15,4-14-2 17,0-7-4-17,0-9 0 20,23-4 0-20,26 1 0 0,18-10 0 16,11-3 0-16,6 0 0 14,11 0 0-14,-6-13 0 17,3-9 0-17,-5-3 0 14,-18 7-20-14,7 18-171 16,-67 0-114-16,-9 0-180 14</inkml:trace>
    </iact:actionData>
  </iact:action>
  <iact:action type="add" startTime="29561">
    <iact:property name="dataType"/>
    <iact:actionData xml:id="d5">
      <inkml:trace xmlns:inkml="http://www.w3.org/2003/InkML" xml:id="stk5" contextRef="#ctx0" brushRef="#br3">26758 6597 61 0,'0'0'329'16,"0"0"-227"-16,0 0 11 14,0 0 0-14,0 0-25 15,0 0-10-14,0 57-5 16,0-44-27-17,0-7-2 13,0-6 17-13,0 0-19 21,0 0-11-21,-6 0-2 0,-23 0 10 16,-18 0 46-16,-10 0-23 14,-2-19-16-14,-12-2 7 16,-3 2-13-16,-2-3-10 16,-6-3-2-16,2-7-4 15,-9 0 9-15,-5-4-6 13,-1 1-8-13,-4-1 16 17,-7-5-15-17,7 3-9 13,-6 3 17-13,2 5-4 16,1 2-9-15,-3 9 17 14,6 6-10-15,2 5-7 15,4 4 17-15,-3 1-4 16,9-3-14-16,-8-1-13 18,5-2 0-18,-11 2 3 0,1-1-1 12,-5 2 0 4,2 6 7-16,-9 0 2 16,-4 0-8-16,2 0 2 16,1 0 5-15,3 0-4-1,7 14-6 13,-7 6 2 3,11-8-1-16,-6 4 5 0,10-3-7 17,4-2 0-17,-1 2 0 16,10-1 0-16,-3-5 0 16,3 3 0-16,0-2 0 14,2 9 0-14,4-5 0 16,11-1 0-16,4 2 0 16,8-1 0-16,-2 1 0 17,-2-1 0-17,5-1 0 16,1-2 0-16,-2 7 0 0,-6 1 0 14,4 2 0 2,-1 6 0-16,3-3 0 0,2-2 0 14,3 5 0 2,-7-1 0-16,4 0 0 0,1 1 0 17,6 0 0-17,2-5 0 16,1 7 0-15,1 2 0 15,-10 9 0-16,-1 5 0 13,-6 0 0-13,5 4 0 15,1-9 0-15,7-1 0 18,4-5 0-18,-11 5 0 17,3 1 0-17,1-2 0 0,1 1 0 12,6 3 0 7,4-4 0-19,9-5 0 0,12-16 0 12,11-8-12 5,4-7 6-17,0 0-9 0,0 0-5 16,0 0 11-16,0 0 7 14,0-15 1-14,19-14-2 17,-2 1 2-17,-5-1-1 14,7 1 2-14,0-5-3 16,-6 4 3-16,6-7-3 18,-6-6-6-18,5 2-11 16,-3-6 6-16,-4 7 13 14,-1 6 1-14,-1 16 3 17,-3 5-3-17,-6 12 0 2,0 0 0 9,0 0-3 5,0 0-1-16,0 0-4 17,0 0 4-17,-29 32 4 0,-1 18 7 13,-6-2-4 6,9 9 4-19,-3 0-5 0,5 1 0 13,2 3 0-13,0-12 4 16,10-5 6-16,3-7 3 17,3-15 3-17,7-16 0 13,0-6 1-13,0 0-3 17,17 0-6-17,42 0-10 17,27 0 0-17,-1 0 0 14,-5-12 0-14,-4-7 0 17,-17 3 0-17,-13 4 0 18,-14 3 0-18,-5 1 0 0,-14 8 0 13,-5 0 0-12,11 0 0 16,-13 11-21-17,11 39-123 12,-17-25-125-12,0 8-118 17</inkml:trace>
    </iact:actionData>
  </iact:action>
  <iact:action type="add" startTime="31810">
    <iact:property name="dataType"/>
    <iact:actionData xml:id="d6">
      <inkml:trace xmlns:inkml="http://www.w3.org/2003/InkML" xml:id="stk6" contextRef="#ctx0" brushRef="#br3">14421 6948 564 0,'0'0'233'17,"0"0"-99"-17,0 0-20 12,0 0-40-12,0 0-16 19,0 0 6-19,0 0 18 13,-66-57-3-13,16 32 1 19,-3-4-15-19,-19-4-21 17,3 1 6-17,-13-4 0 0,-11-5-15 14,-4 7-3-14,-10-2-8 16,-5 3 9-16,-4 1-10 14,0 7 5 0,2 4-10-14,-2 6 3 18,0 2 4-18,-2 6-11 0,-4-2-2 14,-4 0-8-14,-5-3 6 17,9-1-7-17,6 1 5 14,2 5 3-13,11-3 2 16,2 8-7-17,4-4 5 16,4 6-6-16,1 0 2 12,3 0-5-12,3 0 3 18,3 0 1-18,-3 0-6 13,-2 0 0-13,3 0 0 18,-5 0 0-18,1 6 0 15,7-4 0-14,12-2 0-1,-1 6 0 15,8-2 0 2,-1 3 0-17,-3-1 0 0,8-4 0 14,0 2 0-14,-2 2 0 18,10-3 0-18,-8-3 0 13,4 0 0-13,-10 4 0 16,10 1 0-15,3-2 0 12,1-3 0-13,0 4 0 18,-8 5 0-18,5 0 0 13,-7 1 0-13,2 8 0 18,2 1 0-18,-2-2 0 14,4 7 0-14,0-2 0 15,7-3 0-15,-9 6 0 19,4-4 0-19,-2 7 0 0,7-3 0 17,-3 4 0-17,-6-2 0 15,5 7 0-15,-3-2 0 15,-4 8 0-15,-4 7 0 14,-9 0 0-14,-6 3 0 17,4 3 0-17,7-13 0 13,12-2 0-13,4-5 0 18,7 3 0-18,-4-7 0 14,8 3 0-14,0 0 0 18,2-7 0-18,8 5 0 1,3-5 0 10,10-11 0 6,-2 4 0-16,6-5 0 12,-8-1 0-13,9-1 0 19,-9 2 0-19,2 3 0 0,-7-3 0 13,12-1 0-13,-1-5 0 15,6-7 0 3,9 0 0-18,0 0 0 0,0 0 0 14,0 0 0-14,0 0 0 15,0 0 0-14,0 0 0 17,0 0 0-18,0 0 0 16,0 0-16-16,0-7 7 13,24-43 4-13,16-8 5 18,6-2 0-18,-6 7-2 0,-10 8 5 16,-1 3-6-1,-6 13 6-15,-12 18-5 0,-5 3 4 14,0 8-1 1,-1 0-1-15,-5 0 0 0,0 0 1 14,0 0 2 4,0 0 0-18,0 0-3 0,0 29 0 15,0 40 1-15,0 9-1 14,0-6 1-14,-11-10 0 18,1-16-1-18,7-11 0 14,-1-10 9-14,4-13-8 14,0-6 7-14,0-3-8 19,17-3 0-19,36 0 0 15,18 0 0-15,-1 0 0 1,12-9 0 14,5-16 0-14,-3 3 0 16,-8 4-55-17,-13 18-144 13,-57 0-123-13,-6 0-272 14</inkml:trace>
    </iact:actionData>
  </iact:action>
  <iact:action type="add" startTime="33880">
    <iact:property name="dataType"/>
    <iact:actionData xml:id="d7">
      <inkml:trace xmlns:inkml="http://www.w3.org/2003/InkML" xml:id="stk7" contextRef="#ctx0" brushRef="#br3">31413 6776 522 0,'0'0'212'9,"0"0"-98"6,0 0 8-15,0 0-36 17,0 0-2-17,0 0-16 13,0 0-4-13,-147-7-13 21,94-11-2-21,-2-7 1 0,-6 3-21 9,-4-9 15 9,-9 2-6-18,-2 2-9 18,-12-5-10-18,3 1 19 0,-1 3-5 13,-5 1 2 2,1 2 1-15,-7 5-8 16,2-2 8-16,0 3-19 1,-2 2 0 14,3-2-3-15,1-3 2 16,4 2 4-16,7-5-12 15,2 4-4-15,2-1 1 14,-2 0 0-14,0-3 7 17,-4 4 17-17,-9 9-22 21,9 2 6-21,-1 4 18 0,3-1-26 10,0 2-1 5,6-2 2-15,0-5 2 17,0 2-7-17,-4-3 3 16,4 5 2-16,-6 1-4 0,4 7 2 15,-2 0-2-14,-15 0 18 16,13 0-20-17,-10 0 0 15,3 0 0-15,1 0 0 13,7 0 0-13,-5 7 0 15,0 1 0-15,-3 9 0 19,-6 4 0-19,-4 4 0 15,-17 0 0-15,5 3 0 14,-3 6 0-14,0-2 0 18,11-4 0-18,8 0 0 16,0 2 0-16,11-8 0 0,2 7 0 12,0 2 0 6,-1-3 0-18,-1-5 0 0,-7 2 0 16,3-1 0-16,-1 1 0 15,12-9 0-15,5 5 0 16,9-6 0-16,8 8 0 15,-4-4 0-15,-4 2 0 16,-3-2 0-16,3 2 0 15,13 1 0-15,9-6 0 16,1 0 0-16,0-1 0 15,7 3 0-15,3-2 0 17,9 0 0-17,0-3 0 15,-6 6 0-15,-5 10 0 15,-10 0 0-15,2 3 0 17,2 2 0-17,-4-3 0 0,12-3 0 16,-6 7 0-16,5-7 0 16,3-3 0-16,1 0 0 15,4-6 0-15,0 6 0 15,2 0 0-15,-9-1 0 20,5 1 0-20,2-6 0 0,8-7 0 12,6-6 0 4,3-6 0-16,6 0 0 15,0 0 0-15,0 0 0 15,0 0 0-15,0 0 0 15,0 0 0-15,0 0 0 15,0 0 0-15,0 0 0 15,0 0 0-15,-6 0 0 19,2 0 0-19,-5 4 0 0,9-1 0 16,0-3 0-16,0 0 0 14,0 0 0-14,0 0 0 14,0 0 0-14,0 0-14 15,0 0 1-15,0 0 8 16,-4 0 5-16,4 0-2 15,-6 5-3-15,-5-2 5 21,-2 10 1-21,-10-1 0 0,-6 5 1 12,-1-2 1 4,-1 7-3-16,3-3 1 15,11-6 0-15,1-5 4 18,13-5-4-18,3-3 0 0,-4 0 0 14,4 0-1-14,-4 4 0 15,-15 10-1-15,0-3-1 15,2 7 2-15,9-11 3 16,8-4-2-16,0-3 1 15,0 0-2-15,0 0-2 15,0-7-4-15,0-43 2 15,31-15 3-15,-5-7 2 20,-3 1-3-20,0 11 4 1,0 13 0 11,-4 11-2 4,-10 7 0-16,-1 14 1 15,-4 5-1-15,1 3 0 15,-1 7 2-15,-4 0-1 17,0 0-1-17,0 0 1 16,0 0 6-16,0 0 10 0,-4 32-17 14,-13 6 0 4,-7-1 0-18,1 3 0 0,6 6 0 14,1-1 0-14,5-4 0 18,1-8 0-18,10-11 0 16,0-9 0-16,0-9 0 15,0 2 0-15,4 0 0 16,46 7 0-15,9-1 0-1,13-7 0 12,2-1 0 7,-11-4 0-19,2 0 0 0,-23 0 0 14,1 0 0-14,-3 0 0 16,-11 0 0-16,-6 0 0 16,0 0-34-16,-16 0-184 12,-7 4-175-12,0 11-340 19</inkml:trace>
    </iact:actionData>
  </iact:action>
  <iact:action type="add" startTime="53587">
    <iact:property name="dataType"/>
    <iact:actionData xml:id="d8">
      <inkml:trace xmlns:inkml="http://www.w3.org/2003/InkML" xml:id="stk8" contextRef="#ctx0" brushRef="#br3">17708 608 318 0,'0'0'193'6,"0"0"-89"8,0 0 9-14,0 0-9 15,0 0-22-15,0 0-5 19,0 0 12-19,19-5-10 11,-19 5-8-10,0 0 21 14,-32-4-1-15,-14 4-19 19,-13 0-19-19,-4 0-6 16,-5 0-6-16,-6 0-4 0,-1 9-3 15,-8 7-10 2,1 0-7-17,0 5 3 0,-4 0 7 14,4 8-12-13,1-1 11 11,-9 1-8 6,1 3 2-18,5 4-7 0,-7 11 0 17,3 0-7-17,6 3 15 23,0 3-16-11,6-3-1-12,12-3 1 0,-1-1-3 0,12-2 3 11,1-4-4 4,12 3 6-15,6-7 1 12,2-3-2-12,5 5 1 16,8 2 0-16,6 7 5 17,7 3-4-17,2 3 1 16,4 5-5-16,0-10 3 17,0-2-4-17,0-1 2 15,4-1-4-15,19-2 0 0,9 2 4 14,4-2-5 4,10 6 6-18,0 2-6 0,-1-3 2 16,-3-5 0-16,-2-6 0 17,4-4-2-17,0-7 0 13,15 5 0-13,13-14 0 16,8 3 0-16,15-4 1 16,6-5 0-16,9 2 0 16,-7-2 2-16,-2 3-3 15,-10-2 0-15,-5 1 0 17,-4 1 0-17,-10-6 0 0,0-2 0 18,1-5 0-18,5 0 0 12,-6 0 0-12,2 0 0 17,-1-25 0-17,3-15 0 16,2-13-3-16,7-12-1 13,-8-3 3-13,1 3 1 16,-10 8-1-16,-5 13 1 20,-8-2 0-20,-5 14 3 0,-10-5-2 12,3 0-1 6,-8-11 0-18,-5-23 0 0,-5-9 1 11,-10-18 0 6,-2-8-1-17,-9-2 0 16,-4 4 0-16,0 1 3 17,0 1-3-17,-47 8 0 1,-12 1-3 17,-14-2 1-18,-14 9-6 13,3 7 0-13,-13 18-22 12,2 21-17-11,-4 21-37 18,-17 19-28-19,5 0-58 12,75 23-98-12,2 27-355 18</inkml:trace>
    </iact:actionData>
  </iact:action>
  <iact:action type="add" startTime="56570">
    <iact:property name="dataType" value="strokeEraser"/>
    <iact:actionData xml:id="d9">
      <inkml:trace xmlns:inkml="http://www.w3.org/2003/InkML" xml:id="stk9" contextRef="#ctx0" brushRef="#br4">35829 16275 415 0,'0'0'102'7,"0"0"-62"-2,0 0-17 4,0 0 1-2,0 0 16-1,0 0 18 2,-34-13 13 0,30 13-3 0,4 0-12-2,-4 0-39 2,0 0-17 0,0 13-92 0,-3 3-285-2</inkml:trace>
    </iact:actionData>
  </iact:action>
  <iact:action type="add" startTime="56764">
    <iact:property name="dataType" value="strokeEraser"/>
    <iact:actionData xml:id="d10">
      <inkml:trace xmlns:inkml="http://www.w3.org/2003/InkML" xml:id="stk10" contextRef="#ctx0" brushRef="#br4">35829 16275 661 0,'-183'41'137'7,"183"-41"-51"-1,0 0-52 0,0-4-25 2,-4-4-9 0,-7-2 0 1,5-5-1-4,-5 2-39 3,5 9-145 1,6 4-168-2</inkml:trace>
    </iact:actionData>
  </iact:action>
  <iact:action type="remove" startTime="56921">
    <iact:property name="style" value="instant"/>
    <iact:actionData xml:id="d11" ref="#d8"/>
  </iact:action>
  <iact:action type="add" startTime="56927">
    <iact:property name="dataType" value="strokeEraser"/>
    <iact:actionData xml:id="d12">
      <inkml:trace xmlns:inkml="http://www.w3.org/2003/InkML" xml:id="stk11" contextRef="#ctx0" brushRef="#br4">35492 16082 748 0,'0'0'393'8,"0"0"-220"-3,0 0 15 3,0 0-86 1,0 0-48-2,0 0-54-1,0 46-10 2,0 2-88 0,-6-23-166 0,-5-8-285-2</inkml:trace>
    </iact:actionData>
  </iact:action>
  <iact:action type="add" startTime="58777">
    <iact:property name="dataType"/>
    <iact:actionData xml:id="d13">
      <inkml:trace xmlns:inkml="http://www.w3.org/2003/InkML" xml:id="stk12" contextRef="#ctx0" brushRef="#br3">18258 489 614 0,'0'0'326'6,"0"0"-103"4,0 0-77 7,0 0-5-16,0 0-21 13,0 0-11-14,46 7-19 16,-46-7-16-16,0 0-7 0,0 0-14 18,0 0-11-18,0 6-8 12,-52 6-26-12,-24-1-8 17,-4-5 0-17,-13-3 0 18,-8 2 0-18,-2-1 0 13,-1 9 0-13,-5-2 0 14,-5 6 0-14,-6 2 0 19,4-1 0-19,-2 1 0 17,-4 6 0-17,4-4 0 0,4 7 0 14,-4 1 0 4,0-4 0-18,0-6 0 0,4-2 0 13,0-6 0-12,5 3 0 15,5-7 0-16,3 3 0 13,9 2 0 4,9 0 0-17,14-5 0 0,10 2 0 20,12-5 0-20,24-4 0 0,11 0 0 11,12 0 0 7,0 0 0-18,0 0 0 11,0 0 0-10,0 0 0 16,0 0 0-17,0 0 0 17,0 0 0-17,0 0 0 13,0 0 0-13,0 0 0 18,0 0 0-18,0 4 0 0,0 20 0 12,-11 16 0 5,7 22 0-17,0 13 0 17,4 6 0-17,0 3 0 0,0 6 0 17,0 6 0-17,0-7 0 13,19-2 0-13,-7-3 0 17,5 3 0-17,0-5 0 18,-4 2 0-18,-5-6 0 1,7-9 0 11,-9-7 0 8,5-20 0-20,-5-19 0 0,-4-7 0 10,2 2 0 4,7 1 0-14,-7 6 0 19,0 13 0-19,7-2 0 1,-7 1 0 14,0-1 0-15,-2-11 0 13,5-10 0 4,-7-9 0-17,0-3 0 0,6-3 0 15,-2 0 0-15,-2 0 0 18,5 0 0-18,-3 0 0 17,23 0 0-17,9 0 0 11,10 9 0-11,18-2 0 16,-5-1 0-16,14-3 0 17,14 1 0-16,12-4 0 14,13 0 0-15,8 5 0 1,2-5 0 16,0 0 0-17,-4 0 0 12,6 0 0 6,-1 0 0-18,-1 0 0 0,4 0 0 12,-1 0 0 5,-12 0 0-17,-9 0 0 0,-18-5 0 17,-8-2 0-17,-19 1 0 16,-6 6 0-15,-3-3 0 10,-8 3 0-11,-2 0 0 17,7 0 0-17,-3 0 0 18,0 0 0-18,3 0 0 18,-1 0 0-18,-2 0 0 0,3 0 0 12,-3 0 0 1,-4 0 0-13,-6 0 0 21,-11-4 0-21,-6 4 0 0,-3 0 0 12,-3 0 0 6,2 0 0-18,-5 0 0 0,-6 0 0 14,5 0 0 5,-7 0 0-19,6 0 0 0,-6-5 0 11,0 5 0-11,0 0 0 19,0 0 0-19,0 0 0 12,0 0 0-12,0 0 0 18,0-7 0-18,0-18 0 13,0-21 0-13,0-19 0 17,0-8 0-17,0-1 0 18,0-4 0-18,0-6 0 0,-6-10 0 12,-1-13 0 7,5-11 0-19,-6-18 0 0,3-8 0 12,-9-13 0 4,-1-11 0-16,-6 1 0 0,-7 7 0 17,5 26 0-17,-8 35 0 13,7 42 0-13,3 28 0 21,-14 25 0-21,-5 4-123 16,21 11-124-16,4 43-90 1</inkml:trace>
    </iact:actionData>
  </iact:action>
  <iact:action type="add" startTime="61364">
    <iact:property name="dataType"/>
    <iact:actionData xml:id="d14">
      <inkml:trace xmlns:inkml="http://www.w3.org/2003/InkML" xml:id="stk13" contextRef="#ctx0" brushRef="#br3">3109 13701 742 0,'0'0'296'6,"0"0"-140"11,0 0-12-16,0 0-41 17,0 0-35-18,0 0-20 0,299-29-1 17,-189 17 2-17,16-12-10 13,11-3-8-13,-8 0-3 17,1 2 2-17,-22 12 17 16,-26 13-6-16,-23 0-11 16,-32 0-11-16,-24 0 14 12,-3 0-5-12,-34 0-22 17,-80 0-6-17,-52 4 2 19,-39 2 0-19,1-6 0 1,-3 0 8 12,16 0-9-1,16 3 3-12,25 6-4 18,32-2-4-18,44-1 3 15,43-6 0-14,24 0-1-1,7 0 2 17,19 0 2-17,78 0 1 13,40 0 3-13,25 0-6 18,-4 0 2-18,-16 6 3 13,-33 28 13-13,-33-2-5 16,-23-11-13-15,-32-2 0 12,-17-7 0-13,-4 19 0 18,-32 4 0-18,-67 12 0 14,-38-7 0-14,-18-12 0 19,-1-15 0-19,10-1 0 0,26-5 0 12,40-2 0 9,34-5-18-21,39 0-96 0,7 0-142 13,30-28-113-13</inkml:trace>
    </iact:actionData>
  </iact:action>
  <iact:action type="add" startTime="62675">
    <iact:property name="dataType"/>
    <iact:actionData xml:id="d15">
      <inkml:trace xmlns:inkml="http://www.w3.org/2003/InkML" xml:id="stk14" contextRef="#ctx0" brushRef="#br3">18846 13444 503 0,'0'0'219'6,"0"0"-63"17,0 0-35-23,0 0-45 0,312 0 1 11,-203 0 13 5,9 0-7-16,4 0-15 18,-8 0 21-18,-10 0-35 0,-12 0 0 18,-24 0-1-18,-24 0-22 13,-23 0-9-13,-8 0 0 17,-13 0-4-16,0 0-10 10,0 0-8-11,-53 7-5 18,-55 8 5-18,-41 8 4 18,-28-15-1-17,8-8-3-1,20 0 1 11,26 0 0 8,29 0 0-19,28 0 0 0,30 0 0 15,18 0 1-15,18 0-1 16,0 0 4-16,0 0 9 14,0 0 20-14,54 0 9 15,47 0-12-15,26 0-27 12,-5 0-1 7,-12 7 1-19,-32-3-1 0,-34 0 20 14,-19 0-10-14,-18-4 0 18,-7 0-3-18,0 3-7 13,0 11-3-13,-72 7 0 16,-50 4-1-16,-34 3 1 15,-2-9 2-15,16 2-2 18,27-2 0-17,32-1 1 12,37-5-1-13,23-7 0 18,12-6-2-18,11 0-24 0,0 0-40 17,40 0-36-17,49 0-86 13,-36-15-92-13,-1-1-261 14</inkml:trace>
    </iact:actionData>
  </iact:action>
  <iact:action type="add" startTime="70979">
    <iact:property name="dataType"/>
    <iact:actionData xml:id="d16">
      <inkml:trace xmlns:inkml="http://www.w3.org/2003/InkML" xml:id="stk15" contextRef="#ctx0" brushRef="#br3">14111 16805 542 0,'0'0'323'7,"0"0"-181"7,0 0-11-3,0 0-57-11,0 0-37 21,0 0 11-21,0 0 28 1,0 0-3 11,0 0-19-12,-224-111 5 22,109 111-8-22,-18 53 7 0,-8 37-7 12,4 28-3 0,14 39-11-12,20 5-10 19,10 6-4-19,24 12 0 14,35-1-3-14,28 4-5 13,6-11 5-13,88-4-5 20,68-16 9-20,55-34-5 17,27-24 0-17,23-41-10 0,-18-36-2 14,-22-17 4-14,-29-91-8 13,-40-53 5 6,-30-46-8-19,-46-31 0 0,-53-25 0 15,-23 2 0-15,-28-1 0 13,-69 23 0-13,-23 35 0 14,-4 40 0 7,-9 44-17-21,15 42-36 0,11 32-56 13,6 19-49-13,71 10-71 13,5 20-104-13</inkml:trace>
    </iact:actionData>
  </iact:action>
</iact:actions>
</file>

<file path=ppt/ink/inkAction3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2-26T04:40:03.29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5006">
    <iact:property name="dataType"/>
    <iact:actionData xml:id="d0">
      <inkml:trace xmlns:inkml="http://www.w3.org/2003/InkML" xml:id="stk0" contextRef="#ctx0" brushRef="#br0">6643 9129 605 0,'0'0'242'5,"0"0"-55"11,0 0-26-16,0 0-14 14,0 0-9-14,0 0-31 16,0 0-23-16,63-33-2 14,-63 33-13-14,0 0-16 16,0 0-7-15,0 0-18 20,0 0-2-21,-4 0-6 0,-59 0 2 9,-20 0 8 12,-11 0-30-21,-3 0 0 0,2-4 0 10,-4 1 0 10,-2 3 0-20,-7-6 0 0,-10 6 0 15,-6 0 0-15,-5 0 0 15,9 0 0-15,-10 0 0 14,5 0 0-14,-5 6 0 16,-1 6 0-16,7 4 0 15,4 0 0-15,4-3 0 15,4 2 0-15,4 3 0 14,1-7 0-14,6 6 0 16,2-5 0-16,2 1 0 22,10-1 0-22,7-5 0 0,5 3 0 16,9-2 0-16,-1-1 0 14,-5 0 0-14,7-1 0 13,-5-6 0 2,1 2 0-14,3 4 0 0,-3-2 0 15,-5 3 0-16,5-1 0 15,-5 2 0-15,-6-4 0 16,6 3 0-16,0-2 0 13,7-1 0-13,-7-1 0 16,7-3 0-16,-1 6 0 14,3-3 0-14,16 5 0 16,3 0 0-16,10 1 0 22,9-5 0-22,2 0 0 0,10 0 0 14,4-1 0-14,3-3 0 16,4 0 0-16,4 0 0 14,-7 0 0-14,7 0 0 16,0 0 0-16,-2 10 0 14,2 9 0-14,-6 21 0 16,2 19 0-16,-3 6 0 14,7 1 0-14,0 6 0 16,0 6 0-16,0 12 0 15,0 4 0-15,0 5 0 15,0 2 0-15,0-8 0 22,0-3 0-22,7-3 0 0,3-14 0 16,-1-8 0-16,-1-3 0 15,7-12 0-15,-5-3 0 16,7 16 0-16,-4-11 0 13,-1 8 0-13,3 8 0 16,-8-9 0-16,5 19 0 14,1-7 0-14,-5-14 0 16,-1-9 0-16,-5-14 0 15,-2-19 0-15,0-5 0 15,0-4 0-15,0 0 0 14,0-3 0-14,6 1 0 16,-2 0 0-16,11 4 0 22,-2 5 0-22,8-5 0 0,8 5 0 9,3-10 0 12,4-3 0-21,10 5 0 0,2-1 0 14,9-4 0-14,15 7 0 16,-5-7 0-16,11 9 0 14,2 0 0-14,3 1 0 16,3 2 0-16,9-2 0 14,2-10 0-14,10 0 0 16,5 0 0-16,8 0 0 14,7-22 0-14,-5-1 0 16,0 2 0-16,-2 8 0 14,-12 2 0-13,3 3 0 14,-8-1 0-15,7-3 0 22,4-1 0-22,-2 1 0 0,8-1 0 16,-2 6 0-15,0-1 0 14,-2 1 0-15,-5 2 0 10,-12 1 0 7,-8-1 0-17,-7 1 0 1,-2 0 0 15,-2 4 0-16,-8 0 0 15,-2-3 0-15,-5-3 0 16,-4 6 0-16,-6-2 0 13,0-2 0-13,-7-5 0 16,-2 0 0-16,-6 6 0 14,-8-1 0-14,-9 4 0 16,-4 0 0-16,-8 0 0 22,6 0 0-22,-11 0 0 0,0 0 0 14,5 0 0-14,-9 0 0 16,8 0 0-16,-5 0 0 14,-1 0 0-14,-4 0 0 16,0 0 0-16,0 0 0 14,0 0 0-14,0 0 0 16,0 0 0-16,2 0 0 14,-2 0 0-13,8 0 0 14,-8-12 0-15,5-13 0 14,1-20 0-13,11-20 0 15,-5-21 0-15,-1-14 0 19,10-4 0-20,-13-20 0 1,5-10 0 11,-7-13 0-8,3-8 0 10,-5-1 0-14,0 6 0 11,3 2 0 7,-7 6 0-18,0 18 0 0,0 15 0 16,0 11 0-15,0 11 0 12,0 15 0-13,0 7 0 16,0 11 0-16,0 12 0 14,0 6 0-14,-15 13 0 16,11-2 0-16,-1 8 0 14,-1 5 0-14,6 3 0 16,-2 2 0-16,2 2 0 19,-4-2 0-19,4-3 0 4,0 2 0 4,0 1 0 8,0 1 0-16,0 6 0 19,0 0 0-19,0 0 0 0,0 0 0 12,0 0 0 7,-7 0 0-19,1 0 0 0,0 0 0 16,-41 0 0-16,-26 21 0 13,-35 11 0-13,-37 5 0 16,-17-3 0-15,-26 3 0 13,-12-1 0-14,4-2 0 15,6-3 0-14,11 3 0 13,13-3 0-14,6-3 0 16,12 3 0-16,3-8 0 22,3-6 0-22,3-6 0 0,7 7 0 15,-3-5 0-15,13-1 0 14,6 4 0-14,2-7 0 17,4-6 0-17,-1 1 0 13,7 0 0-13,3 0 0 16,13 0 0-16,1 5 0 15,5-5 0-15,6 4 0 16,13-5 0-16,-2 1 0 14,6-4 0-14,6 6 0 15,7-6 0-15,-1 0 0 14,7 3 0-14,4 6 0 17,1 1 0-17,-5 8 0 22,10-1 0-22,-4-2 0 0,5 6 0 13,-3-5 0-13,9-1 0 16,0-2 0-16,2-3 0 14,6-2 0-14,-4-4 0 16,6-1 0-16,5 1 0 14,4 0 0-14,-3-4 0 16,7 5 0-16,0-5 0 15,0 0 0-15,0 20 0 16,0 16 0-16,0 27 0 14,0 27 0-14,0 7 0 15,0 5 0-15,11 8 0 22,-3 8 0-22,-3 1 0 0,-1-1 0 16,0-3 0-16,7-4 0 15,-7-10 0-15,0-11 0 17,-2-5 0-17,11-2 0 12,-9-5 0-12,9-2 0 16,-9-5 0-16,4-6 0 14,-1-8 0-13,-3-7 0 14,2-6 0-15,7 2 0 15,-5-2 0-15,-6-4 0 16,5-2 0-16,-7-13 0 13,0-13 0-13,0-5 0 17,4-7 0-17,2 3 0 14,7-3 0-14,16 0 0 16,24 0 0-16,10 0 0 21,24 0 0-21,1-3 0 0,9-4 0 14,17 3 0-14,2 4 0 16,14 0 0-15,3 0 0 13,8-5 0-14,3 2 0 15,-1 3 0-15,9 0 0 14,-3 0 0-14,5-6 0 17,-6 2 0-17,-11 1 0 14,-7-6 0-14,-18 6 0 15,-11-1 0-15,-6-2 0 22,-9 6 0-22,1 0 0 0,-3 0 0 8,-2 0 0 14,0 0 0-22,0-3 0 0,-8 3 0 16,0-4 0-16,-11 0 0 14,0 0 0-14,-4-5 0 16,5 3 0-16,-1-4 0 14,9-3 0-13,10 1 0 14,-2 2 0-15,2 1 0 15,-2 0 0-15,-19 5 0 16,-4-4 0-16,-11 4 0 13,-10-5 0-12,-10 5 0 14,-5 4 0-15,-2 0 0 15,-15 0 0-15,8 0 0 15,-5-3 0-14,3-2 0 20,-6 2 0-21,1 3 0 0,-5 0 0 14,6 0 0-14,7 0 0 16,6-10 0-15,4 4 0 12,0-3 0-13,13-7 0 17,-5 3 0-17,-3-2 0 13,1-2 0-13,-6 9 0 16,-6-1 0-16,2 5 0 14,-4-4 0-13,0 1 0 14,-7-3 0-14,1 3 0 14,-5-5 0-15,-4-13 0 16,0-15 0-16,0-35 0 14,0-28 0-14,0-46 0 24,-13-51 0-24,-18-55 0 0,1-23 0 15,1 1 0-15,5 36 0 15,5 45 0-15,13 41-82 14,6 33-102-14,0 122-113 14,0 0-190-14</inkml:trace>
    </iact:actionData>
  </iact:action>
  <iact:action type="add" startTime="9003">
    <iact:property name="dataType"/>
    <iact:actionData xml:id="d1">
      <inkml:trace xmlns:inkml="http://www.w3.org/2003/InkML" xml:id="stk1" contextRef="#ctx0" brushRef="#br0">24805 9027 342 0,'0'0'630'7,"0"0"-446"8,0 0-27-15,0 0-41 16,0 0-15-16,0 0-18 22,0 0-24-22,-69-25 27 0,-22 47-29 8,-4-10-11 14,-10-2-17-22,-13-1-2 0,-13 0 12 9,-14-2-12 21,-11 1 5-29,-7 5 0 7,-9-4-32-8,1 4 0 0,5-6 0 12,5 5 0-12,16 1 0 14,4-1 0-13,14 1 0 14,1-2 0-15,4 2 0 16,-1-7 0-16,-3 7 0 14,2-1 0-14,16 1 0 14,-1-1 0-14,14 6 0 16,4-7 0-16,5 0 0 17,4 2 0-17,6-3 0 21,10-8 0-21,10-2 0 0,13 0 0 8,10 0 0 14,1 0 0-22,11 0 0 0,-2 0 0 14,0 0 0-14,4 0 0 12,-2 0 0 6,2 0 0-18,-11 0 0 1,5 0 0 14,-7 6 0-15,-4-2 0 15,1 8 0-15,-1-8 0 16,6 5 0-15,9 2 0 11,2-7 0-12,9 0 0 16,6-4 0-16,-1 0 0 22,5 3 0-22,-4 18 0 0,4 21 0 8,0 19 0 15,0 16 0-23,0 2 0 0,0-7 0 15,0 2 0-15,0-5 0 14,0-3 0-14,0 8 0 14,0 11 0-14,0 9 0 16,0 17 0-15,0-1 0 14,0 12 0-15,0-7 0 14,0-6 0-14,0-13 0 14,0-11 0-14,0-4 0 16,0 5 0-16,0-8 0 17,0-12 0-17,0-13 0 13,0-13 0-12,0 2 0 14,0-6 0-15,0 0 0 22,4-2 0-22,5-3 0 0,1 7 0 14,-3-1 0-14,5 3 0 17,-5-8 0-17,3-4 0 13,1-6 0-13,-9-13 0 16,4-1 0-16,-6-8 0 14,0 4 0-13,8-4 0 14,16 3 0-15,1-3 0 14,28 0 0-14,-7 0 0 16,11 0 0-16,6 0 0 14,11 0 0-14,16 0 0 16,14-13 0-15,10-6 0 24,14-5 0-25,-2 2 0 0,7 3 0 6,4 6 0 9,21 9 0-14,0 0 0 19,13 0 0-20,0-1 0 0,6-1 0 15,-5-4 0-15,1 7 0 15,-6-1 0-14,-11-2 0 12,-11 6 0-13,-4-2 0 14,-10 2 0-14,-9 0 0 16,5 0 0-15,1 0 0 12,-1-6 0-13,1 2 0 16,-14 1 0-16,-7-9 0 16,-16 2 0-15,-13 0 0 16,-17-2 0-17,-4-1 0 15,-11 5 0-14,-14-5 0 1,-3 1 0 8,-5-1 0 5,-8 6 0-15,1 2 0 21,-10 1 0-21,-7 4 0 0,0 0 0 14,6 0 0-14,-6 0 0 16,0 0 0-15,0 0 0 27,0 0 0-28,0 0 0 0,0-3 0 0,0 3 0 15,0-25 0-15,0-12 0 16,0-28 0-16,-17-26 0 24,-6-15 0-24,-7-25 0 0,5-16 0 6,-2-15 0 17,-3-15 0-23,13 2 0 0,-6 0 0 13,4-5 0-13,9 16 0 17,-5 9 0-17,11 21 0 15,-1 19 0-15,-1 16 0 14,4 14 0-13,-4 16 0 12,2 19 0-13,4 17 0 16,0 14 0-16,0 10 0 16,0 5 0-15,0 4 0 12,0 0 0-13,-7 0 0 17,7 0 0-17,-4 0 0 13,-2 0 0-12,-28-3 0 20,-19-15 0-21,-25-1 0 0,-21 6 0 16,-10 9 0-16,-14 4 0 15,-14 0 0-15,-4 0 0 16,4 13 0-16,-2 6 0 13,-12-1 0-13,-3-4 0 17,-19 8 0-17,-4-1 0 13,-4 7 0-13,-1 5 0 16,-5-1 0-16,-5 5 0 14,3-5 0-14,7-7 0 16,9-10 0-16,22-2 0 14,16-1 0-14,13-2 0 16,4-7 0-16,8 1 0 22,-2 1 0-22,-1 2 0 0,5-1 0 16,1-3 0-16,16 1 0 14,15 0 0-14,7 0 0 15,20 0 0-15,9-4 0 16,19 0 0-16,13 0 0 14,3 0 0-14,5 3 0 16,0-3 0-16,0 0 0 15,0 0 0-15,0 0 0 14,0 0 0-14,0 0 0 16,0 0 0-16,0 18 0 14,0 17 0-14,0 20 0 16,0 15 0-16,0-5 0 14,0-12 0-14,0 0 0 22,0 3 0-22,5 9 0 0,-1 13 0 16,11 12 0-16,2 4 0 15,6 9 0-15,0 7 0 15,0-1 0-15,2 2 0 14,-4 0 0-14,3 0 0 17,-5-6 0-17,0 2 0 14,-5-13 0-14,-1-4 0 16,-3-9 0-16,-3-12 0 13,-1-6 0-13,-2-4 0 16,-4-6 0-16,0-3 0 14,0 2 0-14,0-6 0 16,0-4 0-16,0-14 0 23,0-9 0-23,0-5 0 0,0-7 0 13,7-7 0-13,-7 9 0 16,0-6 0-16,0 1 0 14,2 2 0-14,4 1 0 16,9 5 0-16,10 5 0 14,2 0 0-14,1-2 0 17,3-2 0-17,-7-4 0 14,-5-2 0-14,-13 6 0 16,-2-1 0-16,7 0 0 16,-5 1 0-16,-4-5 0 13,-2-8 0-12,0 0 0 20,6 0 0-21,-1 0 0 0,5 0 0 16,26 0 0-16,10 0 0 15,26 0 0-15,14 0 0 16,13 0 0-16,7-8 0 13,-1 2 0-13,15-1 0 16,13 3 0-16,2-4 0 15,10 8 0-15,7-4 0 15,-2 4 0-15,-3 0 0 14,13 0 0-14,-10 0 0 16,-3 0 0-16,-1-8 0 14,-16-5 0-14,-3 0 0 17,-13 1 0-17,-5-1 0 21,-10 7 0-21,-2-7 0 1,-10 5 0 12,-1-5 0-13,-10 1 0 16,-9 5 0-16,3-3 0 15,-13 7 0-15,2-2 0 16,-2 5 0-16,2 0 0 14,0 0 0-14,-11 0 0 16,9 0 0-16,-6 0 0 13,6-4 0-13,-3-9 0 16,-5 2 0-15,-9-2 0 12,-6 4 0-13,-20 6 0 16,-5-1 0-16,-5 4 0 22,-4-3 0-22,0 3 0 0,0 0 0 8,0 0 0 14,0 0 0-22,0 0 0 0,0 0 0 16,0 0 0-16,0 0 0 14,0 0 0-14,10 0 0 16,1-4 0-16,10-4 0 15,6-2 0-15,-12 7 0 11,10-1 0 9,-1-1 0-20,-10 2 0 0,5-1 0 15,7-5 0-15,-12 5 0 13,5 0 0-12,-4 0 0 14,-6 4 0-15,1-4 0 14,-6-1 0-14,-2 1 0 16,-2 4 0-16,0 0 0 23,0 0 0-23,0 0 0 0,0 0 0 13,0 0 0-13,0 0 0 17,0 0 0-17,0 0 0 13,0 0 0-13,0 0 0 16,0 0 0-16,0 0 0 14,0 0 0-14,0 0 0 16,0 0 0-16,9 0 0 15,-5 0 0-15,0 0 0 16,-4 0 0-16,7 0 0 14,-1 0 0-14,4-2 0 15,7-4 0-14,-8 2 0 20,-3 1 0-21,2-1 0 0,-8-14 0 16,3-17 0-16,-3-23 0 15,0-24 0-15,0-21 0 16,0-16 0-16,0-21 0 13,-7-37 0-13,-16-31 0 17,-9-33 0-17,-5-34 0 14,-6-17 0-14,3-4 0 15,7 15 0-14,3 41 0 13,9 56 0-14,0 61 0 15,4 58 0-15,5 40 0 14,1 25-137-14,9 0-116 16,2 53-124-15</inkml:trace>
    </iact:actionData>
  </iact:action>
  <iact:action type="add" startTime="14187">
    <iact:property name="dataType"/>
    <iact:actionData xml:id="d2">
      <inkml:trace xmlns:inkml="http://www.w3.org/2003/InkML" xml:id="stk2" contextRef="#ctx0" brushRef="#br0">14151 16363 666 0,'0'0'288'3,"0"0"-135"5,0 0-45 9,0 0-51-17,0 0-35 14,0 0 51-14,-360 65 24 16,145-15-28-16,-19 19-33 14,-9 34 3-14,9 31 4 16,9 30-9-16,27 19-10 14,50 10 4-14,39-6 5 17,39-7 5-17,58-5 2 21,12-10 1-21,111-3-11 1,96 3-13 12,71-30-7-13,49-26-3 16,22-44-4-16,-11-65-2 15,-33-16-1-15,-48-102-8 11,-67-47 4 8,-68-42 1-19,-63-35 3 0,-55-38-3 15,-4-27 2-15,-78 5 1 14,-33 28-2-14,-24 28-44 16,-17 64-42-16,-29 45-33 14,-24 57-20-14,115 80-185 20,1 8-488-20</inkml:trace>
    </iact:actionData>
  </iact:action>
</iact:actions>
</file>

<file path=ppt/ink/inkAction3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2-26T04:40:03.290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5" units="cm"/>
      <inkml:brushProperty name="height" value="0.055" units="cm"/>
    </inkml:brush>
  </inkml:definitions>
  <iact:action type="add" startTime="3276">
    <iact:property name="dataType"/>
    <iact:actionData xml:id="d0">
      <inkml:trace xmlns:inkml="http://www.w3.org/2003/InkML" xml:id="stk0" contextRef="#ctx0" brushRef="#br0">4422 3598 532 0,'0'0'246'24,"0"0"-121"-24,0 0 0 0,0 0-23 14,0 0-13-14,0 0-1 14,246-50-4-14,-147 47 16 15,24 3-24-15,24 0 2 23,34 0-12-23,22 0-21 0,20 0-6 16,7 0-6-16,8 0 1 14,10 0-13-14,-5 0-2 15,-9 0-2-15,4 0-9 13,6-12 4-13,9-4-11 16,21-8 8-16,13-7-3 14,8 3 3-13,4 5 1 12,-13 2-1-8,-9 5 1 8,-16 7 9-13,-27 5-1 14,-15 1-10-14,-23-5 1 15,-32-2-9-15,-33-5 0 16,-26 2 0-16,-25 1 0 22,-6-1 0-22,-21 6 0 0,-13 2 0 14,-7 1 0-14,-14 1 0 17,-8-3 0-17,2 6 0 15,-9-4 0-15,-2 4 0 14,4 0 0-14,-6 0 0 14,0 0 0-14,0 0 0 16,-6 0 0-16,-76 0 0 14,-34 0 0-14,-55 0 0 15,-14 0 0-15,-41 0 0 14,-33 4 0-13,-17 9 0 15,-38 5 0-15,-4-3 0 19,-7-2 0-20,13-1 0 0,28-1 0 9,18-3 0 13,22 5 0-22,27 0 0 0,13 2 0 15,14 3 0-14,11-2 0 13,2 8 0-14,8-5 0 16,15 4 0-16,22-8 0 14,14-2 0-14,14-4 0 17,12-6 0-17,10-3 0 13,10 0 0-13,2 0 0 15,18 4 0-15,7-4 0 14,7 4 0-14,5-4 0 16,-1 7 0-16,2 3 0 23,-1-3 0-23,7-2 0 0,7 2 0 14,7-7 0-14,1 0 0 15,7 0 0-15,4 0 0 15,-4 0 0-15,-2 0 0 16,6 0 0-16,0 0 0 14,6 0 0-14,80 0 0 16,51-4 0-16,59-17 0 13,49-10 0-12,54-7 0 15,40-5 0-16,36-7 0 14,15 0 0-14,10 10 0 16,5 8 0-15,-3 10 0 11,-24 19 0-11,-22 3 0 15,-36 0 0-16,-42 0 0 22,-46-4 0-22,-47 4 0 0,-58-6 0 16,-49 6 0-16,-53-8 0 14,-29 1-228-14,-57-5-283 16</inkml:trace>
    </iact:actionData>
  </iact:action>
  <iact:action type="add" startTime="17780">
    <iact:property name="dataType"/>
    <iact:actionData xml:id="d1">
      <inkml:trace xmlns:inkml="http://www.w3.org/2003/InkML" xml:id="stk1" contextRef="#ctx0" brushRef="#br0">27022 17001 590 0,'0'0'257'23,"0"0"-85"-23,0 0-24 0,0 0-37 14,0 0-15-14,0 0-9 16,0 0-23-16,0 0 19 13,0 0-14-12,-247 29-11 18,131-22-4-19,-6 5-1 8,-13-12-7 8,0 6-6-16,-4-3-6 0,5-3 0 16,1 0-8-16,6 0-7 15,1 0-13-15,-1 0-6 16,5 0 0-15,-2 0 0 14,2 0 0-15,-1 0 0 21,-9 0 0-21,-3 0 0 0,2-3 0 9,2-3 0 13,-1 6 0-22,9 0 0 1,-1 0 0 12,-2 0 0-13,4 0 0 16,-1 0 0-16,1 0 0 18,-6 0 0-18,5 0 0 11,-3 0 0-10,4 0 0 13,8 0 0-14,8 0 0 15,3 0 0-15,6 0 0 14,7-7 0-14,-5 2 0 16,4-2 0-15,-4 7 0 21,-6 0 0-22,11 0 0 0,-1 0 0 8,0 0 0 14,5 0 0-22,4 0 0 0,4 0 0 12,8 0 0 2,13 0 0-14,7 0 0 19,6 0 0-18,2 12 0-1,6-9 0 14,4 1 0-14,0 2 0 16,5-3 0-16,-2 6 0 14,8-9 0-14,8 0 0 13,-2 0 0-12,5 0 0 14,3 0 0-15,3 0 0 16,4 0 0-15,-13 0 0 21,7 0 0-22,-4 0 0 0,-3 0 0 7,-4 7 0 15,2-4 0-22,3 7 0 0,-3-2 0 15,11-1 0-15,-3 11 0 16,3-7 0-16,-4 23 0 13,3 14 0-12,-1 6 0 14,4 6 0-15,-2 5 0 14,0-3 0-14,4 4 0 16,0-10 0-16,0 7 0 20,-9-8 0-20,3 8 0 4,2-19 0 2,4-4 0 17,0 3 0-23,0 4 0 0,0 16 0 7,0-7 0 16,0 6 0-23,0-8 0 0,0-11 0 16,0 4 0-16,0-11 0 9,0 0 0 6,0-6 0-15,0-2 0 20,0-9 0-20,0 6 0 0,0 3 0 13,0 7 0-12,0-7 0 15,0-1 0-16,0-5 0 14,0 2 0-14,0-13 0 15,0 14 0-15,0-4 0 15,0 4 0-15,0-6 0 17,0 6 0-17,0-12 0 22,0 2 0-21,0 3 0-1,0-14 0 8,0-1 0 11,0 1 0-19,0 4 0 0,0-8 0 17,0 0 0-17,0 0 0 14,0 0 0-14,0 0 0 16,0 0 0-16,0 0 0 14,0 10 0-14,0-3 0 15,0 1 0-15,0 5 0 15,0-5 0-15,0-8 0 16,0 7 0-16,0 3 0 13,4-10 0-12,27 0 0 14,12 0 0-15,5 0 0 22,-2 0 0-22,9 0 0 0,0 0 0 9,-6 0 0 12,10 0 0-21,0 0 0 0,6 0 0 15,-2 0 0-15,2 0 0 15,5-10 0-15,-1 3 0 16,-3 7 0-16,-3 0 0 16,9 0 0-16,-5 0 0 13,-2-8 0-13,11 8 0 16,-6 0 0-16,6-9 0 13,-5 5 0-13,3 0 0 17,-2 0 0-17,-3-3 0 22,7-3 0-22,-6-2 0 0,-9 5 0 16,2-1 0-16,-4-2 0 13,-2 3 0-13,-9-1 0 16,-1 4 0-16,3-5 0 15,5 9 0-15,-2 0 0 16,2 0 0-16,-1 0 0 14,-1 0 0-14,4 0 0 16,-2 0 0-16,-3 0 0 14,-1 0 0-14,2 0 0 16,-1 0 0-16,-3 0 0 14,1 0 0-14,-3 0 0 16,-7 0 0-16,2 0 0 13,-6 0 0-12,6 0 0 15,-2 0 0-16,8 0 0 22,3 0 0-22,8 0 0 0,-4 0 0 14,6 0 0-14,4 0 0 16,0 0 0-16,3 0 0 16,-5 0 0-16,0 0 0 13,3 0 0-12,-5 0 0 12,-4 0 0-13,2 0 0 17,4 0 0-17,-8 0 0 16,8 0 0-16,-4 0 0 13,0 0 0-13,8 0 0 16,-1 0 0-16,-1 0 0 15,-4 0 0-15,-6 0 0 21,-7 0 0-21,7 0 0 0,-6 0 0 13,10 0 0 6,-3 0 0-19,-1 0 0 1,-2 0 0 13,-2 0 0-14,1 0 0 10,5 0 0-5,-2 0 0 9,-5 0 0-13,-1 0 0 12,-3 0 0-13,3 0 0 16,-9 0 0-16,6 0 0 14,-10 0 0-14,6 0 0 16,-4 0 0-16,-6 0 0 14,-1 0 0-14,-14 0 0 17,-2 0 0-17,-7 0 0 18,1 0 0-17,-3 0 0 16,0 0 0-17,5 0 0 0,2 0 0 16,8 0 0-16,8 0 0 14,1 0 0-14,5 0 0 16,5-7 0-16,-4 7 0 14,-8 0 0-13,-3 0 0 14,-6 0 0-15,-4 0 0 14,-1 0 0-14,-5 0 0 16,-3 0 0-16,7 0 0 13,-9 0 0-12,-4 0 0 15,0-8 0-16,0 8 0 16,0 0 0-16,0 0 0 22,0 0 0-22,0 0 0 0,0 0 0 13,0 0 0-13,8 0 0 16,1 0 0-16,6 0 0 14,-5 0 0-14,11 0 0 16,-12 0 0-16,10 0 0 14,-7 0 0-14,3 0 0 16,-11 0 0-16,-4 0-83 15,0 0-91-15,-38 0-69 17,3 0-126-17,-18 0-251 13</inkml:trace>
    </iact:actionData>
  </iact:action>
  <iact:action type="add" startTime="21471">
    <iact:property name="dataType" value="strokeEraser"/>
    <iact:actionData xml:id="d2">
      <inkml:trace xmlns:inkml="http://www.w3.org/2003/InkML" xml:id="stk2" contextRef="#ctx0" brushRef="#br1">42338 31422 806 0,'0'0'186'5,"0"0"-85"4,0 0-61-3,0 0-40 2,0 0-46 0,0 0-103 0,0 0-355-2</inkml:trace>
    </iact:actionData>
  </iact:action>
  <iact:action type="remove" startTime="21625">
    <iact:property name="style" value="instant"/>
    <iact:actionData xml:id="d3" ref="#d1"/>
  </iact:action>
  <iact:action type="add" startTime="21622">
    <iact:property name="dataType" value="strokeEraser"/>
    <iact:actionData xml:id="d4">
      <inkml:trace xmlns:inkml="http://www.w3.org/2003/InkML" xml:id="stk3" contextRef="#ctx0" brushRef="#br1">42338 31422 613 0,'-16'-222'302'6,"28"222"-203"-1,-12 0-37 1,0 0-62 2,0 0-32 0,0 0-187 0,0 0-374-2</inkml:trace>
    </iact:actionData>
  </iact:action>
  <iact:action type="add" startTime="21817">
    <iact:property name="dataType" value="strokeEraser"/>
    <iact:actionData xml:id="d5">
      <inkml:trace xmlns:inkml="http://www.w3.org/2003/InkML" xml:id="stk4" contextRef="#ctx0" brushRef="#br1">41925 31157 704 0,'0'0'280'2,"0"0"-155"6,0 0-20 0,0 0-71 0,0 0-34-2,0 0-29 2,17 68-145 0,-34-46-418 0</inkml:trace>
    </iact:actionData>
  </iact:action>
  <iact:action type="add" startTime="23451">
    <iact:property name="dataType"/>
    <iact:actionData xml:id="d6">
      <inkml:trace xmlns:inkml="http://www.w3.org/2003/InkML" xml:id="stk5" contextRef="#ctx0" brushRef="#br0">27233 17139 811 0,'0'0'267'20,"0"0"-129"-20,0 0-18 0,0 0-48 16,0 0-2-16,0 0 7 13,-182-27-11-13,77 17 0 16,-7 10 1-15,-1-7-5 12,-1 7-18-13,-8 0 0 16,-1-4-8-16,-14 0-5 22,-4 0-1-22,4-5-2 0,2 2-10 17,3-11-18-16,5 11 0 16,1 2 0-17,3-2 0 12,-5-3 0-12,10 2 0 10,-9 1 0 9,5-5 0-19,-13 12 0 0,3-9 0 15,-1-2 0-14,-4 11 0 14,6 0 0-15,-1 0 0 14,-3 0 0-14,-4 0 0 16,-7 0 0-16,5 4 0 14,6 12 0-14,7 0 0 23,16 5 0-23,15-14 0 0,19 5 0 7,8-3 0 15,11 0 0-22,-4-2 0 0,-13-7 0 15,7 0 0-14,-13 3 0 12,-1-3 0-13,1 0 0 16,-4 0 0-16,4 0 0 15,6 0 0-15,-2 0 0 16,6 0 0-16,3 0 0 13,-13 0 0-9,-3 0 0 9,-10 0 0-13,-2 0 0 14,7 6 0-14,3-2 0 16,12 0 0-16,18 0 0 21,25-4 0-21,11 0 0 0,6 0 0 8,3 0 0 14,-3 0 0-22,0 0 0 1,2 0 0 14,-12 0 0-14,10 0 0 13,-10 0 0-14,2 0 0 16,12 0 0-16,-8 0 0 14,15 0 0-14,-2 0 0 16,4 0 0-16,2 0 0 13,-4 0 0-12,-9 0 0 14,11 0 0-15,-7 0 0 15,5 0 0-15,-6 7 0 20,1 3 0-18,3 1 0-2,0 21 0 10,-1 5 0 4,3 13 0-14,-2 11 0 22,6-7 0-22,0 11 0 0,0-8 0 8,-2 3 0 14,-3 2 0-22,-7 3 0 0,10-12 0 13,-3-7 0-13,5-2 0 17,0 6 0-17,0-6 0 14,0 9 0-14,0 0 0 16,0 5 0-16,0-4 0 13,0-7 0-12,0-1 0 14,0-4 0-14,0-12 0 12,0 5 0-12,0-7 0 14,0 1 0-15,0-2 0 23,0 7 0-23,0-5 0 1,0-1 0 14,0 5 0-15,0 8 0 13,0-6 0-13,0 11 0 16,0-5 0-16,0-9 0 14,0 2 0-14,0-19 0 14,0 7 0-8,0-7 0 6,0-2 0-12,0 2 0 14,0-2 0-14,0 3 0 15,0 2 0-15,0-15 0 16,0 4 0-16,0 2 0 14,0-9 0-14,0 9 0 16,0-9 0-16,0 0 0 21,0 0 0-21,0 0 0 1,0 0 0 6,0 0 0 16,0 0 0-23,0 0 0 0,19 0 0 14,5 0 0-14,7 0 0 16,3 0 0-16,0 7 0 13,-5-7 0-13,20 0 0 17,-1 0 0-17,3 0 0 13,3 0 0-12,-3 0 0 12,-7 0 0-8,-2 0 0 7,-2 0 0-11,-4 0 0 14,6 0 0-15,-2 0 0 14,11 0 0-14,4 0 0 16,4 0 0-15,4 0 0 20,4 0 0-21,-3 0 0 0,-1 0 0 15,0 0 0-15,-4 0 0 15,-15 0 0-15,5-7 0 16,-9 7 0-16,2-9 0 13,-2 9 0-13,-6 0 0 17,14 0 0-17,-8 0 0 13,2 0 0-13,3 0 0 16,1 0 0-16,3 0 0 14,1 0 0-13,-6 0 0 14,1 0 0-15,-7 0 0 14,2 0 0-14,-2 0 0 16,6 0 0-16,6 0 0 23,1 0 0-23,-1 0 0 0,3 0 0 13,4 0 0-13,-11 0 0 17,7 0 0-17,0 0 0 13,4 0 0-13,4 0 0 17,0 0 0-17,-2 0 0 14,-4 0 0-14,-3 0 0 16,-1 0 0-16,0 0 0 14,-11 0 0-14,-3 0 0 15,4 0 0-14,1 0 0 13,-2 0 0-14,19 0 0 15,0 0 0-15,0 0 0 23,8 0 0-23,-12 0 0 0,-2 0 0 15,-1 0 0-14,-16 0 0 12,6 0 0-13,-2 9 0 16,11-9 0-15,-7 7 0 12,11-7 0-12,0 0 0 15,-1 0 0-16,1 0 0 13,-8 0 0-13,-5 0 0 16,-9 0 0-15,3 0 0 13,-4 0 0-14,4 0 0 17,2 0 0-17,6 0 0 13,2 0 0-13,5 0 0 15,-1 0 0-15,22 0 0 15,-5 0 0-15,7 0 0 15,-6 0 0-15,-14 0 0 23,1 0 0-23,-15 0 0 0,-4 0 0 14,6 0 0-14,3 0 0 16,5 0 0-16,7 0 0 13,19 0 0-13,0 0 0 17,2 0 0-17,8 5 0 14,-4 11 0-14,-6-7 0 16,0-2 0-16,-6 2 0 14,-7-9 0-14,2 0 0 21,-6 0 0-21,-10 0 0 9,1 0 0-9,-10 0 0 16,-4 0 0-16,-2 0 0 21,-9 0 0-20,4 0 0-1,-12 0 0 15,0 0 0-15,0 0 0 15,4 0 0-15,-2 0 0 16,-2 0 0-16,6 0 0 14,2 0 0-14,5 0 0 15,-7 0 0-15,0 0 0 15,-10 0 0-15,-5 0 0 15,-6 0 0-15,-2 0 0 15,0 0 0-15,0 0 0 16,0 0 0-16,0 0 0 13,0 0 0-13,0 0 0 16,0 0 0-15,0 0 0 21,0 0 0-22,0 0 0 0,0 0 0 8,0-25 0 13,9-31 0-21,-1-27 0 1,-3-36 0 12,-3-6 0-13,-2-12 0 14,0 0 0 2,0-6 0-15,0 11 0-1,0 14 0 16,0 11 0-16,-2 10 0 13,-3 4 0-13,-3-6 0 17,-1 6 0-17,9-6 0 13,-2 1 0-13,2 13 0 16,0 10 0-16,0 23 0 23,0 14 0-23,0 10 0 0,0 20 0 16,0 0 0-16,0 8 0 13,0 0 0-13,0 0 0 17,-4 0 0-17,0 0 0 14,4 0 0-14,-6 0 0 15,-7 0 0-14,-31 0 0 13,-30 0 0-14,-25-9 0 16,-21 9 0-16,4-8 0 14,-17 4 0-14,-16 1 0 16,-10-7 0-16,-13-2 0 14,-1 2 0-14,9 1 0 16,10 0 0-16,2 2 0 14,17-2 0-14,4 6 0 15,7 3 0-15,4-6 0 23,-2 2 0-23,6 1 0 0,-13-2 0 13,-1 5 0-13,7 0 0 17,-3-3 0-17,8 3 0 13,-6-4 0-13,10-5 0 17,-2 9 0-16,2-12 0 12,9 12 0-13,6 0 0 16,0 0 0-16,10 0 0 14,-8 0 0-14,9 0 0 16,6 0 0-16,-1 0 0 19,8 3 0-19,-8 6 0 12,-3 4 0-11,0-2 0 19,-1 11 0-20,3-6 0 0,14-4 0 15,1 5 0-15,-1-5 0 15,11 3 0-14,-4-6 0 14,10-1 0-15,-1-4 0 14,7 3 0-14,3 11 0 15,0-11 0-15,6 3 0 15,-2-7 0-15,-2 13 0 16,6-16 0-16,0 9 0 13,2-1 0-12,9-4 0 16,2-4 0-17,0 4 0 16,6-1 0-16,-6-3 0 14,-5 0 0-14,-8 0 0 17,-10 0 0-17,0 0 0 12,1 0 0-11,8 0 0 20,1 0 0-21,8 0 0 0,7 0 0 14,4 0 0-14,7 0 0 16,-5 0 0-16,-6 0 0 14,-15 0 0-13,7 0 0 14,-7 8 0-15,8 2 0 14,12-3 0-14,-3-7 0 16,14 5 0-16,1-5 0 14,4 7 0-14,-8 18 0 16,6 3 0-16,2 18 0 22,-5 2 0-21,1-2 0-1,-2 4 0 12,2-10 0-12,-5 1 0 16,5-12 0-16,-2 7 0 16,4-7 0-15,2 15 0 13,0 5 0-14,0 13 0 16,0 3 0-16,0 7 0 14,0 7 0-14,0 2 0 15,-5 2 0-15,-7 3 0 15,5-6 0-15,-1 2 0 14,0-4 0-14,1-3 0 22,3 5 0-20,-2-5 0-1,2-3 0 7,1-19 0 5,-7-3 0-13,1-10 0 16,5-11 0-16,0 0 0 22,4-4 0-22,0 4 0 0,-6-10 0 14,6 7 0-14,0 1 0 16,0 1 0-16,0-3 0 14,0-4 0-14,0 8 0 16,0-14 0-16,0-2 0 14,0 3 0-14,0-16 0 16,0 9 0-16,0-9 0 13,0 0 0-13,0 0 0 17,0 0 0-17,0 0 0 14,0 0 0-14,0 8 0 16,23 0 0-15,4-8 0 20,11 3 0-21,2-3 0 0,0 0 0 14,7 0 0-14,-7 0 0 16,2 0 0-16,-2 0 0 15,-11 0 0-15,9 0 0 14,0 0 0-14,-2 0 0 14,4 0 0-13,2 0 0 14,-2 0 0-14,2 0 0 12,-2 0 0-13,-4 0 0 16,0 0 0-16,2 0 0 14,2 0 0-14,11 0 0 16,3 0 0-16,1 0 0 16,-4-3 0-15,-3-5 0 13,-8 0 0-13,-12-1 0 14,3 9 0-15,-3 0 0 22,1 0 0-22,9 0 0 0,6-7 0 14,5 2 0-14,1 1 0 16,3 1 0-16,6-7 0 14,-6 3 0-13,4-1 0 14,-3-4 0-15,-7 3 0 13,-11 1 0-13,-7 0 0 17,1 8 0-17,-7-9 0 14,-6 9 0-14,10 0 0 16,-2 0 0-16,9 0 0 22,2 0 0-22,0-4 0 0,10 4 0 14,-10-3 0-14,4-1 0 15,-6 4 0-15,-9 0 0 12,-2 0 0 3,-4-8 0-15,0 8 0 17,0-10 0-17,6 10 0 0,3 0 0 17,10 0 0-17,6 0 0 14,6-7 0-14,9 4 0 16,5-2 0-16,-5 1 0 16,4 4 0-16,-19-9 0 14,-4 9 0-14,-6 0 0 16,-15-7 0-16,4 7 0 14,2-9 0-14,9 9 0 16,-4 0 0-16,18 0 0 22,-8-9 0-22,13 7 0 0,8-3 0 14,-2 0 0-14,0 5 0 16,-11-7 0-16,-1 7 0 14,-5 0 0-14,-2 0 0 16,-6 0 0-16,4 0 0 14,4 0 0-14,-7 0 0 16,14 0 0-16,4-9 0 14,-3 9 0-14,9 0 0 16,2 0 0-15,-6 0 0 12,0 0 0-13,0 0 0 16,-5 0 0-16,-1 0 0 21,-1 0 0-20,5 0 0-1,2 0 0 14,4 0 0-14,-5 0 0 11,8 0 0 8,7 0 0-19,1 9 0 0,-1-9 0 16,9 7 0-16,4-7 0 15,-2 0 0-15,3 0 0 15,-1 0 0-15,0 5 0 13,-4-5 0-13,0 5 0 17,-11-5 0-17,7 2 0 14,8 7 0-14,5 0 0 15,1-9 0-15,5 7 0 15,-5-7 0-15,5 0 0 24,-2 0 0-24,-9 0 0 0,8 0 0 13,-14 0 0-13,-12 0 0 17,-8 0 0-17,-20 0 0 14,-8 0 0-14,-9 0 0 16,4 0 0-16,2 0 0 14,-2 0 0-14,0 0 0 13,-12 0 0 3,6 0 0-16,-15 0 0 0,-2 0 0 17,0 0 0-17,0 0 0 14,0 0 0-14,0 0 0 171,0 0 0-170,0 0 0 1,0 0 0 0,0 0 0-2,0 0 0 0,0 0 0 0,0 0 0 0,0 0 0 0,0 0 0 0,0 0 0 0,0 0 0 1,0-32 0-1,0-37 0 0,-6-39 0 0,-22-29 0 0,3-6 0 1,0-14 0-1,-3-5 0 0,5 7 0 2,-6 12 0-1,12 29 0-1,0 18 0 1,-2 24 0-1,11 14 0 6,-5 14 0 17,4 6 0-23,7 13 0 0,-2 13 0 7,0 5 0 16,-2 7 0-23,-1-8 0 0,-10 8 0 15,11 0-56-15,-13-17-160 14,4 14-126-14,3-6-90 17</inkml:trace>
    </iact:actionData>
  </iact:action>
  <iact:action type="add" startTime="31330">
    <iact:property name="dataType"/>
    <iact:actionData xml:id="d7">
      <inkml:trace xmlns:inkml="http://www.w3.org/2003/InkML" xml:id="stk6" contextRef="#ctx0" brushRef="#br0">8044 8999 867 0,'0'0'228'13,"0"0"-91"-13,0 0 6 16,0 0-37-16,0 0-33 17,0 0-4-17,0 0 9 15,0 0-26-14,-223 12 9 17,138-9-23-18,-5 1 10 1,-5-4-9 14,-6 0-3-15,0 0-5 15,-2 6-7-15,-13-6-7 16,-9 0-17-16,-10 3 0 13,-14-3 0-12,-11 5 0 14,2 2 0-14,0-3 0 12,6-1 0-12,-4 6 0 18,-2 0 0-18,-4 4 0 2,-3 2 0 4,3 1 0 8,2-3 0-15,10-1 0 23,1 1 0-23,12-1 0 0,8 3 0 13,3-2 0-13,-1-1 0 17,5 1 0-17,4-1 0 14,-2 1 0-14,8-1 0 15,11 1 0-15,8-5 0 13,15-1 0-10,9 0 0 12,1-1 0-15,-5-4 0 16,1 4 0-15,2-2 0 12,7-1 0-13,2 9 0 13,11-2 0-13,-3-3 0 16,0 2 0-16,-2-6 0 23,-4-3 0-22,3 0 0-1,13 0 0 15,3 0 0-15,15 0 0 13,-2 0 0-12,-5 0 0 15,-8 0 0-16,-21 13 0 13,-4 16 0-13,-5 3 0 17,7 5 0-17,4-1 0 14,8-6 0-14,7-11 0 15,6 3 0-14,13-15 0 12,10 2 0-13,2-1 0 17,-1 9 0-17,1 2 0 14,-8 14 0-14,10-8 0 16,-3 3 0-15,5-3 0 12,-6 4 0-13,11-4 0 15,-2 3 0-15,4 9 0 23,2 3 0-23,0 13 0 1,0 12 0 12,0 21 0-13,0 13 0 16,0 10 0-16,0 13 0 13,0 3 0-13,0-3 0 16,0-4 0-15,2-13 0 12,4-11 0-13,-6-6 0 16,4-11 0-16,3-8 0 14,1-7 0-14,1-5 0 16,-1-9 0-15,-2-3 0 12,3-4 0-12,-9-8 0 15,2-8 0-15,-2-15 0 19,0-4 0-20,0-2 0 0,4 1 0 17,-4-2 0-17,13-3 0 13,8 0 0-13,23 4 0 16,26-4 0-16,16 0 0 15,3 0 0-15,22 0 0 16,16 0 0-16,18 0 0 14,19-12 0-14,7 2 0 16,0 7 0-16,-17 3 0 13,-7 0 0-13,5 0 0 16,2 0 0-15,6 13 0 12,4 12 0-12,9-10 0 15,2-5 0-16,10-8 0 21,-1-2 0-21,-18 0 0 0,-6 0 0 9,-16 0 0 12,-10 0 0-21,-3 0 0 0,-4 0 0 14,-7 0 0-2,-2 0 0-11,-7 0 0 17,7 0 0-18,-6 0 0 0,2 0 0 17,-9 0 0-17,3 0 0 13,-14-8 0-13,1 1 0 16,2 3 0-16,-10-2 0 13,-1 4 0-13,3-8 0 26,3 0 0-24,3-5 0-2,-9 0 0 5,1-2 0 9,-5 6 0-14,-12-5 0 22,-5 7 0-22,-12 2 0 0,-5 1 0 16,-16-1 0-16,-9 2 0 13,-6 1 0-13,-13 1 0 16,2 3 0-15,-2 0 0 13,-4 0 0-14,0 0 0 15,0 0 0-15,0 0 0 15,0-4 0-15,0 4 0 16,0 0 0-16,0 0 0 14,0 0 0-14,5 0 0 16,-5-5 0-15,12-11 0 12,1-5 0-13,10-10 0 16,-6-19 0-16,0-7 0 22,-5-25 0-22,-1-17 0 1,-9-14 0 12,4-19 0-13,-6-15 0 16,0-12 0-16,0-3 0 14,0-16 0-14,0 3 0 12,-14 7 0 5,1-2 0-17,5 6 0 0,-1 5 0 17,3 12 0-17,2 17 0 16,-1 12 0-16,-1 26 0 14,6 36 0-14,-2 22 0 14,2 27 0-14,0 3 0 16,-6 4 0-16,6 0 0 19,0 0 0-18,-5 0 0 2,1 0 0 6,-2 0 0 10,-28 0 0-19,-21 4 0 1,-31 25 0 14,-28 6 0-15,-6-5 0 15,-4-5 0-15,-19 0 0 16,-18-10 0-16,-14-2 0 13,-25 4 0-13,-13-6 0 16,-10-3 0-15,6 3 0 12,-6 2 0-13,-3-4 0 17,-14 4 0-17,2-5 0 13,-2-1 0-13,16-3 0 16,16 5 0-15,18-9 0 20,11 0 0-21,6 3 0 0,23-3 0 14,14 5 0-13,24-5 0 14,15 0 0-15,13 8 0 14,8-5 0-14,2 5 0 16,-4 5 0-15,-4 3 0 13,-15 9 0-14,-4 7 0 13,-5 4 0 5,-3 7 0-18,3-4 0 1,16 0 0 13,3-16 0-14,12-6 0 14,1-9 0-14,11-8 0 16,4 0 0-16,0 0 0 21,4 0 0-20,4 0 0 0,11 0 0 5,9 0 0 17,-1 0 0-23,0 0 0 1,5 0 0 14,-11 0 0-15,-2 0 0 13,4 0 0-13,-6 0 0 17,4 3 0-17,9 11 0 13,5 3 0-13,-1-2 0 17,15 10 0-17,-9 4 0 13,10 3 0-13,9 14 0 17,0 7 0-17,0 16 0 14,0 8 0-14,0 16 0 16,13 10 0-16,8 19 0 14,2 15 0-14,-4 3 0 16,4 4 0-16,-6-4 0 22,0-9 0-21,0-13 0-1,2-12 0 11,-9-17 0 3,3-10 0-13,0-19 0 2,-5-10 0 11,0-19 0-14,7 0 0 15,0-16 0-14,-4 5 0 12,7-4 0-13,6 1 0 17,-1 4 0-17,4 3 0 15,3 1 0-14,3 0 0 14,1-6 0-15,-2 2 0 14,4-2 0-14,-1-4 0 16,5-1 0-16,11-6 0 16,12-2 0-16,19-6 0 21,13 0 0-21,17 0 0 1,27 0 0 12,9-6 0-13,14-6 0 16,2 5 0-16,11 4 0 15,19-2 0-15,10 1 0 15,15-2 0-15,1-1 0 14,-16-1 0-14,-14 1 0 16,-20-3 0-16,-5 10 0 13,-9 0 0-13,-11 0 0 17,-4 0 0-17,0 0 0 14,-10 0 0-14,2 0 0 16,-3 13 0-16,3-9 0 21,0 1 0-21,-11-2 0 0,0-3 0 14,-8 0 0-14,-4 0 0 16,-11 0 0-16,0 0 0 15,-6 0 0-15,-11 0 0 15,6 0 0-14,-1 0 0 13,3 0 0-14,3 0 0 16,-2-12 0-16,-7-1 0 15,-10 2 0-15,-11-5 0 16,-4 3 0-16,-6 4 0 13,-1 2 0-13,3-2 0 15,-4 6 0-15,-5-9 0 23,2 2 0-23,-8 3 0 0,-10-1 0 8,4 4 0 14,-7-5 0-22,5 5 0 0,-1 0 0 16,3 0 0-16,-7 1 0 13,5-3 0-13,-11 2 0 17,6 2 0-17,5-3 0 14,0 0 0-14,-5 5 0 16,-4 0 0-16,-4-3 0 13,-15 3 0-13,1-4 0 15,-3-2 0-15,-2 6 0 17,0 0 0-17,0 0 0 21,0-12 0-21,0-29 0 0,0-27 0 7,0-48 0 10,-2-42 0-17,-32-33 0 23,-4-42 0-22,-13-17 0-1,1 9 0 13,4 40 0-13,3 43 0 15,14 47 0-15,-1 29 0 14,5 17 0-14,-7 4 0 16,-14 4-121-16,33 57-157 13,-10 0-143-13</inkml:trace>
    </iact:actionData>
  </iact:action>
  <iact:action type="add" startTime="34884">
    <iact:property name="dataType"/>
    <iact:actionData xml:id="d8">
      <inkml:trace xmlns:inkml="http://www.w3.org/2003/InkML" xml:id="stk7" contextRef="#ctx0" brushRef="#br0">1872 11531 618 0,'0'0'260'6,"0"0"-80"11,0 0-46-17,0 0-50 13,0 0-27-13,0 0-1 22,0 0 16-22,0 0-27 1,-59 50-1 15,-10-6-22-16,-7 5-4 14,-11 3-10-14,5 5-4 16,0 5 1-16,6 1-3 14,17-8 1-14,8-4 0 16,20-11 3-16,10-11 2 13,10-17 3-13,11-4-1 16,0-1 5-16,0 11 17 14,38 6-18-14,21 5-9 16,9 0 2-15,3-5 2 15,7-1-4-16,-4 2 4 15,-13 0-4-15,2 3 6 13,-10-3-2-13,-9 0-5 24,-12-4 0-24,-9-9-3 0,-10-5-1 13,-7-7 2-13,-2 0 2 17,-4 0-4-17,4 0 2 14,1 0 0-13,9 0-2 11,7 0 7-12,5 0-6 16,3 0 0-16,7 0-1 14,-9 0 7-14,5 0-7 16,-11 0 0-15,-2 0 1 15,-8 0-1-16,-3 0 3 13,-8 0-1-12,0 0-1 22,0 0 0-23,0 0-1 0,0 0 1 10,0-3-2 4,0-31-5-14,0-19 5 20,-8-12 1-20,-24 1 0 0,-8 2-2 11,-6 6 2 9,6 9 0-20,-3 7 0 1,10 15 0 14,7 12 1-14,12 5 0 9,12 8-1-8,-3 0 1 13,5 0 2-15,0 0 5 15,0 0 2-14,0 0 13 12,0 0 29-13,17 25-8 16,19 12-39-16,10 9-5 24,-10-6 9-24,-4 1-3 0,-7 0-3 7,-6-5 3 14,-8 0-4-21,-7-2 4 1,-4-1-4 14,0-1 2-15,-21 5-3 14,-38-1 0-14,-11-2-1 18,1-1 0-18,-3-10-1 13,13 2 1-13,11-8-1 16,16-6-2-16,9-2-32 13,23-9-61-13,0 0-81 19,0 0-143-18,36 0-552 11</inkml:trace>
    </iact:actionData>
  </iact:action>
  <iact:action type="add" startTime="35843">
    <iact:property name="dataType"/>
    <iact:actionData xml:id="d9">
      <inkml:trace xmlns:inkml="http://www.w3.org/2003/InkML" xml:id="stk8" contextRef="#ctx0" brushRef="#br0">4603 11911 537 0,'0'0'229'15,"0"0"-116"-15,0 0 81 22,-354-50-80-22,145 50-34 0,-6 0-25 14,-4 5-4-14,9 31 7 16,7 23-6-16,9 21-1 17,20 35-2-17,22 32-1 14,30 32 1-13,29 22-20 12,44-4-10-13,49-6 1 21,0-16 1-21,104-2-9 10,75 2 13-9,50-3-11 13,48-4 8-14,39-27-8 16,14-38-1-16,-7-53-9 14,-18-50 6-14,-50-38 4 22,-33-113-7-22,-52-72-5 1,-50-68-2 14,-58-45 0-15,-52-10-3 8,-10 10 0 14,-59 35 1-22,-57 46-30 0,-36 52-76 16,-33 48-59-16,88 151-103 16,13 4-507-16</inkml:trace>
    </iact:actionData>
  </iact:action>
  <iact:action type="add" startTime="37403">
    <iact:property name="dataType"/>
    <iact:actionData xml:id="d10">
      <inkml:trace xmlns:inkml="http://www.w3.org/2003/InkML" xml:id="stk9" contextRef="#ctx0" brushRef="#br0">29892 9190 512 0,'0'0'180'19,"0"0"1"-19,0 0-49 0,0 0-21 22,0 0-5-22,0 0-7 0,78 5-7 8,-89 1-10 14,-48 7-5-22,-23-1 13 0,-17-12-27 17,17 0-14-17,-11 0 31 13,-14 0 0-13,3 0-75 16,-41-12 17-16,-11-1 2 15,-4-2 11-15,-6 11-8 15,-7 4-27-15,10 0 0 14,-11 0 0-14,3 0 0 16,2 16 0-16,-1 5 0 15,14 4 0-15,2 0 0 17,8-3 0-17,14 1 0 26,3-8 0-19,7 7 0-7,6-3 0 0,-8-2 0 0,12-6 0 18,9-2 0-18,14-6 0 8,16 3 0 14,11-6 0-22,20 0 0 0,4 0 0 14,9 0 0-14,1 0 0 15,-3 0 0-14,-16 0 0 13,-5 0 0-14,-1 0 0 15,-12 0 0-15,2 0 0 15,4 0 0-15,10 0 0 16,9 0 0-16,8 0 0 14,5 0 0-14,4 0 0 16,0 0 0-16,6 7 0 15,0-4 0-15,2 7 0 15,5-5 0-15,-7-2 0 17,0 1 0-17,6-1 0 20,-8 2 0-20,-4 2 0 0,-6 3 0 15,-1 1 0-15,-6 2 0 17,5-1 0-17,-1-5 0 13,13 3 0-12,0 2 0 14,11 9 0-15,-3 7 0 14,9 16 0-14,2 10 0 16,0 2 0-16,0 10 0 13,0 5 0-12,0-3 0 15,0 5 0-16,0 9 0 13,9 4 0-13,-1 4 0 17,7-9 0-17,-5 2 0 21,7-7 0-21,-4 2 0 0,0 5 0 9,1-7 0 12,1-1 0-21,-7-7 0 0,-5-3 0 14,3-2 0-14,-6-1 0 16,0-2 0-16,0-2 0 15,0-1 0-15,0 8 0 17,0-8 0-17,0 1 0 13,0-13 0-13,0-18 0 15,0-5 0-15,0-12 0 15,0 0 0-15,0-5 0 15,0-2 0-15,0 1 0 23,0-1 0-23,0 1 0 0,0-4 0 16,0 6 0-16,0 6 0 13,0-5 0-13,0 5 0 16,0-3 0-16,0 3 0 15,19-3 0-15,4-2 0 16,9 5 0-16,22-2 0 14,16-7 0-14,27-3 0 16,17 0 0-16,18 0 0 14,10 0 0-14,5 0 0 17,5-9 0-17,-3-2 0 13,-3 3 0-12,-9-5 0 14,-6 9 0-15,1 0 0 22,-1 0 0-22,-5 4 0 0,-6 0 0 7,-2 0 0 16,5 0 0-23,12 0 0 0,6 0 0 14,2 0 0-14,2 0 0 15,-14 0 0-15,-9 0 0 15,-23 0 0-15,-6-4 0 15,-13-1 0-15,2 1 0 15,-4-8 0-15,-2-1 0 16,0 1 0-16,4 2 0 13,-8-8 0-13,-1 6 0 16,3-1 0-16,4 6 0 16,-10 2 0-16,3 2 0 15,-1 3 0-15,-7-4 0 21,-4 4 0-20,0-6 0-1,-9 3 0 25,1 3 0-16,-2-3 0-9,-1 3 0 0,9 0 0 2,2-6 0 9,0 3 0 2,-11 3 0-13,3 0 0 16,-9-4 0-16,-6 1 0 13,-2-3 0-12,6 3 0 15,-9-1 0-16,1-5 0 13,-11 6 0-13,0-6 0 16,4 6 0-15,-2-3 0 13,5 2 0-14,12 4 0 15,2-7 0-15,-2 3 0 23,-8 0 0-23,-9 4 0 0,-13 0 0 8,-1 0 0 14,-5 0 0-22,-4 0 0 0,0-4 0 14,4 4 0-14,-4 0 0 16,0-5 0-16,0 5 0 14,0 0 0-14,0-19 0 17,4-18 0-17,-1-26 0 13,3-21 0-13,-6-23 0 15,0-21 0-15,0-27 0 15,0-28 0-15,0-8 0 15,0-6 0-15,-9 14 0 23,-3 19 0-23,-3 21 0 0,2 7 0 16,3 23 0-16,-1 10 0 14,5 13 0-14,2 18 0 16,-7 13 0-16,3 12 0 14,-3 13 0-14,3 6 0 16,-3 3 0-16,-8-3 0 14,-6-1 0-14,-19 0 0 16,-19 0 0-16,-38 10 0 14,-22 10 0-14,-16 9 0 16,-4 0 0-16,16 0 0 13,1 25 0-12,8-10 0 15,-6 2 0-15,-3 4 0 20,5-6 0-21,-15 3 0 0,2-1 0 7,-6-5 0 16,-15 4 0-23,0 3 0 0,-8-1 0 16,-3-3 0-16,1 2 0 14,-7-5 0-14,0-9 0 14,5 3 0-14,-7-6 0 16,15 0 0-16,6 0 0 14,8 0 0-14,7 0 0 16,9 0 0-16,12 0 0 13,2 0 0-13,10 0 0 17,1 0 0-17,2 0 0 15,4 0 0-15,6 0 0 15,5 0 0-15,5 0 0 21,1 0 0-21,8 0 0 0,-4 8 0 16,15 7 0-16,8 2 0 16,5-1 0-16,14-3 0 15,2-5 0-15,15-4 0 14,13-1 0-14,2-3 0 16,4 0 0-16,0 0 0 14,0 0 0-14,0 0 0 16,0 0 0-16,0 0 0 14,0 0 0-14,0 6 0 16,0 6 0-16,-11 13 0 14,3 10 0-14,-5 15 0 16,9 6 0-16,4 18 0 22,0 16 0-22,0 9 0 0,0 6 0 9,17-2 0 12,-2 6 0-21,-1 2 0 0,3-4 0 14,-10 0 0-14,9-2 0 16,-3-2 0-16,6-9 0 15,-11-10 0-15,1-6 0 16,1 4 0-16,-7 1 0 13,-3-2 0-13,0-4 0 16,0-7 0-16,0-8 0 14,0-9 0-14,0-9 0 15,0-11 0-15,0-5 0 23,0-7 0-23,0 0 0 0,0-6 0 16,0 7 0-16,0-3 0 13,0 9 0-12,6 0 0 14,-2 1 0-15,0 2 0 15,1-8 0-15,5 6 0 16,-6-4 0-16,3-6 0 14,-3-3 0-14,-4-10 0 16,8-4 0-16,-8-2 0 14,0 0 0-14,11 0 0 16,22 0 0-16,16 0 0 14,29 6 0-13,19-2 0 14,15-4 0-15,8 3 0 21,-2 1 0-20,0-4 0-1,-2 0 0 8,12 0 0 14,-6 0 0-22,13 0 0 0,11 0 0 14,10 0 0-14,12 0 0 16,5 0 0-16,0 0 0 14,-7 0 0-14,-6 5 0 15,-6-5 0-15,-8 0 0 15,-5 0 0-15,-6 0 0 16,-9 0 0-16,-8 0 0 14,-2 0 0-14,-15 0 0 16,-8 0 0-16,4 0 0 14,4 0 0-14,-2 0 0 17,0 0 0-17,-4 0 0 20,2 0 0-20,-9 0 0 0,5-5 0 17,-11-2 0-17,4 3 0 14,-3-4 0-14,1-5 0 16,-2 9 0-16,-2-4 0 14,-4-1 0-14,-8 5 0 16,-7-3 0-16,-4 2 0 14,-9 2 0-14,-8-7 0 16,-2 7 0-16,4-9 0 14,-6-1 0-14,-11 9 0 16,9-4 0-16,-11 4 0 13,-4-1 0-13,-6 1 0 16,4 4 0-16,-1-2 0 15,8-4 0-15,-5 6 0 17,0-4 0-17,-1 1 0 20,1-1 0-20,-6-2 0 0,-4 6 0 15,-5 0 0-15,-4-2 0 16,0 2 0-16,0 0 0 14,0 0 0-14,0 0 0 17,0-6 0-17,0-13 0 13,0-31 0-13,0-32 0 16,-21-27 0-16,-17-18 0 14,2-24 0-14,-4-29 0 16,4-32 0-16,2-22 0 23,9 3 0-23,6 10 0 0,11 15 0 8,1 23 0 12,7 39 0-20,0 44 0 0,0 46 0 16,0 33 0-16,0 21-80 14,-4 4-169-14,0 57-122 17</inkml:trace>
    </iact:actionData>
  </iact:action>
  <iact:action type="add" startTime="41367">
    <iact:property name="dataType"/>
    <iact:actionData xml:id="d11">
      <inkml:trace xmlns:inkml="http://www.w3.org/2003/InkML" xml:id="stk10" contextRef="#ctx0" brushRef="#br0">25058 11209 523 0,'0'0'391'7,"0"0"-244"9,0 0 1-16,0 0-60 22,0 0-27-22,0 0 13 0,0 0-14 15,0 0-4-15,-59-12-8 15,10 27-11-15,-10 7 7 14,-6-3-18-14,-11 6-9 17,-6 3-4-17,-11 5-8 13,5 9-2-13,6-6 1 17,4 0-4-17,10-8 0 15,9 2 0-15,13-10-1 15,10-5 2-15,9 3-1 14,4 1 2-14,6 6-1 16,2 0 2-16,15 7 9 15,0 10 5-15,0 6 0 15,0 2-2-15,15 3-5 22,14-9 7-22,9-8-3 0,-2-1-4 16,2-10-1-10,-4-6-1-6,-1 2-3 24,3-5 6-24,-4-4-2 1,-11 1 0 11,-6-4 0-11,-7-9-5 14,2 3 5-14,-5-3-9 12,-5 0 1-13,0 4 1 16,0-4-4-16,0 0 0 14,0 0-1-14,0 0-2 17,0 0 1-17,0 0-2 13,-40 0 6-13,-19 0-1 17,4-12 1-17,-4-8-1 22,8 2 1-22,3 11 0 0,6 3 0 8,12 4-1 13,15 0 0-20,5 0 1-1,6 0 1 14,-1 0 1-14,-1 0 3 12,6 0 0 3,0 11 30-15,11 27-13 20,35 2-20-19,9-15 7-1,12-10 9 11,5-15-4-10,4 0-6 14,-2 0 0-15,-15 0-3 15,-17-3-5-15,-15-5 0 20,-14 4 0-20,-9 4 0 18,-4-9 0-18,0-10 0 0,0-13 0 16,0-11 0-16,0 3 0 13,0 8 0-12,0 10 0 15,-4 9-12-16,-7 11-73 13,9-2-65-12,2-1-41 12,0 5-140 4,0 0-412-17</inkml:trace>
    </iact:actionData>
  </iact:action>
  <iact:action type="add" startTime="42381">
    <iact:property name="dataType"/>
    <iact:actionData xml:id="d12">
      <inkml:trace xmlns:inkml="http://www.w3.org/2003/InkML" xml:id="stk11" contextRef="#ctx0" brushRef="#br0">25604 12030 640 0,'0'0'183'0,"0"0"-24"14,0 0-10-14,0 0-37 16,-268-57-41-16,131 53 3 13,-25 4 1-13,-26 0-23 16,-12 4-8-16,-4 37-18 14,-1 11-14-14,24 17-3 15,17 22 4-15,18 18 9 16,16 27 5-16,20 11-1 17,19 19-6-17,32 12-7 13,32 9 5-13,27 3 1 15,27 4-2-15,91-7 20 16,51-14-20-16,35-31 6 23,49-31-1-23,40-46-16 0,28-33-3 10,28-32-3 7,16-15-4-16,-20-76-2-1,-33-43 5 16,-50-53 2-16,-68-38-2 15,-60-49-2-15,-60-28 2 15,-68-13-3-15,-12 15 1 22,-116 39-1-22,-59 41-32 0,-43 52-70 7,-24 34-13 7,132 129-94-14,23 5-71 17</inkml:trace>
    </iact:actionData>
  </iact:action>
</iact:actions>
</file>

<file path=ppt/ink/inkAction3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2-26T04:47:31.417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</inkml:brush>
    <inkml:brush xml:id="br2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0154">
    <iact:property name="dataType"/>
    <iact:actionData xml:id="d0">
      <inkml:trace xmlns:inkml="http://www.w3.org/2003/InkML" xml:id="stk0" contextRef="#ctx0" brushRef="#br0">11003 8107 762 0,'0'0'167'1,"0"0"-42"-1,0 0-2 0,0 0-32 0,0 0-7 0,0 0 19 0,0 0-25 0,0 0 3 0,0 0-5 98,61-7-29-98,8 7-4 0,28 0-16 0,25 0 6 0,15 0-8 0,13 0 3 1,14 0 8-1,-1 0 3 0,7 3-11 0,14 7-7 0,1 2 9 0,-4-5-30 0,3 2 0 105,-18-5 0-105,-8-4 0 1,-19 0 0-1,-10 0 0 1,-15 5 0-1,-24-2 0 0,-14 1 0 0,-17-1 0 0,-8 1 0 0,-9-4 0 0,-19 6 0 0,-6-6 0 0,-9 0 0 0,-8 0 0 0,0 0 0 84,0 0 0-84,0 0 0 0,0 0 0 0,0 0 0 0,0 2 0 0,0-2 0 0,-48 0 0 0,-45 0 0 0,-40 0 0 1,9 0 0-1,-21 0 0 114,-20 10 0-114,-8-3 0 0,-18 5 0 0,-14 1 0 0,1-5 0 0,4 1 0 0,6-2 0 0,19-7 0 0,27 0 0 0,22 0 0 0,16 0 0 0,22 0 0 0,25 0 0 0,18 0 0 0,22 5 0 102,9-5 0-102,14 0 0 0,0 0 0 0,0 0 0 0,0 0 0 0,0 0 0 0,0 0 0 0,4 0 0 0,69 0 0 0,48 0 0 0,30 0 0 0,20-8 0 0,0 4 0 0,-1 4 0 103,20 0 0-103,-5 0 0 0,-12 0 0 0,-13 0 0 0,-31 0 0 0,-13 0 0 0,-21 0 0 0,-13 0 0 0,-19 0 0 0,-21 0 0 0,-21 0 0 0,-10 0 0 0,-11 0 0 2,0 0 0 168,0 0 0-170,0 0 0 0,0 0 0 0,-40 0 0 0,-66 4 0 0,-58 8 0 0,-45 1 0 0,1-5 0 0,-7-1 0 0,21-3 0 0,17-1 0 0,27 3 0 0,26-3 0 0,25 3 0 0,32-3 0 0,18 1 0 0,28-1 0 0,13-3 0 0,8 0 0 0,0 0 0 0,0 0 0 0,33 6 0 2,90 10 0 104,56 5 0-106,40-2 0 0,-19-1 0 0,-31-4 0 0,-47 7 0 0,-46-3 0 0,-34-11 0 0,-30 1 0 0,-12-3 0 0,0 7 0 0,-42 16 0 0,-80-1 0 0,-40-2 0 0,-28-3 0 103,11-22 0-103,29 0 0 0,18 0 0 0,26 0 0 0,33 0-42 0,64 0-175 0,9 0-178 0</inkml:trace>
    </iact:actionData>
  </iact:action>
  <iact:action type="add" startTime="11960">
    <iact:property name="dataType"/>
    <iact:actionData xml:id="d1">
      <inkml:trace xmlns:inkml="http://www.w3.org/2003/InkML" xml:id="stk1" contextRef="#ctx0" brushRef="#br0">15818 8164 377 0,'0'0'234'1,"0"0"-111"-1,0 0-10 96,0 0-36-96,0 0-16 0,0 0-4 0,0 0-2 0,-13 0 19 0,13 0 22 0,0 0 21 0,0 0 12 0,0 0-29 0,13 0-26 0,25 0-24 0,25 0-4 1,19 0 2 104,32 0-7-105,16 0-14 0,31 0 1 0,16 0-7 0,21 0 4 0,17 0 2 0,-11 0 11 0,-10 0-29 0,-38 0-9 0,-30 0 0 0,-35 0 0 0,-22 0 0 0,-29 0 0 0,-16 0 0 106,-18 0 0-106,0 0 0 0,-6 0 0 0,0 0 0 0,0 0 0 0,0 0 0 0,-71 0 0 0,-75 6 0 0,-58 9 0 0,-28-15 0 0,-12 0 0 0,6 0 0 0,14 0 0 0,18 0 0 106,10 0 0-106,23 0 0 0,23 0 0 0,32 0 0 0,32 0 0 0,27 0 0 0,25 0 0 0,21 0 0 0,7 0 0 0,6 0 0 0,0 0 0 0,30 0 0 0,81 4 0 0,75 14 0 104,60-3 0-104,16-2 0 0,-5-1 0 0,-30-5 0 0,-27 11 0 0,-41-2 0 0,-39 0 0 0,-40-1 0 0,-30-2 0 0,-22-8 0 0,-22-2 0 0,-6-3 0 0,0 0 0 0,0 0 0 3,0 0 0 101,-2 10 0-104,-80 5 0 0,-38-2 0 0,-36-4 0 0,2-9 0 0,-4 0 0 0,21 0 0 0,17 0 0 0,27 0 0 0,30 0 0 0,29 0 0 0,9 0 0 0,23 0 0 106,2 0 0-106,0 0 0 0,0 0 0 0,99 0 0 0,50 0 0 0,56 7 0 0,14-4 0 0,-34-3 0 0,-29 4 0 0,-57 2 0 0,-46-6 0 0,-30 2 0 0,-23-2 0 1,0 0 0-1,0 13 0 105,-42 5 0-105,-70 4 0 0,-46 0 0 0,-15-15 0 0,22-7 0 1,29 0 0-1,33 0 0 0,30 0 0 0,25 0 0 0,22 0 0 0,12 0 0 0,0 0 0 0,0 0 0 0,8 0-17 152,36-7-77-152,15 3-189 0,-35 4-27 0,-14 0-428 0</inkml:trace>
    </iact:actionData>
  </iact:action>
  <iact:action type="add" startTime="15672">
    <iact:property name="dataType"/>
    <iact:actionData xml:id="d2">
      <inkml:trace xmlns:inkml="http://www.w3.org/2003/InkML" xml:id="stk2" contextRef="#ctx0" brushRef="#br1">26508 8141 685 0,'0'0'234'1,"0"0"-70"-1,0 0-29 0,0 0-41 0,0 0-1 108,0 0-25-108,145 0-4 0,-56 0-17 0,26 0 14 0,27 0 4 0,20 0-9 0,25 0-11 0,18 0-15 0,10 0 3 0,2 0 1 0,-25 0-7 0,-13 4 3 0,-15 1-1 0,-27-2-7 0,-11-3-7 127,-18 0-3-127,-15 0-8 0,-24 0-4 0,-12 0 0 0,-25 0 0 0,-15 0 0 0,-7 0 0 0,-10 0 0 0,0 0 0 1,0 0 0-1,0-3 0 0,-27-2 0 0,-64 1 0 0,-50-5 0 0,-32-3 0 0,-23 5 0 0,-17-3 0 112,-4 7 0-112,-10 3 0 0,8 0 0 0,29 0 0 0,9 0 0 0,18 0 0 0,18 0 0 0,21 13 0 0,33-1 0 0,28-5 0 0,33-4 0 0,18 3 0 0,12-6 0 0,0 0 0 0,0 4 0 113,46 1 0-113,81 5 0 0,60 2 0 0,53 1 0 0,-12-9 0 0,-17 2 0 1,-26-6 0-1,-27 2 0 0,-29 8 0 0,-28-3 0 0,-32-3 0 0,-29-4 0 0,-16 4 0 0,-16-4 0 0,-8 0 0 112,0 3 0-112,0-3 0 0,0 6 0 0,0-6 0 0,0 7 0 0,-59 2 0 0,-46 7 0 0,-43 0 0 0,-21-7 0 0,37-6 0 0,12 3 0 0,27-6 0 0,34 0 0 0,25 0 0 0,24 0 0 175,10 0 0-174,0 0 0-1,0 0 0 0,40 0 0 0,71 3 0 0,41 1 0 0,2-1 0 0,-30-3 0 0,-33 0 0 0,-43 0 0 0,-24 0 0 0,-22 0 0 0,-2 0 0 0,0 0 0 0,0 6 0 0,-53-4 0 0,-59-2 0 0,-39 4 0 0,-12-4 0 0,22 6 0 0,15 1 0 0,20 1 0 0,18 5 0 129,25-9-76-129,33 4-107 0,30-8-121 0,0 0-118 0</inkml:trace>
    </iact:actionData>
  </iact:action>
  <iact:action type="add" startTime="21301">
    <iact:property name="dataType"/>
    <iact:actionData xml:id="d3">
      <inkml:trace xmlns:inkml="http://www.w3.org/2003/InkML" xml:id="stk3" contextRef="#ctx0" brushRef="#br0">10969 11278 45 0,'0'0'609'1,"0"0"-470"-1,0 0-13 0,0 0-24 0,0 0-14 0,0 0-8 0,0 0 13 0,0 0-8 116,183 3 15-116,-109-3-24 0,15 0-3 0,22 0-14 0,30 0-10 0,15 0-9 0,19 0-4 0,13 0 1 0,-7 6-7 0,0 9 10 0,-4 10-23 0,-10 0 13 0,-5 4-12 0,-4-5-7 0,-13-1 4 4,-10-2-10 114,-19-5 2-118,-15-3-1 0,-21-4-3 0,-21-6-1 0,-19-3 2 0,-16 3-1 0,-16-3 0 0,-4 0 3 1,-4 0-1-1,0 6 0 0,0-6-5 0,0 0 0 0,-23 0-4 0,-76 0 4 0,-46 0 1 0,-49 0-1 121,-2 0 0-121,-28-12-1 0,-16-1 1 0,-15 1 4 0,-4-4-4 0,15 7 0 0,22-4 0 0,39 6 0 0,33 3 0 0,32 0 0 0,32 4 0 0,27 0 0 0,21 0 0 0,25 0 0 0,7 0 0 0,6 0 0 119,0-4 0-119,0-1 0 0,44 1 0 0,72-4 0 0,51-5 0 0,35 2 0 0,5 3 0 0,-5-2 0 0,-21 10 0 0,-10 0 0 0,-15 0 0 0,-19 0 0 0,-21 0 0 0,-5 0 0 0,-24 0 0 0,-20 6 0 196,-23-2 0-196,-23-1 0 0,-4-3 0 0,-17 0 0 0,0 5 0 0,0-5 0 0,0 0 0 0,0 0 0 0,-46 5 0 0,-70 1 0 0,-53 0 0 0,-46-6 0 0,-14 0 0 0,10 0 0 0,8 0 0 0,40-10 0 1,30-2 0-1,36 5 0 0,41-6 0 0,29 8 0 0,30-2 0 0,5 7 0 0,0 0 0 0,0-8 0 0,87-1 0 0,60-8 0 237,83-2 0-237,27-2 0 0,2 9 0 0,-35 5 0 10,-52 7 0-10,-47 0 0 0,-26 0 0 0,-36 0 0 0,-23 0 0 0,-21 0 0 0,-15 0 0 0,-4 0 0 0,0 0 0 1,0 0 0-1,-17 0 0 0,-56 3 0 0,-56 1 0 0,-29-4 0 0,13 0 0 0,3 0 0 0,29 0 0 0,22 0 0 0,22-16 0 0,20 7 0 0,22 2 0 0,14 3 0 0,9 0 0 0,4 4-21 0,0 0-26 0,-7 0-1 0,7 0-5 0,0-4-15 0,0 4 6 140,0 0 31-140,55 0 29 0,36 0 2 0,18 0 4 0,9 0 1 0,-8 0 15 0,-15 0-3 0,-13 0 9 0,-15 0-17 0,-3 0-5 0,-1 0-3 0,-6 0 1 0,-13 0-2 0,-4 0 0 0,-15 0-5 0,-6 0-36 0,0 0-87 0,-19 0-166 0,0 8-445 119</inkml:trace>
    </iact:actionData>
  </iact:action>
  <iact:action type="add" startTime="32531">
    <iact:property name="dataType"/>
    <iact:actionData xml:id="d4">
      <inkml:trace xmlns:inkml="http://www.w3.org/2003/InkML" xml:id="stk4" contextRef="#ctx0" brushRef="#br2">14918 11327 818 0,'0'0'234'1,"0"0"-87"-1,0 0-16 0,0 0-39 0,0 0-16 0,0 0-15 1,0 0-3 130,101 0 5-131,-46 0 11 0,12 0-6 0,15 0-16 0,22 7-13 0,16 3-6 0,21-8-5 0,21-2-8 0,20 0 1 0,18 0-7 0,8 0 0 0,-8 0-10 0,-4-2-4 0,-14-8 0 1,5 7 0-1,-6-4 0 0,-18 7 0 1,-22-5 0 129,-23 1 0-130,-27-5 0 0,-9 2 0 0,-13-1 0 0,-12-2 0 0,-6 7 0 0,-9-6 0 0,-15 6 0 0,-6 3 0 0,-10-4 0 0,-3 4 0 0,-6-6 0 0,-2 6 0 0,0 0 0 0,0 0 0 0,0 0 0 0,0 0 0 134,0 0 0-134,0 0 0 0,-16 0 0 0,-67 0 0 1,-33 0 0-1,-44 0 0 0,-25 6 0 0,-43 1 0 0,-27-7 0 0,-2 0 0 0,-2 0 0 0,27 0 0 0,22 0 0 0,20 0 0 0,26 0 0 0,33 0 0 0,17 0 0 0,32 0 0 132,25 0 0-132,23 0 0 0,15 0 0 0,15-3 0 0,4 3 0 0,0 0 0 0,0-4 0 0,0-2 0 0,51-4 0 0,75-2 0 0,70 3 0 0,55 5 0 0,12 4 0 0,1 0 0 0,-30 0 0 0,-24 0 0 0,-37 20 0 137,-32 1 0-137,-29-9 0 0,-32 1 0 0,-27-7 0 0,-30 0 0 0,-11-6 0 1,-12 3 0-1,0-3 0 0,0 4 0 0,0 5 0 0,-46 3 0 0,-61 7 0 0,-62-1 0 0,-35-1 0 0,4-10 0 0,-5-3 0 0,11-4 0 0,13 0 0 0,6 4 0 132,40-4 0-132,21 0 0 0,41 0 0 0,37 4 0 0,19-4 0 0,17 0 0 0,0 0 0 0,0 0 0 0,8 0 0 0,87 0 0 1,46 0 0 0,45 5 0-1,-15 3 0 0,-18 3 0 0,-54-7 0 0,-42 5 0 0,-23-4 0 0,-28-5 0 135,-6 0 0-135,0 0 0 0,0 4 0 0,-25 3-43 0,-53 5-137 0,-29 10 8 0,43-10-124 0,10 3-475 0</inkml:trace>
    </iact:actionData>
  </iact:action>
  <iact:action type="add" startTime="36976">
    <iact:property name="dataType"/>
    <iact:actionData xml:id="d5">
      <inkml:trace xmlns:inkml="http://www.w3.org/2003/InkML" xml:id="stk5" contextRef="#ctx0" brushRef="#br1">26567 11034 397 0,'0'0'208'0,"0"0"9"0,0 0 8 0,0 0-55 0,0 0-11 0,0 0-29 0,0 0-35 0,149 28-10 140,-90-28-10-140,9 0-15 0,29 0 7 0,25 0-27 0,23 0-3 0,24 0 0 0,21 0-5 0,-3 0-19 0,-2 0-13 0,-29 0 0 0,-14 0 0 0,-26 0 0 0,-28 0 0 0,-25 4 0 0,-25-4 0 0,-23 0 0 0,-11 0 0 0,-4 3 0 0,0 1 0 207,0 4 0-207,-44-2 0 0,-66 5 0 0,-54 0 0 0,-30-1 0 0,-8 2 0 0,12-9 0 0,15 1 0 0,15 2 0 0,19-6 0 0,19 0 0 0,39 3 0 0,33-3 0 0,31 0 0 0,17 0 0 0,2 0 0 0,0 0 0 1,8 0 0 0,87 0 0-1,55 0 0 0,41 5 0 0,1-1 0 0,-11 3 0 0,-35 2 0 0,-28-1 0 0,-32 3 0 0,-27-5 0 0,-23-2 0 139,-19 0 0-139,-17-4 0 0,0 4 0 0,0-1 0 0,-44 6 0 0,-74-2 0 0,-36 2 0 0,-32-9 0 0,35 0 0 0,10 0 0 0,25 0 0 1,31-12 0-1,28 3 0 0,36 5 0 0,19 4 0 0,2 0 0 0,0-3 0 0,17-1 0 246,72 4 0-245,45-4 0-1,25 4 0 0,-27 0 0 0,-26 0 0 0,-31 0 0 0,-34 0 0 0,-27 0 0 0,-14 0 0 0,0 0 0 0,0 0 0 0,0 0 0 0,0 0 0 0,-19 0 0 0,-40 0 0 0,-23 0 0 0,-13 0 0 0,5 0 0 0,-3 4-67 0,4 3-133 0,66-3-74 0,4 8-139 0</inkml:trace>
    </iact:actionData>
  </iact:action>
  <iact:action type="add" startTime="44270">
    <iact:property name="dataType"/>
    <iact:actionData xml:id="d6">
      <inkml:trace xmlns:inkml="http://www.w3.org/2003/InkML" xml:id="stk6" contextRef="#ctx0" brushRef="#br2">11076 14383 563 0,'0'0'261'0,"0"0"-90"145,0 0-38-145,0 0-21 0,0 0-8 0,0 0 1 0,0 0-31 1,97-4-5-1,-40 4 1 0,6-6-4 0,15 4-16 0,11-4-4 0,27-1-5 0,15-2-10 0,16 6-7 0,9-10-2 0,0 10 7 0,4 3 3 0,2 0-10 0,-4 0 0 0,-2 0-22 105,-6-4 0-105,-7-4 0 0,3 2 0 0,-12 2 0 0,-26 1 0 0,-15-1 0 0,-30 4 0 0,-19 0 0 0,-21 0 0 1,-8 0 0-1,-15 0 0 0,0 0 0 0,0 0 0 0,0 0 0 189,0 0 0-189,0 0 0 0,0 0 0 0,0 0 0 0,-29 0 0 0,-60 0 0 0,-44 0 0 0,-37 0 0 0,-5 0 0 0,-17 0 0 0,-12 0 0 0,-1 0 0 0,1 0 0 0,14 0 0 1,9 0 0-1,19 0 0 0,25 0 0 0,10 0 0 0,30 0 0 0,23 0 0 0,30 0 0 0,15 0 0 0,22 0 0 0,3 0 0 0,4 0 0 0,0 0 0 149,0 0 0-149,0 0 0 0,25 0 0 0,77 0 0 0,56 0 0 0,55 20 0 0,10 5 0 0,13-13 0 0,-4 3 0 0,-24-2 0 0,-29-1 0 0,-31-2 0 0,-24-3 0 1,-25 5 0-1,-14-12 0 1,-29 0 0-1,-20 0 0 0,-23 0 0 0,-7 3 0 0,-6-3 0 265,0 0 0-265,0 0 0 0,0 0 0 0,0 0 0 0,0 0 0 0,0 0 0 0,-59 6 0 0,-55-2 0 0,-54 0 0 0,-32 0 0 0,-5 13 0 0,5-17 0 0,25 2 0 0,21-2 0 0,49 0 0 0,31 6 0 0,34-6 0 0,21 3 0 0,19-3 0 0,0 0 0 1,0 0 0-1,13 0 0 0,90 0 0 0,62 0 0 0,49 0 0 0,6 4 0 0,-35-4 0 0,-40 0 0 0,-52 0 0 0,-36 0 0 0,-25 0 0 0,-22 4 0 0,-10 1 0 0,0-5 0 0,0 3 0 203,-10 6 0-203,-73 8 0 0,-45 3 0 0,-47 0 0 0,-2-4 0 0,-2-7 0 0,15-7 0 0,35 4 0 0,30-6 0 0,38 4 0 0,29-4 0 0,22 0 0 0,10 0 0 0,0 0 0 0,0 0 0 0,0 0 0 0,0 0 0 0,0 0 0 1,0 0 0-1,0 0 0 0,0 0 0 0,14 0 0 0,35 13-9 0,20 11-230 0,-41-8-71 0,-5 0-133 0</inkml:trace>
    </iact:actionData>
  </iact:action>
  <iact:action type="add" startTime="48032">
    <iact:property name="dataType"/>
    <iact:actionData xml:id="d7">
      <inkml:trace xmlns:inkml="http://www.w3.org/2003/InkML" xml:id="stk7" contextRef="#ctx0" brushRef="#br0">15350 14480 838 0,'0'0'218'0,"0"0"-74"0,0 0-13 0,0 0-27 0,0 0-34 0,0 0-11 0,0 0 10 151,215 0 13-151,-116 0 3 0,29 0-10 0,35 0-15 0,33 0-19 0,31 0-5 0,22-4-1 0,8 4-35 0,4 0 0 0,-16 0 0 0,-26 0 0 0,-19 0 0 0,-21 0 0 0,-4 0 0 0,-25 0 0 0,-18 0 0 1,-33 0 0-1,-31 0 0 0,-30 0 0 0,-21 0 0 213,-13 0 0-213,-4 0 0 0,6 0 0 0,-6-3 0 0,0 3 0 0,0 0 0 0,-57 0 0 0,-73 0 0 0,-56 0 0 0,-31 0 0 0,-8-6 0 0,-24 4 0 0,-14-11 0 0,-3 5 0 0,22 8 0 0,18-4 0 0,24 4 0 0,31 0 0 0,22 0 0 0,43 0 0 0,41 0 0 0,35 4 0 0,16 4 0 0,10 5 0 0,4-11 0 0,0 7 0 0,67 4 0 0,85 6 0 0,71-7 0 237,45 1 0-237,10-1 0 0,-6-2 0 0,-43 1 0 0,-50-3 0 0,-52 1 0 0,-45-7 0 0,-33-2 0 0,-26 0 0 0,-13 0 0 0,-10 0 0 0,0 0 0 0,0 0 0 0,0 0 0 0,-59 6 0 0,-69 5 0 0,-54 7 0 0,-26-6 0 0,-3-8 0 1,21-4 0-1,22 0 0 0,41 0 0 0,37 0 0 0,33 0 0 0,32 0 0 0,20 0 0 0,5 0 0 0,0 0 0 0,45 0 0 0,81 0 0 0,57 3 0 22,18 3 0-22,-24 1 0 0,-47-3 0 2,-56 4 0 192,-40-5 0-193,-24 3 0 0,-10-2 0-1,0-4 0 0,0 8 0 0,-31-1 0 0,-73 11 0 0,-45-8 0 0,-34 5 0 0,16-15 0 0,22 0 0 0,31 0 0 0,27 0 0 0,41 0 0 0,29 0 0 0,13 0 0 0,4 0 0 0,0 0 0 0,53 0 0 0,48 0 0 0,23 0 0 0,7 0 0 0,-28 0 0 0,-27 0 0 0,-25 0 0 1,-33 0 0 153,-9 0 0-153,-9 0 0-1,0 0 0 0,0 0 0 0,0 0 0 0,0 0 0 0,0 0 0 0,-21 3-20 0,-30 4-77 0,-8 15-71 0,28-19-109 0,7 9-179 0</inkml:trace>
    </iact:actionData>
  </iact:action>
  <iact:action type="add" startTime="52358">
    <iact:property name="dataType"/>
    <iact:actionData xml:id="d8">
      <inkml:trace xmlns:inkml="http://www.w3.org/2003/InkML" xml:id="stk8" contextRef="#ctx0" brushRef="#br1">26782 14390 337 0,'0'0'329'0,"0"0"-143"157,0 0 3-157,0 0-51 0,0 0-24 0,0 0-6 0,0 0-18 0,124 18-18 0,-23-18 3 0,32 0-5 0,29 0-9 0,26-10-7 0,16-9-9 0,9 2-12 0,-17 4-2 0,-21 10-2 0,-38-10-5 0,-36 10 8 0,-36-1-13 0,-23-1-8 0,-21 2-11 0,-8-3 0 0,-9 2 0 190,-2 4 0-190,-2-3 0 0,0 3 0 0,0 0 0 0,-84 0 0 0,-76 0 0 0,-57 0 0 0,-23 0 0 0,-1 0 0 0,10 0 0 0,14 0 0 1,29 0 0-1,24 0 0 0,41 0 0 0,37 7 0 0,33 2 0 0,32-4 0 0,9-1 0 0,12-1 0 0,0 1 0 0,105 5 0 0,62-9 0 0,56 3 0 0,4-3 0 0,-5 0 0 161,-31 5 0-161,-26-5 0 0,-41 0 0 0,-27 0 0 0,-34 4 0 0,-31-4 0 0,-15 0 0 0,-17 0 0 0,0 0 0 0,0 4 0 0,0-1 0 0,-66 18 0 0,-77 1 0 0,-32 6 0 0,-25-9 0 0,25-7 0 0,28-3 0 0,20-5 0 0,32-4 0 0,39 0 0 0,24 0 0 0,28 0 0 158,4 0 0-158,0 0 0 0,19 0 0 0,80 0 0 0,50 0 0 0,45 0 0 0,-8 12 0 0,-20 4 0 0,-50-4 0 1,-36-2 0-1,-44-2 0 0,-26-8 0 0,-10 0 0 0,0 0 0 0,0 7 0 0,-4 3 0 0,-80 9 0 0,-43 5 0 0,-28 5 0 0,7-17 0 0,20-3 0 4,28-9 0 152,29 0 0-156,33 0 0 0,19 0 0 0,13 0 0 0,6 0 0 0,0 0 0 0,0 0 0 0,0 0 0 0,25 0-5 0,2 0-133 0,-16 0-49 0,-3 0-68 0,-8 8-80 0</inkml:trace>
    </iact:actionData>
  </iact:action>
  <iact:action type="add" startTime="59288">
    <iact:property name="dataType"/>
    <iact:actionData xml:id="d9">
      <inkml:trace xmlns:inkml="http://www.w3.org/2003/InkML" xml:id="stk9" contextRef="#ctx0" brushRef="#br2">11009 17482 981 0,'0'0'161'0,"0"0"-13"0,0 0-12 0,0 0-46 0,0 0-23 0,0 0-3 0,0 0-5 1,0 0-1-1,303-44-8 0,-195 28 12 0,20-2-9 0,18-1-12 0,22 1-3 0,18 8-6 0,4-8-25 0,1 11-7 0,-7 2 0 0,-28 5 0 0,-22 0 0 0,-16 0 0 0,-23 0 0 0,0 0 0 0,-9 0 0 0,-12 0 0 0,-6 5 0 0,-20-5 0 165,-14 3 0-165,-11-3 0 0,-15 0 0 0,-3 0 0 0,-5 0 0 0,0 0 0 0,0 0 0 0,0 4 0 0,0-4 0 0,0 9 0 0,-11 0 0 0,-73 7 0 0,-49 3 0 0,-48 11 0 0,-5-14 0 0,-14-4 0 0,-17-5 0 0,6 3 0 0,-1-10 0 0,20 0 0 0,19 0 0 0,34 0 0 5,23 0 0 157,34 0 0-162,33 0 0 0,26 0 0 0,11 0 0 0,12 0 0 0,0 0 0 0,0 0 0 0,0 0 0 0,90 0 0 0,60 0 0 0,69 0 0 0,30 0 0 0,4 0 0 1,-15 0 0-1,-38 0 0 0,-38 0 0 0,-33 0 0 0,-30 0 0 0,-28 0 0 0,-29 0 0 0,-20 0 0 0,-16 0 0 167,-6 0 0-167,0 0 0 0,0 0 0 0,0 0 0 0,-36 0 0 0,-99 0 0 0,-46 0 0 0,-57 0 0 0,-9 0 0 0,13-21 0 0,19 4 0 0,34 2 0 0,25 5 0 0,36 8 0 0,32 2 0 0,43 0 0 1,22 0 0-1,19 0 0 0,4 0 0 0,0-10 0 0,0 10 0 0,0 0 0 197,0 0 0-197,15 0 0 0,27 0 0 0,15 0 0 0,-2 0 0 0,8 0 0 0,6 10-107 1,-39-2-173-1,-3 4-157 1</inkml:trace>
    </iact:actionData>
  </iact:action>
  <iact:action type="add" startTime="60640">
    <iact:property name="dataType"/>
    <iact:actionData xml:id="d10">
      <inkml:trace xmlns:inkml="http://www.w3.org/2003/InkML" xml:id="stk10" contextRef="#ctx0" brushRef="#br2">15160 17547 566 0,'0'0'339'5,"0"0"-137"245,0 0-16-249,0 0-14-1,0 0-56 0,0 0-6 0,224-15-19 0,-130 15-13 0,33 0-14 0,27 0-20 0,33 0 0 0,18 0-9 0,16 0-35 0,4 0 0 0,14 0 0 0,-1 4 0 0,-13 7 0 0,-16 2 0 0,-26-1 0 0,-25 1 0 0,-25 3 0 0,-28-7 0 0,-25 3 0 0,-25-12 0 0,-25 7 0 0,-16-7 0 0,-9 0 0 0,-5 0 0 0,0 0 0 0,0 0 0 0,0 10 0 0,-68-10 0 0,-73 2 0 1,-63-2 0-1,-37 0 0 283,-18 0 0-283,-17-12 0 0,8-16 0 0,5-13 0 0,8 9 0 0,19 15 0 0,15-8 0 0,42 21 0 0,42 4 0 0,42 0 0 0,40 0 0 0,28 0 0 0,18 0 0 0,9 0 0 0,0 0 0 0,0 0 0 0,87 0 0 1,60 0 0-1,74 0 0 0,28 4 0 0,0 5 0 0,-15 0 0 0,-22-2 0 0,-30 10 0 0,-35-6 0 0,-22 7 0 0,-45-11 0 0,-32-2 0 0,-25-5 0 0,-14 3 0 0,-9-3 0 0,0 0 0 0,0 4 0 0,0-4 0 0,0 9 0 0,-80-9 0 0,-49 9 0 0,-50-9 0 266,-6 7 0-266,22-7 0 0,20 3 0 0,40-3 0 0,31 6 0 0,24-2 0 0,33-4 0 0,15 0 0 0,0 0 0 0,0 0 0 0,53 0 0 0,67 0 0 0,46 0 0 0,17 8 0 0,-29-8 0 0,-48 0 0 0,-47 7 0 0,-38-7 0 1,-21 0 0-1,0 10 0 0,0-10 0 0,0 0 0 0,-51 0 0 0,-31 2 0 0,-26 4 0 0,-7-6 0 0,3 7-90 0,4-3-117 0,70 4-150 0,9 1-324 0</inkml:trace>
    </iact:actionData>
  </iact:action>
  <iact:action type="add" startTime="65641">
    <iact:property name="dataType"/>
    <iact:actionData xml:id="d11">
      <inkml:trace xmlns:inkml="http://www.w3.org/2003/InkML" xml:id="stk11" contextRef="#ctx0" brushRef="#br1">26162 17557 711 0,'0'0'291'0,"0"0"-117"0,0 0-37 0,0 0-32 0,0 0-27 0,0 0-12 0,0 0-12 0,190-10 10 0,-87 10-9 174,32 0 3-174,27 0 5 0,32-11-16 0,27-5-6 0,-4 0-15 0,-12 7 7 0,-26 0-2 0,-21 5-18 0,-23 4-13 0,-7 0 0 0,-24 0 0 0,-16 0 0 0,-10 0 0 0,-21 0 0 0,-13 0 0 1,-23 0 0-1,-4 0 0 0,-11 0 0 0,1 0 0 0,-7 0 0 0,0 0 0 0,0 0 0 0,0 0 0 172,0 0 0-172,-32 0 0 0,-59 0 0 0,-54 0 0 0,-51 0 0 0,-13 0 0 0,-14 0 0 0,6 0 0 0,13-3 0 0,12-9 0 0,17-1 0 0,30 5 0 0,39 4 0 0,28 0 0 0,36 4 0 0,23-9 0 0,17 9 0 0,2 0 0 0,0 0 0 0,40 0 0 1,93 0 0-1,63 0 0 0,57 0 0 17,21 0 0-17,-3 9 0 1,-24-5 0 225,-26 21 0-226,-44-13 0 0,-36 4 0 0,-37 0 0 0,-33-4 0 0,-28-7 0 0,-25-1 0 0,-15-4 0 0,-3 0 0 0,0 4 0 0,0-1 0 0,-7 15 0 0,-83-11 0 0,-60 14 0 0,-52-5 0 0,-11 5 0 1,-6-14 0-1,29 3 0 0,24-8 0 0,37 4 0 0,41-6 0 0,41 0 0 0,28 0 0 0,19 0 0 0,0 0 0 0,0 0 0 0,45 3 0 0,79 1 0 0,49 8 0 0,16-3 0 257,-37-2 0-257,-45 2 0 0,-54-6 0 0,-32 7 0 0,-21-10 0 0,0 0 0 0,0 8 0 0,-46 3 0 0,-59 3 0 0,-35-3 0 0,-20-11 0 0,21 0 0 0,23 0 0 0,36 0 0 0,28 0 0 0,31 0 0 0,16 0 0 0,5 0 0 0,0 0 0 0,0 0 0 0,19 0 0 0,25 0 0 0,16 0 0 0,-14 0-24 0,-19 0-85 0,1 0-63 0,-28 0-87 0,0 11-133 0</inkml:trace>
    </iact:actionData>
  </iact:action>
</iact:actions>
</file>

<file path=ppt/ink/inkAction3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3-02T22:13:00.27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3327">
    <iact:property name="dataType"/>
    <iact:actionData xml:id="d0">
      <inkml:trace xmlns:inkml="http://www.w3.org/2003/InkML" xml:id="stk0" contextRef="#ctx0" brushRef="#br0">11293 10832 377 0,'0'0'144'55,"0"0"34"-55,0 0 15 0,0 0-52 0,0 0-14 0,0 0-16 0,0 0-18 0,0 0 11 0,-4-3-21 0,4 3-29 0,26 0 3 0,49 0-5 0,33 0-16 0,29 0-4 0,27 0-5 0,22 0 4 0,8-10-4 1,4-2-4-1,6 2 3 0,-6 1 2 0,-4-4-6 0,4 5-7 0,-21 5-2 0,-21-7-6 0,-11 10 6 0,-25-4-6 0,-35-4-4 0,-14 1-3 0,-35-5 0 0,-21 6 0 0,-2 3 3 0,-13 3 1 0,0 0 0 0,0 0 3 0,0 0-7 0,0 0 5 0,0 0-5 1,0 0 0-1,-55 0 0 0,-59 0 0 0,-50 0 0 0,-30 0 0 0,-27 9 0 0,-24-9 0 0,-8 0 0 0,-2 0 0 0,19 0 0 0,32 0 0 0,23 0 0 0,31 0 0 0,32 3 0 32,27 13 0-32,28-8 0 0,25 2 0 0,17-6 0 7,11-4 0 5,10 0 0 7,0 0 0-19,0 0 0 0,0 0 0 16,25 0 0-15,87 3 0 11,39 5 0-12,54 5 0 16,5-1 0-16,1-1 0 14,4-3 0-14,0-2 0 16,-11-2 0-16,-3-4 0 22,-26 0 0-22,-13 0 0 0,-27 0 0 19,-26 0 0-18,-31 0 0 6,-29 0 0 10,-16 0 0-17,-26 0 0 0,-1 0 0 16,-6 0 0-16,0 0 0 14,0 0 0-14,0 0 0 16,-65 15 0-16,-66 13 0 14,-54 7 0-13,-34-13 0 15,1 0 0-16,8-5 0 13,24-9 0-13,26 0 0 16,25-8 0-16,21 3 0 22,30 1 0-22,8-4 0 0,24 9 0 16,7 10-88-16,12 28-86 15,33-19-103-15,0 12-244 15</inkml:trace>
    </iact:actionData>
  </iact:action>
  <iact:action type="add" startTime="15449">
    <iact:property name="dataType"/>
    <iact:actionData xml:id="d1">
      <inkml:trace xmlns:inkml="http://www.w3.org/2003/InkML" xml:id="stk1" contextRef="#ctx0" brushRef="#br0">11458 14848 543 0,'0'0'183'47,"0"0"-9"-47,0 0-12 0,0 0-36 0,0 0-15 0,0 0 16 0,259-41-22 18,-147 41-37-18,29 0 1 0,25 0-7 16,32 0-14-15,13 0-14 13,13 0-5-14,-3 0-7 16,-34 0 5-16,-3 0 0 22,-37 0-9-22,-29 0 11 0,-23 0-11 16,-47 0-6-16,-22 0 3 14,-14 0 0-14,-12 0-7 15,0 0-8-15,0 0 0 15,-42 0-7-15,-84 0 7 16,-62 0 4-16,-48 0-4 14,-12 0-2-14,-16 0 0 17,9 0 1-17,19 0-1 13,34 3 2-13,40 3 0 16,42-2 1-16,46 4 0 14,32-8-1-14,29 0 1 16,13 0 3-16,0 0-3 22,99 0 11-22,78 17-7 0,70 2-5 8,10 2 0 14,-32 4 0-22,-41-10 0 0,-58 7 0 14,-44-2 0-14,-29-5 0 15,-32-5 0-15,-17-10 0 15,-4 0 0-15,0 0 0 16,-4 11 0-16,-95 3 0 14,-51 1 0-14,-50-3 0 16,-4-9 0-16,18-3 0 15,41 0 0-15,33 0 0 15,49 0 0-15,33 0 0 14,24 0 0-13,6 0 0 14,23 0 0-15,87 0 0 22,35 0 0-22,18 0 0 0,-37 0 0 16,-38 0 0-16,-43 18 0 14,-26-14 0-13,-15-4 0 14,-4 3 0-15,0 1 0 14,-78 5 0-14,-30-1 0 16,-33-4 0-16,15-4 0 14,1 13-11-14,26 2-87 16,17 22-99-16,72-16-151 14,10 11-683-14</inkml:trace>
    </iact:actionData>
  </iact:action>
  <iact:action type="add" startTime="18709">
    <iact:property name="dataType"/>
    <iact:actionData xml:id="d2">
      <inkml:trace xmlns:inkml="http://www.w3.org/2003/InkML" xml:id="stk2" contextRef="#ctx0" brushRef="#br0">29709 10878 615 0,'0'0'223'4,"0"0"-80"3,0 0 10 10,0 0-70-17,0 0-34 13,0 0 7-13,244 84 10 15,-101-67 6-15,34-5-2 15,42-3-19-14,26 0 5 21,23-2-11-22,-1 2-2 0,-20-5-13 7,-26 4-2 11,-38-8 4-18,-46 4-8 13,-31-4-3 70,-41 0-8-83,-31 3 5 0,-22 3 1 0,-12-6-8 0,0 4-8 0,0-4-3 0,-78 0-11 0,-86 0 11 0,-89 0 6 0,-52 0-1 0,-22 0-1 0,0 0 3 16,28 0-4-16,29 0 5 13,51 0-8-12,55 0 4 14,48 0-3-15,36 0 0 14,38 0-1-14,23 0 1 16,19 0 1-16,0 0-2 14,76 0 0-14,94 2 0 16,79 8 1-16,67-7 0 22,9 9 0-22,-28-6 3 0,-49-3-1 14,-66 1 2-14,-48 0-3 16,-37 0 3-16,-52-4-4 16,-22 5 5-16,-23-5 2 14,0 8 1-14,-68 8-2 14,-94 5-7-14,-74-1-4 15,-51-8 4-14,18-12-5 14,39 0 5-15,34 0-1 15,59 0 1-15,51 0 0 16,46 0 1-16,25-4 1 14,15 4-2-14,34-6 7 23,101 6 0-23,60 0 1 0,29 6-5 16,-34 26-1-16,-49 2 2 13,-63-11 0-13,-34-5 1 16,-29-6-4-16,-15-5 4 14,0 11-5-14,-89-3 0 16,-52 2 0-16,-47-4 0 14,1-13 0-14,8 0 0 16,31 0-24-16,24 0-61 14,38 0-96-14,81 0-169 16,5 6-633-16</inkml:trace>
    </iact:actionData>
  </iact:action>
  <iact:action type="add" startTime="21142">
    <iact:property name="dataType"/>
    <iact:actionData xml:id="d3">
      <inkml:trace xmlns:inkml="http://www.w3.org/2003/InkML" xml:id="stk3" contextRef="#ctx0" brushRef="#br0">30033 14839 385 0,'0'0'303'3,"0"0"-126"12,0 0 23-14,0 0-48 12,0 0-64-13,0 0 6 16,352 71 0-16,-188-64-16 15,28 1-2-14,17-8-20 14,10 0-9-15,-6 0-5 13,-9 0-3-13,-37 0-5 16,-24 0-12-16,-44 0-2 14,-44 0-5-14,-28-3-6 16,-27 3 1-16,0 0-5 22,0 0-5-21,-86 0-14-1,-89-5 13 7,-63-2 0 9,-49 7 1-16,-6 0-6 23,23 0 6-23,34 0 5 0,36 0-5 8,55 0 1 14,52 0 1-22,49 0-2 0,35 0 1 13,9 0 4-12,24 0-5 15,98 0 5-16,76 0 1 15,57 19-2-15,-2-1-1 16,-15-8-1-15,-46 4 5 11,-43-3-4-12,-45-1 16 16,-52-2 0-16,-18-1 7 14,-34-3-11-14,0 13-15 16,-44-5 0-16,-87 5 0 14,-33 2 0-14,-41-5-4 16,9-14 1-16,23 0 3 22,30 0-2-22,50 0 1 0,39 0-1 14,31 0 0-14,23 0 2 16,0 0 0-16,111 0 0 16,54 0 0-16,39 3 3 14,-8 16 3-14,-51 6-1 14,-48 0-5-13,-48-4 0 15,-30-13 0-16,-19-8 0 13,0 13 0-13,-19 11 0 16,-72 4 0-16,-31 6 0 16,-19-15 0-16,0-9 0 14,10-10 0-14,21 0 0 22,32 0-28-21,30 0-60 0,31 3-124 13,17 5-141-14,17 17-346 14</inkml:trace>
    </iact:actionData>
  </iact:action>
</iact:actions>
</file>

<file path=ppt/ink/inkAction3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3-02T22:13:00.27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9644">
    <iact:property name="dataType"/>
    <iact:actionData xml:id="d0">
      <inkml:trace xmlns:inkml="http://www.w3.org/2003/InkML" xml:id="stk0" contextRef="#ctx0" brushRef="#br0">27212 4362 824 0,'0'0'196'2,"0"0"-19"15,259-18-49-17,-148 11-41 14,22-1 15-14,19 8-31 16,12-4-10-16,11 4 18 14,13 0-15-13,3-9-25 14,14-2 2-15,16-6-14 14,0-8-2-14,-2 6-2 17,-14 1-1-17,-24 7 6 13,-27 8 4-13,-36 3-11 16,-32 0-21-16,-35 0 0 15,-28 0 0-15,-23 0 0 16,0 0 0-16,0 0 0 21,0 0 0-21,-19 7 0 0,-63 21 0 16,-40 10 0-15,-60 6 0 12,-37-14 0-13,-23-20 0 16,-9 0 0-16,-4-10 0 15,-4 0 0-15,2 0 0 15,8 0 0-15,7 0 0 14,33 0 0-14,28 0 0 16,29 0 0-15,24 0 0 12,37 0 0-13,37 2 0 16,22 4 0-16,23-2 0 14,3-1 0-13,6-3 0 14,11 0 0-15,94 0 0 22,64 0 0-22,75 0 0 0,24 0 0 8,18 0 0 14,3 0 0-22,-15 0 0 0,-17 0 0 14,-19 0 0-14,-19 10 0 16,-29-8 0-16,-22 7 0 16,-35-5 0-16,-36-4 0 15,-27 0 0-15,-43 0 0 13,-16 5 0-12,-11-5 0 14,0 3 0-15,-51 10 0 14,-111-1 0-14,-83-5 0 16,-75-3 0-15,-13-4 0 20,-6 0 0-21,33 0 0 0,39-11 0 16,45-1 0-16,58 6 0 14,42 6 0-13,44 0 0 10,40 0 0 5,19 0 0-14,19 0 0 0,57 0 0 7,8 0-191 11,34 0-348-20</inkml:trace>
    </iact:actionData>
  </iact:action>
  <iact:action type="add" startTime="11356">
    <iact:property name="dataType"/>
    <iact:actionData xml:id="d1">
      <inkml:trace xmlns:inkml="http://www.w3.org/2003/InkML" xml:id="stk1" contextRef="#ctx0" brushRef="#br0">26544 18688 572 0,'0'0'242'4,"0"0"-38"13,0 0-66-17,0 0-41 14,0 0 19-14,0 0 3 16,278 4-36-16,-165-4-5 22,20 0-7-22,25 0-10 0,9 0 0 14,16 0-12-14,2 0-4 16,3 0-7-16,6 28 2 15,-9-7-7-15,-16-4-33 15,2-9 0-14,-1-8 0 12,-7 0 0-13,-5 0 0 16,-19 0 0-16,-40 0 0 14,-21 0 0-14,-38 0 0 16,-13 0 0-16,-18 0 0 15,-5 0 0-15,2 0 0 16,-6 0 0-15,0 0 0 19,0 0 0-20,-46 0 0 0,-72 0 0 16,-64 11 0-16,-43 14 0 15,-19-21 0-15,-22-4 0 16,-8 0 0-16,2 0 0 13,17 0 0-13,19 0 0 16,13 0 0-15,19 0 0 16,18-4 0-16,22-3 0 10,35-3 0-11,45 2 0 15,40 4 0-15,20 4 0 16,20-3 0-16,4 3 0 13,34-4 0-13,82-4 0 16,55 8 0-16,43 0 0 19,18 0 0-18,15 0 0 12,18 0 0-13,13 0 0 19,-6 0 0-18,-8 8 0-1,-5-4 0 13,-2-1 0-13,4-3 0 16,-8 0 0-16,-25 0 0 15,-32 0 0-15,-49 0 0 16,-35 0 0-16,-49 0 0 13,-33 0 0-13,-30 0 0 16,0 0 0-15,0 0 0 12,-99 4 0-13,-72 4 0 16,-90 2 0-16,-60-10 0 22,-12 0 0-22,3 0 0 1,24 0 0 6,40 0 0 15,39 7 0-21,46 1 0-1,52-4 0 15,55-4 0-15,41 0 0 14,24 0 0-14,9 0 0 16,82-4 0-16,57-11 0 14,34-14-130-13,-97 21-238 11,-15 8-464 12</inkml:trace>
    </iact:actionData>
  </iact:action>
</iact:actions>
</file>

<file path=ppt/ink/inkAction3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3-02T22:15:12.79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8600">
    <iact:property name="dataType"/>
    <iact:actionData xml:id="d0">
      <inkml:trace xmlns:inkml="http://www.w3.org/2003/InkML" xml:id="stk0" contextRef="#ctx0" brushRef="#br0">30400 12874 562 0,'0'0'383'14,"0"0"-215"-14,0 0 29 16,0 0-46-15,242-59-17 12,-130 49-32-13,39 7-23 16,35-9-21-16,37-5-10 14,26 6-6-14,4-11-3 15,-11 15-7-14,-52-1 9 13,-28 8-30-14,-31 0-11 16,-49 0 0-16,-19 0 0 18,-40 0 0-17,-19 0 0 11,-4 0 0-12,-56 0 0 23,-109 0 0-23,-96 0 0 0,-78 0 0 8,-26-25 0 12,1-13 0-20,20 1 0 0,43 9 0 16,42 12 0-15,50 16 0 10,51 0 0 6,53 0 0-17,41 0 0 0,37 0 0 16,27 0 0-16,4 3 0 13,106 13 0-13,71 6 0 16,78 6 0-16,32-3 0 14,2 2 0-13,-17 8 0 14,-44-3 0-15,-51 1 0 23,-36-5 0-23,-46-3 0 0,-40-8 0 15,-31-6 0-14,-26-7 0 12,-2 6 0-13,-34 10 0 23,-97-4 0-23,-65 3 0 1,-27-15 0 7,2-4 0 2,21 0 0 8,31 0 0-18,43 0 0 0,52-4 0 16,34 4 0-16,36-3 0 19,4 3 0-19,44-4 0 12,57 4 0-12,21 0 0 13,-18 0 0-12,-31 0 0 16,-33 0 0-17,-35 0 0 13,-5 11-4-13,-26 35-177 16,-24-18-109-16,-14-3-165 21</inkml:trace>
    </iact:actionData>
  </iact:action>
</iact:actions>
</file>

<file path=ppt/ink/inkAction37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3-02T22:16:15.63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3968">
    <iact:property name="dataType"/>
    <iact:actionData xml:id="d0">
      <inkml:trace xmlns:inkml="http://www.w3.org/2003/InkML" xml:id="stk0" contextRef="#ctx0" brushRef="#br0">23324 6445 553 0,'0'0'273'12,"0"0"-110"-12,0 0-37 18,0 0-53-17,0 0-9 11,0 0-4-11,0 0 7 12,8-3 7-13,-8 18-14 14,0 27-27-14,0 2 15 16,0 10-9-16,0-1-17 16,0 1-4-16,0-7-11 22,0-13 3-22,0-15 2 1,0-14-5 6,0-5-5 15,0 0-1-22,0 0 7 0,0 0-3 14,0 0-4-14,4 0 6 16,19 0 4-16,3 0 6 14,7 0 11-14,8-8 0 16,1 4-14-16,2-8-3 14,0 3 1-14,5 5 3 16,-5-8-2-15,2 7 6 13,-2-3-3-14,1 1-5 15,5 3-1-15,3-6 1 22,4 7-2-22,-2-5-2 0,4 0-3 8,-7 5 5 15,18-10-3-23,-11 4 3 0,-2 0-6 15,10-3 2-15,-14 1 2 14,-3 3-2-14,1-1-2 16,-9 5 6-16,7-3-5 14,-3 2 2-14,-2 5 2 16,3 0-4-15,1 0-4 12,5 0 0-13,8-3 0 14,0-7 0-14,4 7 0 16,5-6 0-15,-7 2 0 13,-4-6 0-14,0 1 0 16,-6 3 0-16,8 1 0 21,-2 4 0-21,-4 4 0 1,-3 0 0 14,1 0 0-15,-9 0 0 15,11 0 0-15,4 0 0 17,4 0 0-17,7 0 0 12,1 0 0-12,5 0 0 16,-2 0 0-16,0 0 0 14,-7 0 0-14,-4 0 0 16,1 0 0-16,3 0 0 14,-4 0 0-14,11 0 0 16,-9 0 0-16,-3 0 0 22,1 0 0-22,-4 0 0 0,2 0 0 8,-6 0 0 7,4 0 0-15,0 0 0 19,4 0 0-19,0 0 0 18,7 0 0-18,1 0 0 0,-3 0 0 14,5 0 0-13,-9 0 0 14,-12 0 0-15,1 0 0 16,-4 0 0-16,1 0 0 15,-4 0 0-14,-1 0 0 14,-1-4 0-15,7 1 0 13,-1-3 0-13,5 4 0 16,-7-8 0-15,9 7 0 12,2 3 0-13,4-4 0 16,-4 0 0-16,0 4 0 14,5 0 0-13,-5 0 0 20,0-4 0-21,-2-6 0 0,-5 7 0 16,3-4 0-16,-6 2 0 14,-1 1 0-14,11 4 0 16,0 0 0-16,11 0 0 14,3 0 0-14,-7 0 0 16,9 0 0-15,-11 0 0 13,-5 0 0-14,-5 0 0 16,-1 0 0-16,10 0 0 13,7 0 0-12,8-3 0 14,-2-7 0-15,4 7 0 14,8-9 0-13,-5 6 0 14,-1-6 0-14,-6 5 0 21,-3 3 0-22,-5 4 0 0,-5 0 0 13,0 0 0-13,-4 0 0 16,4 0 0-15,-4 0 0 14,-2 0 0-15,-8 0 0 14,1 0 0-14,-1 0 0 14,8 0 0-13,-3 0 0 14,10 0 0-15,-1 0 0 14,-4 0 0-14,0 0 0 16,-6 0 0-15,3-6 0 14,-7-5 0-15,2 0 0 15,-3-3 0-15,5 10 0 15,-5 1 0-14,3 3 0 20,1 0 0-21,1 0 0 0,-9 0 0 15,-6 0 0-15,-8 0 0 16,-11 0 0-16,0 0 0 14,0 0 0-14,-7 0 0 15,16 0 0-15,-5 0 0 14,-2 0 0-13,4 0 0 14,-6 0 0-15,-4 3 0 14,-7-3 0-14,-1 0 0 16,-3 0 0-15,-4 0 0 12,0 0 0-13,0 0 0 16,0 0 0-16,0 0 0 23,6 0 0-23,7-19 0 0,-3-34 0 8,7-18 0 14,-4-1 0-22,2 1 0 0,-7-2 0 16,-2 8 0-16,1 0 0 13,-7 20 0-13,0 15 0 16,0 17 0-16,0 13 0 16,0 0-104-16,0 35-116 12,0 12-276-11</inkml:trace>
    </iact:actionData>
  </iact:action>
  <iact:action type="add" startTime="8085">
    <iact:property name="dataType"/>
    <iact:actionData xml:id="d1">
      <inkml:trace xmlns:inkml="http://www.w3.org/2003/InkML" xml:id="stk1" contextRef="#ctx0" brushRef="#br0">10326 7046 7 0,'0'0'683'22,"0"0"-529"-22,0 0-33 0,0 0-32 16,0 0-25-16,0 0-3 14,0 0 8-14,28 0 4 14,-28 0-6-14,0-5 0 16,0-2-18-16,-5-5-15 14,-47-9 30-14,-5 1-19 17,-6-2-14-17,4 3-3 13,-5 2-3-12,-5 1 3 14,1 0 12-15,-5 4-17 16,-3-1 4-16,-6 6 1 24,2-2-11-24,-13 0 7 0,-4 5-11 12,0-4-2-12,-15 5-2 16,5-1-5-16,-1-4 0 14,1 3 7-13,14 0 1 14,0 5-3-15,3 0-5 14,-7 0 12-14,8 0-7 16,-3 0-1-15,10 12-2 12,12-2 0-13,-6-7 1 16,15 2-7-15,-2-5 0 12,0 0 0-12,-3 3 0 17,3 1 0-18,4 0 0 11,0 1 0-11,0-5 0 16,0 0 0-15,4 0 0 20,-4 0 0-21,13 0 0 0,4 0 0 15,8 0 0-15,-2 0 0 16,0 0 0-16,-4 0 0 13,-2 0 0-13,2 0 0 17,-2 0 0-17,-4 0 0 13,6 0 0-12,-13 0 0 14,9 0 0-15,-5 0 0 16,-3 0 0-16,5 0 0 14,-12 0 0-13,-10 0 0 17,-1 0 0-18,-6 0 0 3,5 0 0 6,-9 4 0 12,2 21 0-20,4 0 0-1,2 3 0 8,3-1 0 13,-5-2 0-21,2-3 0 0,-6-6 0 16,5-4 0-16,-3-5 0 19,-7-2 0-19,-7 2 0 12,-1 2 0-12,9-1 0 13,6 0 0-12,7 13 0 15,-3 4 0-16,9 3 0 13,-7 14 0-13,11-11 0 16,4 3 0-15,1-3 0 12,9-3 0-13,3-3 0 16,-2 0 0-16,0 0 0 23,-11 3 0-23,-2 1 0 0,0 0 0 15,-2 0 0-15,9-10 0 14,7-3 0-14,18-7 0 11,6-9 0-9,15 0 0 17,4 0 0-19,0 0 0 12,-11 3 0-12,-1 7 0 16,-5-7 0-15,-2 2 0 13,8 0 0-14,7-5 0 16,4 0 0-16,0 0 0 14,0 0 0-14,0-42 0 15,0-27 0-15,28-12 0 23,3 1 0-23,3 8 0 0,-9 9 0 7,-2 20 0 16,-4 18 0-23,-6 13 0 0,-7 8 0 15,-6 4 0-15,0 0 0 14,0 29 0-13,0 49 0 14,0 24 0-14,-19 10 0 12,-19-9 0-13,9-16 0 16,-1-15 0-15,12-22 0 12,11-22 0-13,7-12 0 16,0-16 0-16,0 0 0 14,36 0 0-13,50-37 0 15,22-11 0-16,8 2 0 14,-7 6 0-14,-7 8 0 16,-10 11 0-15,-24 8 0 24,-9 13 0-25,-17 0-39 0,-42 0-263 7,0 0-184-4</inkml:trace>
    </iact:actionData>
  </iact:action>
  <iact:action type="add" startTime="10326">
    <iact:property name="dataType"/>
    <iact:actionData xml:id="d2">
      <inkml:trace xmlns:inkml="http://www.w3.org/2003/InkML" xml:id="stk2" contextRef="#ctx0" brushRef="#br0">26263 7188 542 0,'0'0'163'3,"0"0"-35"5,0 0-36 8,0 0-13-16,0 0 0 14,0 0-7-14,0 0-6 16,-128 0-1-16,88 0-18 16,-11-7 15-16,-10-5-28 20,-4-5 15-20,-5 6-13 1,-2-6 3 14,5-1-10-15,-7-1-12 15,3 2 5-15,-1-2-5 16,7-2 10-16,1 0-16 16,1-4 8-16,-2 0-5 14,-7 6-4-14,-4-9 0 14,-2 7 2-14,-10 3 8 15,4-1-10-15,1 6 7 15,1 6-3-15,2-5-7 16,11-1-5-15,-5 1-2 20,2 0 8-21,3 6-6 1,1-1 10 5,-10 4 6 16,7 3-4-21,-1 0 1-1,-8 0-9 15,-2 0 1-15,-3 0-4 14,-5 0-3-14,1 0 0 16,5 0 0-16,-2 7 4 14,4 2-4-14,-5-3 0 16,7 4 0-16,-2-7 7 15,0 2 6-15,4 0-6 15,0-5-6-15,-4 0-1 14,4 0 10-14,8 0-8 16,-6 0 0-16,13 0-2 14,10 0 3-14,-1 0-3 16,5 0 3-16,-10 0 6 23,-4 0 3-23,-7 0-3 0,-1 0 22 13,-7 0-8-13,0 0-20 16,6 0 0-16,3 0-2 14,-9 0 1-14,6 8 1 16,4-1 0-16,3 5-3 15,17-3 0-15,8 3 0 15,-2-5 0-15,8-3 0 14,4 2 0-14,3-4 0 17,-9 4 0-17,0 1 0 14,-10 6 0-13,-17 3 0 14,-15 5 0-15,-2-6 0 22,-7 7 0-22,5-6 0 0,8 0 0 16,11 5 0-16,4-2 0 14,9 6 0-14,-3 3 0 17,-4 10 0-17,0-1 0 13,6 3 0-13,5-8 0 16,15-7 0-16,12-13 0 14,10-6 0-14,9-6 0 15,0 0 0-14,0 0 0 12,0-14 0-13,0-22 0 16,0-1 0-16,6 9 0 14,-3-1 0-13,3 12 0 14,2 1 0-15,-8 3 0 22,7 1 0-22,5-12 0 0,1-8 0 9,0-12 0 13,6-2 0-22,-1 2 0 0,-5-1 0 15,0 15 0-15,-3 10 0 15,-5 12 0-15,5 4 0 13,-10 4 0-13,0 0 0 16,0 0 0-16,0 0 0 14,0 12 0-14,-6 38 0 16,-20 10 0-16,-11 15 0 15,-1 18 0-15,4 4 0 16,-2-7 0-16,9-21 0 23,8-23 0-23,10-21 0 0,5-14 0 14,4-11 0-14,0 0 0 15,44-7 0-15,41-39 0 8,26-8 0 14,-1 7 0-22,-7 10 0 0,-2 3 0 16,-21 11 0-16,-14 15 0 13,-26-1 0-13,-21 9 0 16,-19 0-64-16,0 0-261 19,-24 11-942-19</inkml:trace>
    </iact:actionData>
  </iact:action>
  <iact:action type="add" startTime="12280">
    <iact:property name="dataType"/>
    <iact:actionData xml:id="d3">
      <inkml:trace xmlns:inkml="http://www.w3.org/2003/InkML" xml:id="stk3" contextRef="#ctx0" brushRef="#br0">14619 6912 223 0,'0'0'526'10,"0"0"-341"9,0 0-63-19,0 0-55 0,0 0-20 16,0 0 3-16,0 0-4 14,27 11-5-13,-27-11 29 14,-17-25 7-15,-25-11-29 14,-17-10 11-14,-4-1-25 16,-9-3 11-16,-6 10-27 15,0-6-10-15,-2 2 10 16,-13-2 5-16,-1 10 0 15,-22 3 4-15,0 8-4 14,-6 8 4-14,-1 6 7 23,10 3-22-23,-7 2-7 0,4-2 1 14,-15 1-6-13,2 0 3 14,-5-1 2-15,-3 8-1 16,6 0 10-16,9 0-6 13,0 0 13-13,10 0-14 13,6 0-1 3,12 0-2-15,3 0 4-1,13 0-5 16,9 0-1-15,3 0 3 12,5 0-2-13,-2 0 1 16,-5 0-1-16,1 0 4 14,-11 0-3-14,0 0-1 17,2 12-2-17,-4-2 2 21,11 4-1-20,-3-3-1-1,21 1-1 13,-3-3 1-12,-1 0 0 14,0 4 1-15,2-1 2 17,11-2-4-17,-4 0-2 16,6 2 2-16,-7-5 1 12,-5 7-1-12,10-3 0 16,-15 0-1-16,0 7 2 14,-2-1 3-14,-11 2-3 16,7 2-1-16,2 4-3 14,10-6 3-14,3-1-1 15,8 2 0-14,-2-5 0 21,8 3 2-22,-6-2-3 0,2-7 2 8,2 1 0 8,-2 2 0-16,-4-2-1 15,2 3 1-15,6 2 0 20,-14 1 0-20,6 5 0 0,-15-6 1 17,-6 2-1-17,-1 1 0 14,-3-2 6-14,12-4-4 14,5 0-1-14,10 1-1 16,4-6 1-16,-2 5 2 16,6 1-3-16,1-1 0 14,-1 1 0-14,0-1 2 16,-1 3-1-16,-5 6 0 14,-6 4-1-14,-3 4 2 16,5-1-2-16,-2-3 0 22,6-6 0-22,4-1 0 0,5 2 1 13,-5-5 0-13,4 10-1 17,-10 0 0-17,2 0 1 14,-2 3-1-14,9-3 0 16,3-10-1-16,5-3 1 13,15-2 0-13,2-10 0 16,3 0 1-15,3 0-3 13,0 0 2-14,0 0-1 17,0 0-2-17,0 0 1 20,0 0 1-19,0 0-1-1,0-10 0 7,0-34 1 16,9-21 1-23,18-9 0 0,-1 9 0 15,-3 4 0-15,-2 21 0 15,-4 19 0-15,-15 9 1 15,4 12-2-15,-6 0 3 14,0 0 1-13,0 4-2 14,0 53 0-15,-29 16 1 14,3 1-2-14,3-5 0 14,10-11 0-14,5-13 1 17,0-18 0-17,8-2 1 14,0-8-2-14,16 7 11 15,35-8-2-15,12-4 7 17,5-3-16-17,5-9 0 14,-5 0 0-14,6 0 0 17,-7-25 0-17,-8 4 0 20,4 10-50-20,-59 11-179 0,7 0-87 16</inkml:trace>
    </iact:actionData>
  </iact:action>
  <iact:action type="add" startTime="14335">
    <iact:property name="dataType"/>
    <iact:actionData xml:id="d4">
      <inkml:trace xmlns:inkml="http://www.w3.org/2003/InkML" xml:id="stk4" contextRef="#ctx0" brushRef="#br0">31489 7209 209 0,'0'0'306'22,"0"0"-175"-22,0 0 21 0,0 0-37 14,0 0-33-14,0 0-13 16,0 0-20-16,-204 0-6 14,147-13-9-14,-17-12-9 17,-8 6 1-17,-11-5 3 14,-4-1 0-14,-10 9-5 15,4-1 1-14,-5 0-3 12,-1 5-9-13,-5-7-2 17,10 3 16-16,-1-2-17 14,8-1 7-15,4-2-11 13,1-4 4-13,7-4-3 23,-1 4 1-23,0 1-1 0,3 5-2 15,-7-3 8-15,-5 6-2 14,7 7 4-14,-3 2 2 16,-2 4-3-16,0 3-1 14,-6 0 11-13,-2 0-3 14,9 0-18-15,3 0 0 14,3 0-3-14,12 0 13 16,7 0-11-16,8-9-2 15,-5 0 0-15,-3 2 0 16,-7-1 0-16,2 4 0 13,-16 4 9-12,6 0-1 14,-7 0 56-15,-3 0-62 23,3 0 4-23,-6 0-2 0,7 0 0 13,-9 0-4-12,4 4 3 14,-2 0 1-15,3 7 2 14,16-7-5-14,0 10 1 16,10-7-2-16,3-4 1 14,-13 3 0-14,7-3 0 16,-13-3 22-16,-5 3-12 14,5 3-5-14,10-6-1 16,3 4-1-16,16-4-2 22,7 0-2-22,6 0 2 0,-2 0-2 9,8 0 0 12,-2 0 1-21,-6 0-1 0,2 0 0 16,-13 0 0-16,-6 0 21 14,-8 0 5-13,-15 13-22 14,0 2-1-15,-7 6 1 16,5 2 4-16,12-5-4 16,9-2-3-16,8-4 0 13,9 1 0-13,-1-1 0 15,5 3 0-15,-6-2-1 14,3 3 3-13,-7 2-2 14,5-2-1-15,-7 3 0 15,3 6 5-15,-2 3-3 16,1 2 6-16,1-2-2 22,3-3 1-22,8-8-6 0,-3-2-1 13,14-3 1-13,-1 1-2 16,3-5 0-16,0 0 1 14,4 5 0-14,1 2 1 16,3 6-1-16,1-5 0 15,-1 0 1-15,10-4 2 17,-4 1-3-17,9-5 9 13,4-4 0-13,0-4-9 16,0 0 1-16,0 0-1 13,0 0-2-13,0-4-4 16,0-24 6-16,0-2 0 24,0-2 0-24,0 4 0 0,13-5 0 15,0 1 1-15,-3 0-1 13,-1 2-1-13,5 10 1 16,-10-1 0-16,-1 13 0 14,-3 8 2-14,0 0-2 16,0 0 2-16,0 17 1 14,-7 31-2-14,-20 1 0 16,2 5-1-16,1-10 0 14,8-8 0-14,7-5 2 16,1-19-2-16,1-5 1 15,7-7 0-15,0 0 0 16,0 4 2-16,0-4 6 13,0 0 17-12,61 0-8 14,22 0-10-15,11 0 4 24,16-29-1-24,-11 4-1 0,-10 3-7 13,-18 13-3-13,-16 9 0 15,-11 0 0-15,-10 0-6 14,0 16-98-14,-34-1-177 16,0 3-147-16</inkml:trace>
    </iact:actionData>
  </iact:action>
  <iact:action type="add" startTime="18037">
    <iact:property name="dataType"/>
    <iact:actionData xml:id="d5">
      <inkml:trace xmlns:inkml="http://www.w3.org/2003/InkML" xml:id="stk5" contextRef="#ctx0" brushRef="#br0">3275 12057 789 0,'0'0'278'22,"0"0"-133"-22,0 0-18 0,0 0-49 16,0 0-15-16,0 0 6 14,0 0 8-14,0 0 4 16,279-159-7-16,-201 115 1 14,14-2-17-14,20-1-4 18,-5-7-19-18,14-4-13 13,1 2-6-13,0-10-10 15,4 1-6-15,5-5 0 15,-2 9 0-15,-9 4 0 16,-2 8 0-16,-2 8 0 22,-7 1 0-22,-6-2 0 1,1 6 0 14,-5-5 0-15,-9-5 0 13,-3 2 0-13,-1-1 0 16,-6-3 0-16,-2-2 0 14,-6 8 0-14,-3 2 0 16,-5 8 0-16,-1 3 0 14,-4-3 0-14,0-3 0 16,4 8 0-16,2-11 0 14,3 3 0-13,-3-2 0 15,11-3 0-16,-11 3 0 15,-1-1 0-15,-5 10 0 16,2 3 0-15,-11-4 0 18,1 14 0-19,-11-3 0 0,-9 2 0 8,-3 7 0 15,-5-1 0-23,-10 1 0 1,-5 0 0 12,-4 5 0-13,3 1 0 16,-7-1 0-16,0-1 0 13,0 5 0-13,0 0 0 16,0 0 0-16,0 0 0 14,0 0 0-14,-51 0 0 16,-50 19 0-16,-44 15 0 14,-26-8 0-14,-6 1 0 16,-6-6 0-16,22-2 0 22,29 7 0-22,26-14 0 0,37 3 0 9,24-5 0 12,26-10 0-21,15 0 0 0,4 0 0 16,0 0 0-16,59 0 0 14,53 0 0-14,40 3 0 16,8 7 0-16,-4-4 0 15,-13 7 0-15,-29-5 0 16,-36 5 0-16,-26-1 0 13,-18 1 0-13,-17 2 0 16,-6 10 0-16,-9 19 0 14,-2 9 0-14,0 6 0 16,0-10 0-16,0-17 0 14,0-13 0-13,0-6 0 14,0-8 0-15,0-2 0 22,0-3 0-22,0 0-88 0,0 4-110 14,0 2-38-14,0 1-159 10</inkml:trace>
    </iact:actionData>
  </iact:action>
  <iact:action type="add" startTime="19015">
    <iact:property name="dataType"/>
    <iact:actionData xml:id="d6">
      <inkml:trace xmlns:inkml="http://www.w3.org/2003/InkML" xml:id="stk6" contextRef="#ctx0" brushRef="#br0">7652 8961 781 0,'0'0'205'12,"0"0"-75"-12,0 0-47 16,0 0-26-16,0 0 2 14,0 0 60-14,-124 66-23 16,33 15-12-16,1 12-19 14,18 3-9-13,17-2-10 15,17-4-3-16,30-8-2 14,8-4-13-14,23-10-6 15,59-6-9-15,30-22-7 23,10-16 11-23,-2-24-12 0,-17 0 3 13,-18-7-3-13,-24-55-4 17,-21-31-1-17,-25-29-4 14,-15-25-3-14,0-13-1 15,-55 5-12-15,-17 19-37 15,-2 29-64-15,37 95-91 15,13 12-170-15</inkml:trace>
    </iact:actionData>
  </iact:action>
  <iact:action type="add" startTime="20085">
    <iact:property name="dataType"/>
    <iact:actionData xml:id="d7">
      <inkml:trace xmlns:inkml="http://www.w3.org/2003/InkML" xml:id="stk7" contextRef="#ctx0" brushRef="#br0">23600 11820 862 0,'0'0'162'18,"0"0"-50"-18,0 0-42 21,0 0-12-21,0 0 24 0,0 0 21 13,232-118-10-13,-131 45 5 17,10-13-15-17,26-11-11 15,11-18-14-15,22-4-7 15,5-6-10-15,-4-2-13 13,-7-1 3-13,-3-3-9 16,-1 10-6-16,0 3-11 15,4 1-5-15,3 17 0 16,-7 6 0-15,-2 4 0 12,-17 12 0-13,-25 16 0 21,-23 19 0-20,-38 12 0-1,-28 19 0 15,-12 8 0-15,-15 1 0 14,0 3 0-14,0 0 0 16,0 0 0-16,-11 0 0 14,-69 0 0-14,-34 32 0 16,-31 8 0-16,-11 6 0 15,17-9 0-15,6-9 0 18,26-3 0-18,33-8 0 11,25-5 0-11,26-9 0 17,21-3 0-17,2 0 0 13,0 0 0-13,0 0 0 16,51 0 0-16,31 0 0 23,15-13 0-23,10-6 0 0,-3-6 0 16,1 1 0-16,-6-4 0 14,-8 3 0-14,-14 5 0 15,-22 12 0-15,-23 2 0 14,-24 6 0-14,-8 0 0 16,0 0 0-16,0 0 0 14,0 0 0-14,-6 10 0 16,-23 26 0-16,-12 14 0 15,8-10 0-15,3-4 0 16,-3-3 0-16,11-8 0 14,3-4-88-14,7 2-55 21,12-7-31-21,0-10-51 1,0-6-70 14,31 0-332-15</inkml:trace>
    </iact:actionData>
  </iact:action>
  <iact:action type="add" startTime="20807">
    <iact:property name="dataType"/>
    <iact:actionData xml:id="d8">
      <inkml:trace xmlns:inkml="http://www.w3.org/2003/InkML" xml:id="stk8" contextRef="#ctx0" brushRef="#br0">27047 9236 782 0,'0'0'159'20,"0"0"-26"-20,0 0-47 0,0 0-19 8,-249-13 6 14,174 45-10-22,9 17 28 0,16 9-15 17,14 6-17-17,19 11 4 13,17 3-12-13,0-9-9 17,44-8 0-17,41-11 2 15,22-21-14-15,9-18-17 14,0-11-5-14,-9 0 3 14,-6-24-4-14,-16-42 0 16,-5-15-1-16,-15-21-5 14,-8-1 3-14,-25 9-1 22,-28 13-3-22,-4 6 0 0,-15 6-1 16,-57 17-2-16,-29 2 2 8,-17 22-22 14,-8 3-84-22,-11 10-47 0,88 15-105 9,7 0-124 20</inkml:trace>
    </iact:actionData>
  </iact:action>
  <iact:action type="add" startTime="23743">
    <iact:property name="dataType"/>
    <iact:actionData xml:id="d9">
      <inkml:trace xmlns:inkml="http://www.w3.org/2003/InkML" xml:id="stk9" contextRef="#ctx0" brushRef="#br0">8569 17112 798 0,'0'0'323'16,"0"0"-153"-16,293 0 14 14,-152 0-75-14,19 0-19 22,11-10-26-22,4 10 8 0,-11 0-7 16,-12 0-16-16,-32 0-5 14,-30 0 0-14,-39 0-12 16,-28 0-29-16,-21 0-3 14,-2 0 0-14,-6 10 0 16,-127-2 0-15,-63-8 0 14,-57 0 0-14,-10 0 0 13,10 0 0-14,45 0 0 13,41 0 0-13,57 0 0 16,58 3 0-16,29 1 0 14,23-4 0-14,0 9 0 16,65 3 0-15,91 13 0 21,61 7 0-22,40 1 0 0,-23-4 0 13,-30-4 0-12,-44 3 0 14,-50-16 0-15,-53-5 0 14,-38 2 0-14,-19 0 0 16,-42 19 0-16,-87 9 0 15,-63 8 0-15,-58-8 0 16,1-21 0-16,7-8 0 14,37 0 0-14,66-8 0 17,61 0 0-17,47 0 0 13,31 0 0-13,25 0 0 16,97 0 0-16,68-16 0 21,42-9 0-21,-11 12 0 0,-27 6 0 17,-55-1 0-17,-59-5 0 14,-42 13 0-14,-30 0 0 15,-8 0 0-15,-38 0 0 14,-67 13 0-14,-36 6 0 16,-11-1 0-16,2-18 0 14,37 0 0-14,41 0 0 16,34 0 0-16,32 0 0 14,6 0 0-14,0 0 0 16,57 0 0-16,25 0 0 14,8 0 0-14,-22 0 0 16,-32 7-41-16,-36 18-171 15,0-14-182-14,0 6-985 14</inkml:trace>
    </iact:actionData>
  </iact:action>
</iact:actions>
</file>

<file path=ppt/ink/inkAction38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3-02T22:24:56.31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068">
    <iact:property name="dataType"/>
    <iact:actionData xml:id="d0">
      <inkml:trace xmlns:inkml="http://www.w3.org/2003/InkML" xml:id="stk0" contextRef="#ctx0" brushRef="#br0">14151 14782 300 0,'0'0'94'11,"0"0"31"-10,0 0-33 13,0 0-10-14,0 0-3 16,0 0 7-16,0 0-34 15,-139-62 10-15,92 59-1 15,-5 3-11-15,-1 0-16 22,-16 0 1-22,-14 0-15 0,-5 28 10 16,-7 9-16-16,-8 9-2 14,10-1-3-13,-2 11-5 16,5 7 0-17,7 10 5 12,12 12 3-11,-5 12 2 14,13 11-1-15,14 11-4 14,9-1 24-14,13 1-16 16,12-9 9-15,15-1 1 12,0-6 1-13,0 0-9 16,42-7 0-16,28-5 0 14,29-11 8-13,6-9-13 14,26-10-5-15,14-11 6 15,5-7-3-15,8-18-9 16,-6-3 7-15,-11-22-2 19,-2 0-5-20,-21 0 5 0,-9 0 0 14,-14-29-7-14,-13 4 8 16,-8-3 4-16,2-2-2 15,-13-5-4-15,0-8-6 16,-8-4 0-16,-6-16-1 13,-9-9-1-12,0-2 1 14,-17-19 0-15,2 2-2 14,-12 1 2-14,-3-11 0 16,-10-7 0-15,0 7-1 12,0 2 0-13,0 5 1 16,-31 14-1-16,-16-2-1 22,-7 4 0-22,-10 1 2 0,-3 11-3 16,-7 8 0-16,-8 18 2 14,-6 4 1-14,-18 1 2 17,-5 11 0-17,-1 1 1 13,-6 2-2-13,2 17 0 16,11-4 0-16,-1 8 0 15,9 0-1-15,15 0 0 16,6 0-1-16,7 0 3 13,8 0-1-13,-3 25 3 16,-5 3 4-15,-1 12 0 12,7 1 2-13,10-1-4 16,3 1 0-16,6 0-3 22,6 5 0-21,6 15 2-1,3 0-2 7,8 25 12 15,8 4 2-22,0 11 7 0,13 6-4 14,0 0 1-14,0 4-14 16,13-2 13-16,33 2-8 14,13-5-5-14,13 0 4 17,12-11-4-17,5-15 4 14,12-2-2-14,2-13 1 15,11-8 1-15,10-7-8 16,15-13-2-16,2-9-1 14,5-12-2-14,-5-7-2 22,0-9 4-22,-8 0-4 0,-2-37 4 8,-20-16-1 15,-10-10 0-23,-16-2-3 0,-5 0 4 16,-19-7 0-16,0-10 0 14,-21 9-2-14,-8-9 2 15,-13-8-1-15,-19-17-2 14,0-4 2-14,0 10-2 16,-19-10 0-16,-21 14 1 19,-9 3-5-19,5 7 2 4,-5 14-3 2,3 8 5 9,-2-6 0-14,-9 6 3 15,4 8-2-16,-6 4-1 14,2 16 0-14,-4 5-1 16,-6 17 3-16,-26 9 1 21,-8 6 2-21,-7 0 3 0,-6 0-2 14,3 6-2-14,-9 6 1 17,8-2-2-17,7 0 0 14,6-6-3-14,12 7 0 16,-1-1 3-16,3 15 0 14,3 11 0-14,0 8 0 15,0 9 5-15,10 5-1 14,3 6 6-14,8 11-2 16,2 5 5-15,14 12 0 12,16 6 0-13,-1 6 0 16,24 21-5-16,6 5 0 22,0 5-4-22,13-1 3 0,60-12-1 16,26-15 1-16,28-9 1 14,29-17 1-14,25-6-3 17,23-19-3-17,9-32-1 13,-13-20-2-13,-29-4-9 15,-32-7 0-15,-40-39-14 16,-31-2-22-16,-24-13-80 16,-44 32-102-16,0 1-199 13</inkml:trace>
    </iact:actionData>
  </iact:action>
  <iact:action type="add" startTime="3400">
    <iact:property name="dataType"/>
    <iact:actionData xml:id="d1">
      <inkml:trace xmlns:inkml="http://www.w3.org/2003/InkML" xml:id="stk1" contextRef="#ctx0" brushRef="#br0">25077 16911 337 0,'0'0'113'7,"0"0"23"6,0 0-18-13,0 0-58 16,0 0 39-16,0 0-39 23,0 0-18-23,-268-74-2 0,205 74 3 13,-9 0 1-13,-1 38-8 16,-10-2 1-16,10 18-17 14,-1 1 8-13,11 2-14 14,4 21 0-15,6 5-2 14,7 6 6-14,-1 6 8 16,5-6 6-16,17-6 4 14,8-2-7-13,11-8 3 14,6 10-10-15,0-11 11 15,0 9 0-15,42-6-2 16,6-6-8-16,7-4 6 22,4-8-4-22,11-3-11 0,6-9-1 15,14-20-1-15,15-13-10 15,5-5-1-15,2-7 0 16,-9 0 0-16,-4 0 2 13,-15-19 0-13,-6-6 3 16,-8-13 4-16,-13 2-9 14,-11-8-1-14,-4-1-2 16,-10-17 2-16,-13 5-3 14,2-16 2-13,-6-9 0 14,-15-8-1-15,4 5 2 14,-4-2-1-14,0-3 0 16,0 5 0-16,0 2 0 22,0 11 1-22,-32 1-3 0,-16 14-1 9,-5-4 4 13,-10 13 0-22,-5 2 0 0,-12 5 0 13,-2 10 2-13,0 2 0 16,-6 12-2-16,-3 0 0 15,-4 17 2-15,2 0-1 16,9 0-1-16,2 0 0 13,14 9-1-13,9 20 2 16,9-4 2-15,1 3 1 12,16-12 1-13,1 5-4 16,9-6 2-16,-4 23-2 22,3 6 0-22,-1 21 6 1,2 17 4 6,0 1 5 15,4-2-4-22,4 4 6 0,9-4-1 15,6 2-2-15,0-5-3 15,0-5 3-15,0 13-1 16,35-4 4-16,18 4-3 14,25-4 8-14,15-13-7 14,14-8-8-14,5-7-1 17,19-26-4-17,-9-3-2 17,0-15-1-17,-12-10-2 12,-11 0 2-12,-13 0 0 16,-12 0 0-16,-15 0 3 14,-15 0-3-13,2-28 0 21,1 0-1-22,1-26-2 0,3-18 2 16,-11-11-3-16,0-14 2 14,-15-6 1-14,-6-6 1 15,-2-1-1-15,-13 12 1 14,-4-2-1-14,0 15 0 16,0 8 0-16,0 3-2 14,-27 13 0-14,-7 4-1 16,-8 3-2-16,-4 14 6 14,-13 7-1-14,-7 12 1 16,-7 4 1-16,-5 6 1 15,-5 7-2-15,-3 4 2 16,6 0-1-16,4 0 0 21,2 0 0-21,11 0-1 0,8 0 1 14,3 0-1-14,1 0 0 17,0 0 1-17,5 25-3 13,2 3 4-13,-11 9-2 17,9 7 8-17,1 9-2 16,5-7-1-16,0-10-3 13,15 1 1-12,4 9 0 12,2 11 3-13,0 11 3 16,11 10 7-16,1 9 0 14,7 3-3-14,0 11 2 16,0-11-6-16,30 3 4 22,14 7-2-21,21-15 1-1,11 13-12 8,11-9 0 13,10 1 0-21,2-8 0 0,-2-17 0 16,14-12 0-16,-10-16 0 14,-2-33 0-14,7-4 0 17,-7-19 0-17,-2-75 0 14,-2-21 0-14,-20-23 0 17,-11-11 0-17,-18-1 0 12,-21 15 0-11,-10 20-13 14,-15 25-49-14,0 10-37 12,0 80-119-13,-17 0-166 16</inkml:trace>
    </iact:actionData>
  </iact:action>
</iact:actions>
</file>

<file path=ppt/ink/inkAction39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3-02T22:16:15.63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0130">
    <iact:property name="dataType"/>
    <iact:actionData xml:id="d0">
      <inkml:trace xmlns:inkml="http://www.w3.org/2003/InkML" xml:id="stk0" contextRef="#ctx0" brushRef="#br0">6729 9379 822 0,'0'0'246'15,"0"0"-67"-15,0 0-22 16,0 0-25-16,0 0-29 13,0 0-12-13,0 0-3 16,0 0-16-15,0 0-11 12,26-34-13-13,-26 34 0 16,0 0-48-16,0 0 0 14,6 0 0-14,-6 0 0 16,0 0 0-16,0 0 0 22,4 0 0-22,-4 0 0 0,0 0 0 16,0 0 0-16,0 0 0 14,0 0 0-14,4 0 0 16,-4 0 0-16,0 0 0 15,0 0 0-15,0 0 0 16,0 0 0-16,0 0 0 13,0 0 0-13,0 0 0 16,0 0 0-16,0 0 0 14,0 0 0-14,0 0 0 16,0 0 0-15,0 0 0 12,0 0 0-13,0 0 0 16,0 0 0-16,0 0 0 23,4 0 0-23,-4 0 0 0,0 0 0 13,0 0 0-13,0 0 0 16,0 0 0-15,-12 0 0 12,-43 0 0-13,-19 0 0 16,-2 0 0-16,-2 0 0 16,3 9 0-16,-8-9 0 15,1 4 0-15,-4-4 0 13,-9 0 0-13,0 0 0 16,-6 0 0-15,-2 0 0 14,-11 0 0-15,-4 0 0 15,-2 0 0-14,-4 0 0 19,8 0 0-20,2 0 0 0,6 0 0 8,-3 0 0 15,18 0 0-23,-4 0 0 0,13 0 0 16,2 0 0-16,-1 0 0 14,5 0 0-14,7 0 0 16,1 0 0-16,7 0 0 13,4 0 0-13,-4 4 0 16,6-4 0-16,8 4 0 14,1 3 0-14,-3-1 0 16,-5 2 0-16,-1-1 0 14,-9 6 0-14,3 3 0 17,-4 5 0-17,-1-2 0 14,5-6 0-14,8 3 0 17,11-3 0-16,-4-5 0 18,10 5 0-19,-11-5 0 0,1-1 0 14,-3 6 0-14,7-1 0 16,-3 1 0-16,12-1 0 16,3 1 0-16,-4-1 0 16,13-5 0-16,0 1 0 13,6 2 0-13,4-7 0 15,3 1 0-14,-5-4 0 12,0 5 0-13,5 2 0 16,-9 2 0-16,4-1 0 16,-2-4 0-16,-4 0 0 14,11-1 0-14,-9 2 0 22,6-5 0-22,2 5 0 0,3-5 0 16,8 0 0-16,0 0 0 14,0 2 0-14,0-2 0 16,0 6 0-16,-4 10 0 15,-5 21 0-15,-1 15 0 15,10 18 0-15,0 8 0 15,0-1 0-15,0 9 0 17,0 7 0-16,0 10 0 10,0 6 0-11,0-1 0 16,0 2 0-16,10-1 0 14,3-2 0-13,-5-6 0 14,3-13 0-15,-9-7 0 23,-2-7 0-23,0-10 0 0,0-6 0 14,0-4 0-14,0-1 0 15,0-9 0-15,0 2 0 17,0-6 0-17,0-11 0 13,0-5 0-12,0-8 0 12,0-7 0-13,0-9 0 16,0 4 0-16,0-4 0 14,0 0 0-14,0 0 0 16,0 0 0-16,0 0 0 15,0 0 0-15,0 0 0 17,6 0 0-17,18 0 0 20,7 0 0-20,9 0 0 0,15 0 0 8,-6 0 0 16,-5 0 0-24,13 0 0 0,2 0 0 16,4 0 0-16,11 0 0 13,-3 0 0-13,9 0 0 15,7 0 0-15,10 0 0 14,4 0 0-14,2 0 0 16,5 0 0-16,7 0 0 14,-7 0 0-14,4 0 0 16,-13 8 0-16,6-4 0 14,-2-1 0-14,7-3 0 16,8 4 0-15,0 2 0 14,-2-6 0-15,-5 3 0 16,-12 2 0-16,-8-1 0 20,-9-1 0-20,-8 1 0 0,-2-4 0 8,1 0 0 15,1 0 0-23,8 0 0 0,7 0 0 14,-7 0 0-13,-8 0 0 14,2 0 0-15,-13 0 0 13,-8 0 0-13,-7 0 0 17,-4 0 0-17,5 0 0 15,1 0 0-15,-1 0 0 14,4 0 0-14,3 0 0 23,-7 0 0-23,-3 0 0 0,-12 0 0 7,2 0 0 15,-15 0 0-22,2 0 0 0,-2 0 0 16,2 0 0-16,-4 0 0 14,2 0 0-14,9 0 0 16,-3 0 0-16,5 0 0 14,2 0 0-13,8 0 0 115,4 0 0-116,-4 0 0 0,2 0 0 0,-14 0 0 0,-7 0 0 0,-4 0 0 0,-13 0 0 0,-6 0 0 0,0 0 0 0,0 0 0 0,0 0 0 0,0 0 0 0,5 0 0 1,-5 0 0-1,0 0 0 4,0 0 0 11,0 0 0-15,0 0 0 22,0 0 0-22,0 0 0 0,0 0 0 14,0 0 0-14,0 0 0 28,0 0 0-28,0 0 0 0,0 0 0 0,0 0 0 17,0 0 0-17,0 0 0 14,0 0 0-13,0 0 0 14,0 0 0-14,0 0 0 13,4-7 0-14,0-47 0 16,-2-29 0-16,11-17 0 21,-9-31 0-21,-4-28 0 0,0-46 0 9,0-32 0 15,0-20 0-24,0-1 0 0,-23 18 0 14,-11 27 0-14,9 33 0 15,2 46 0-15,6 44 0 16,0 39 0-16,6 29 0 12,-3 22-101-12,14 0-200 16,0 32-138-16</inkml:trace>
    </iact:actionData>
  </iact:action>
  <iact:action type="add" startTime="23049">
    <iact:property name="dataType"/>
    <iact:actionData xml:id="d1">
      <inkml:trace xmlns:inkml="http://www.w3.org/2003/InkML" xml:id="stk1" contextRef="#ctx0" brushRef="#br0">3817 11375 681 0,'0'0'201'14,"0"0"-53"-14,0 0-39 17,0 0-30-17,0 0-4 20,0 0 8-20,0 0 15 0,0 0-9 14,0 6 5-14,0 34-13 17,0 10-28-17,0 6-2 14,0 10-20-14,0 2-13 15,0 3-5-15,0-2 0 14,0-9-3-14,0-5-1 16,0-20-4-16,0-17 1 15,0-11-1-15,0-3-5 15,0-4-1-15,0 0 1 14,0 0 0-14,0 0-6 16,-13 0-9-16,-6 0-9 22,-12-19 22-22,-5-6-2 0,2 5-1 16,5 2 2-16,-5 6 1 14,9 5 0-14,2-6-1 16,-1 5 2-16,5 1 0 14,7 1-1-14,8 3-2 16,-1-2 0-16,5 5 4 16,0 0 3-16,0 0-1 15,0 0 1-15,0 0 27 13,0 0 4-13,5 0 0 16,30 17-17-16,5 12 17 14,3-1-17-13,5-1-17 14,1-2 0-15,3 4 0 22,-12-12 0-22,-10-9 0 0,-1-8 0 15,-1 0 0-15,14 0 0 15,-2-8 0-15,4-32 0 14,2-10 0-14,-3 4 0 17,-12 10 0-17,-6 13 0 13,-10 14-5-13,-13 9-96 16,-2 0-97-16,0 15-133 14,0 31-341-13</inkml:trace>
    </iact:actionData>
  </iact:action>
  <iact:action type="add" startTime="24113">
    <iact:property name="dataType"/>
    <iact:actionData xml:id="d2">
      <inkml:trace xmlns:inkml="http://www.w3.org/2003/InkML" xml:id="stk2" contextRef="#ctx0" brushRef="#br0">3090 14440 625 0,'0'0'435'16,"0"0"-250"-16,0 0 15 13,0 0-75-13,308 0-27 16,-176 0-28-16,41 0-13 14,17 0-9-14,10 0 0 16,-14-4-11-16,-26 4 16 22,-28 0-4-22,-37 0-32 0,-40 0-17 14,-28 0 0-14,-27 0 0 16,0 0 0-16,-80 8 0 14,-86 15 0-14,-68-6 0 17,-53-12 0-17,5-5 0 13,14 0 0-13,45 0 0 17,44-5 0-17,55 1 0 13,44 4 0-12,50 0 0 15,30 0 0-16,0-4 0 14,86-7 0-14,75-14 0 15,51 5 0-14,24 2 0 21,-12 6 0-22,-35 12 0 0,-28 0 0 7,-58 0 0 17,-40 0 0-24,-40 5 0 0,-23 2 0 15,-23 6 0-15,-95 2 0 14,-44 3 0-14,-34-11 0 16,10-7 0-16,26 0 0 13,42 0 0-13,40 0 0 16,40 0 0-16,38 0 0 14,0 0 0-14,112 0 0 16,63-15 0-16,67 2 0 14,13 13 0-14,-17 0 0 16,-44 0 0-15,-72 13 0 14,-63 12 0-15,-42-17 0 16,-17 11 0-16,-95-3 0 20,-71-4 0-19,-68-12 0-1,-8 0 0 13,12-7 0-13,30-17 0 18,50 2 0-18,51 10 0 13,42 5 0-13,43 3 0 15,14-4 0-15,33 2 0 15,71 6 0-15,54 0-48 16,19 0-199-16,-95 0-145 14</inkml:trace>
    </iact:actionData>
  </iact:action>
  <iact:action type="add" startTime="25642">
    <iact:property name="dataType"/>
    <iact:actionData xml:id="d3">
      <inkml:trace xmlns:inkml="http://www.w3.org/2003/InkML" xml:id="stk3" contextRef="#ctx0" brushRef="#br0">25144 9289 977 0,'0'0'183'16,"0"0"-30"-16,0 0-11 14,0 0-50-13,0 0-28 14,0 0-12-15,0 0-2 22,-122-6 28-22,31 6-17 0,-20 0-14 14,-5 0-6-14,-21 0 3 16,-2 0-15-16,-2 0 1 14,-3 18-26-14,10 3-4 18,-18-1 0-18,0-8 0 12,-8-4 0-12,-2 0 0 16,2-8 0-16,10 3 0 14,5 3 0-13,10-2 0 15,10 4 0-16,5-5 0 13,9 1 0-12,7-4 0 15,3 6 0-16,8-6 0 21,1 3 0-21,-3 0 0 0,8 3 0 8,5-3 0 15,15-3 0-23,8 0 0 0,4 0 0 16,4 0 0-16,5 0 0 14,-2 0 0-14,-11 0 0 13,0 0 0-13,2 4 0 16,13 5 0-16,3-5 0 16,10 1 0-16,12-5 0 14,2 3 0-13,4-3 0 12,-1 4 0-13,-5 4 0 16,0-1 0-16,2 6 0 15,4-5 0-15,3 0 0 16,-1 1 0-16,9 3 0 16,-4 13 0-16,1 3 0 21,5 12 0-21,-6 10 0 0,6 3 0 16,0 4 0-16,0 1 0 15,0 3 0-15,0 7 0 14,0 12 0-14,0 5 0 15,17 5 0-15,0 4 0 14,6 12 0-14,2 3 0 17,1-2 0-17,-5-2 0 13,-2 2 0-13,-7-5 0 17,3 4 0-17,-9-6 0 22,1-7 0-22,-1-3 0 0,-6-4 0 7,0 7 0 15,4-18 0-22,0-7 0 0,-4-10 0 10,0-26 0 10,0-7 0-20,0-6 0 0,0-9 0 14,0-6 0-13,0 0 0 14,0-4 0-15,0 4 0 17,3-4 0-17,13 3 0 14,6-3 0-14,9 0 0 16,11 0 0-16,-2 0 0 14,11 0 0-14,8 0 0 15,4 0 0-15,19 0 0 14,13 0 0-14,17-11 0 16,29 3 0-16,15-1 0 22,15 2 0-22,12 2 0 1,2 1 0 12,1 1 0-13,-11 3 0 16,-15 0 0-16,-17 0 0 14,-8 0 0-14,-4 0 0 16,-9 0 0-16,-6 3 0 14,4 6 0-14,-13-2 0 16,3 2 0-15,-15-5 0 14,2 4 0-15,-7-4 0 15,-3-1 0-15,3 3 0 14,-5-6 0-14,3 4 0 16,-2-2 0-16,3-2 0 21,-7 0 0-21,0 0 0 0,-8 0 0 15,-6 0 0-15,-14 0 0 16,-12 0 0-15,-14 0 0 14,-16-2 0-15,3-2 0 13,-11-2 0-13,5 3 0 14,-1-1 0-14,-1 0 0 16,-3 0 0-16,-2 4 0 16,-2-4 0-16,0 4 0 14,0 0 0-14,0-6 0 16,0 6 0-16,0 0 0 15,0-28 0-15,0-28 0 16,0-47 0-16,-19-40 0 14,-21-19 0-14,-2-31 0 17,-5-40 0-17,-9-37 0 21,-3-27 0-21,2-11 0 0,-2 31 0 14,8 52 0-14,11 70 0 17,13 70 0-17,8 51 0 13,0 34 0-13,-21 12-23 16,25 53-193-16,-8 31-285 14</inkml:trace>
    </iact:actionData>
  </iact:action>
  <iact:action type="add" startTime="27563">
    <iact:property name="dataType"/>
    <iact:actionData xml:id="d4">
      <inkml:trace xmlns:inkml="http://www.w3.org/2003/InkML" xml:id="stk4" contextRef="#ctx0" brushRef="#br0">21832 11801 355 0,'0'0'500'17,"0"0"-327"-17,0 0-17 20,0 0-54-20,0 0-19 1,0 0-13 12,0 0-19-13,-9 147-16 18,-1-86-1-18,-1 9 2 12,-8 3-22-12,-8 1 9 16,-5-5-18-16,-8-4-2 14,-2-7-1-14,-11-11-2 16,3-5-1-15,-9-9-1 12,-11-8 1-13,-1 0 0 17,-16 0 1-17,-5-6 0 14,3-3-1-14,3 0 0 15,3-2 0-15,12-7 0 15,20 2-2-15,5-5 0 17,14-2 1-17,9 4 2 20,13-6-3-20,10 0 3 0,0 0-2 17,0 0 0-17,0 0-4 14,0-8 0-14,14-37 6 14,18-10 5-14,4-5-3 17,10 2-2-17,-4 11 5 13,-8 0-1-13,0 19 1 16,-22 15 5-16,-5 11 0 13,-7 2-4-13,0 0 1 17,0 0-5-17,0 0 6 15,-38 27 2-15,-7 26-4 14,-7 4 10-14,12 1 3 23,4-5 8-23,6-9 2 0,20-6 15 15,4-13 6-15,6-6 7 14,0 2 16-13,52 4-27 14,35-6-46-14,12-1 0 12,8-11 0-13,-10-7 0 16,-25 0 0-16,-36 0 0 15,-26 0 0-15,-10 0 0 17,0 9-87-17,-74 3-189 12,26-8-150-12,-30 5-534 17</inkml:trace>
    </iact:actionData>
  </iact:action>
  <iact:action type="add" startTime="28485">
    <iact:property name="dataType"/>
    <iact:actionData xml:id="d5">
      <inkml:trace xmlns:inkml="http://www.w3.org/2003/InkML" xml:id="stk5" contextRef="#ctx0" brushRef="#br0">18471 14253 274 0,'0'0'294'15,"0"0"-117"-15,0 0-17 15,0 0-68-15,0 0-48 17,0 0 6-17,0 0 22 20,-137 80-8-20,130-76 24 0,7-4 27 14,-6 0-25-14,6 0-30 16,0 0 5-15,0 0-14 13,11 0 8-14,54 0 5 16,42 0-28-16,28-19 5 15,6-6 2-15,5 4 10 15,-22 4-11-15,-16 9-29 13,-41 8-13-13,-25 0 0 16,-35 0 0-15,-7 0 0 20,0 0 0-21,-89 8 0 0,-67 13 0 17,-69-8 0-17,-43-13 0 13,-10 0 0-13,27 0 0 17,47 0 0-17,54 0 0 13,51 0 0-13,53 0 0 16,31 0 0-16,15-17 0 14,86-2 0-14,75-6 0 17,64-10 0-17,28 25 0 15,4 5 0-15,-23 5 0 16,-59 0 0-16,-51 0 0 13,-52 0 0-13,-45 0 0 15,-27 0 0-14,0 0 0 21,-21 0 0-22,-80 8 0 0,-49-4 0 8,-35-4 0 14,10 0 0-22,32 0 0 0,41 0 0 13,54 0 0-13,33 0 0 16,15 0 0-15,36-7 0 12,76-11 0-13,58 3 0 16,35 11 0-16,-7 4 0 14,-27 0 0-14,-45 0 0 16,-56 7 0-16,-35 5 0 14,-35-3 0-14,0-5 0 17,-12 4 0-17,-77-4 0 15,-37-4 0-14,-49 0 0 13,0 0 0-14,-12-7 0 21,117-5-121-20,17 6-392-1</inkml:trace>
    </iact:actionData>
  </iact:action>
  <iact:action type="add" startTime="31758">
    <iact:property name="dataType"/>
    <iact:actionData xml:id="d6">
      <inkml:trace xmlns:inkml="http://www.w3.org/2003/InkML" xml:id="stk6" contextRef="#ctx0" brushRef="#br0">2272 17528 627 0,'0'0'266'8,"0"0"-140"7,0 0-12-15,0 0-42 16,0 0-22-16,0 0 1 21,0 0 16-21,15 212 2 1,-15-195-2 13,0-9-13-14,0-1-6 16,0-7-1-16,0 4-10 13,4 4-6-12,9-8-4 14,14 0 0-14,5 0 6 12,14 0-15-13,13 10 4 16,9-10 13-16,14 0-1 15,13 7-6-14,10-7-3 13,5 0 4-14,8 5 0 23,0-2-15-23,4-3-14 0,4 0 0 7,3 0 0 15,2 0 0-22,4 0 0 0,8 0 0 10,-13 0 0 10,-1 0 0-20,-7 0 0 0,-4 0 0 16,-4-3 0-16,4 3 0 14,0-5 0-14,4 5 0 17,0 0 0-17,-6 0 0 14,7 0 0-14,-8 0 0 16,3 0 0-16,-6 0 0 13,-6 0 0-13,5 0 0 16,-8 12 0-16,3-3 0 14,-3-9 0-14,-2 9 0 16,-2-2 0-16,-6 2 0 22,6-5 0-22,-4-4 0 0,-5 0 0 14,5 0 0-13,6 0 0 14,-8 0 0-15,4 0 0 14,4 0 0-14,-6 0 0 16,2 0 0-16,2 0 0 14,-4-10 0-14,10 0 0 16,-6 1 0-16,11-7 0 15,-5 11 0-15,7-2 0 16,-3-3 0-16,-5 2 0 14,5 4 0-14,1 4 0 16,-3-3 0-16,3 3 0 22,-5-4 0-22,1 4 0 0,-3 0 0 15,-6 0 0-15,-13 0 0 15,2 0 0-15,-3 0 0 16,-1 0 0-16,4 0 0 13,5 0 0-13,-1-6 0 16,5 4 0-15,0-7 0 12,-2 1 0-13,-5 5 0 16,5-5 0-16,-11 8 0 15,5 0 0-15,-5 0 0 15,4 0 0-15,-1 0 0 14,3 0 0-14,3 0 0 18,3 0 0-18,5 0 0 21,-4 0 0-21,2 0 0 0,-8 0 0 7,-9 0 0 16,0 3 0-23,-2 2 0 0,0-2 0 14,-9 5 0-13,3 1 0 14,-5-7 0-15,-3-2 0 14,-10 6 0-14,-1-6 0 15,0 0 0-15,-5 4 0 15,7-4 0-15,0 0 0 16,-5 3 0-16,-5 1 0 13,-5 4 0-13,-11-8 0 16,-8 0 0-16,-8 10 0 22,2-10 0-22,-11 0 0 0,0 0 0 8,2 0 0 14,-6 0 0-22,0 0 0 0,0 0 0 16,0 0 0-16,0 0 0 15,0 0 0-15,0 0 0 15,0 0 0-15,0 0 0 15,0 0 0-15,0 0 0 16,0-46 0-16,-19-8 0 14,3 10 0-14,1 23 0 16,2 14 0-16,3-1 0 13,-5 8 0-13,-8-4-105 16,16 4-212-16,3 0-109 15</inkml:trace>
    </iact:actionData>
  </iact:action>
</iact:actions>
</file>

<file path=ppt/ink/inkAction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2-25T19:33:42.780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3902">
    <iact:property name="dataType"/>
    <iact:actionData xml:id="d0">
      <inkml:trace xmlns:inkml="http://www.w3.org/2003/InkML" xml:id="stk0" contextRef="#ctx0" brushRef="#br0">11190 4725 618 0,'0'0'219'19,"0"0"-11"-19,0 0-53 0,0 0 10 16,0 0-20-16,0 0-24 14,51-16-11-14,-47 16-23 16,-4 0-26-16,0 0-14 14,0 0-18-14,-23 0-8 16,-51 0 14-16,-25 0-9 23,-11 0-26-23,-12-3 0 0,-19-7 0 16,-15-2 0-16,0 5 0 13,-8 1 0-13,12 6 0 16,5 0 0-16,-3 0 0 14,-10 0 0-14,-19 0 0 16,-15 0 0-16,-11 13 0 14,-5-4 0-14,1-6 0 16,9 3 0-16,6-6 0 14,-2 0 0-14,9 0 0 16,5 0 0-16,12 0 0 15,-3 0 0-15,0 0 0 16,-8-6 0-16,-9-13 0 21,-8-9 0-21,19-1 0 0,6 0 0 14,15 4 0-14,21 8 0 16,-4 14 0-16,6 3 0 14,2 0 0-13,-4 0 0 14,-2 0 0-15,7 0 0 14,-5 0 0-14,-2 0 0 16,6 0 0-16,-4 0 0 14,-2 0 0-14,6 0 0 16,0 0 0-16,3 0 0 14,9 0 0-14,8 0 0 16,7 0 0-16,14 0 0 22,9 0 0-22,1-9 0 0,11-6 0 9,-3 2 0 12,-8 6 0-21,2-1 0 0,-13 2 0 16,-8 6 0-16,8 0 0 14,-8 0 0-13,2 0 0 14,4 0 0-15,-10 9 0 15,-1 7 0-15,-8 5 0 16,-20-2 0-16,-18 2 0 13,-6 0 0-13,-11 4 0 16,-1-5 0-16,-3-1 0 14,-11 3 0-14,7-7 0 16,5 3 0-16,18-7 0 14,27-6 0-14,26-5 0 16,34 0 0-16,27 0 0 22,25 0 0-22,11 0 0 0,4 0 0 14,0 0 0-14,0 0 0 16,0 0 0-16,0 0 0 14,0 0 0-14,0 0 0 16,0 0 0-16,0 0 0 14,0 0 0-14,0 0 0 16,0 0 0-16,0 0 0 14,0 0 0-14,0 0 0 16,0 0 0-16,0 0 0 22,0 0 0-22,0 0 0 0,0 4 0 8,0 15 0 15,0 12 0-23,0 9 0 0,-6-3 0 16,6 7 0-16,-5 9 0 7,5 10 0 15,-2 10 0-22,2 3 0 0,0 15 0 14,0 7 0-14,0 3 0 16,0 10 0-16,0-1 0 14,0-1 0-14,0 4 0 16,0 5 0-16,0-5 0 14,0 5 0-14,0 7 0 16,0-3 0-16,0 12 0 15,0 9 0-15,0 8 0 16,0 9 0-16,-6-13 0 21,-7 8 0-21,5-17 0 0,-7-10 0 14,-2 3 0-14,-4-9 0 17,8 5 0-17,-3 20 0 13,1 0 0-13,6 11 0 17,1 1 0-17,4-18 0 13,4-11 0-13,0-11 0 16,0-5 0-16,0 12 0 14,0 8 0-14,0 7 0 16,0-4 0-16,6-7 0 14,0-5 0-14,-1 4 0 16,-5-5 0-16,0-5 0 22,0-1 0-22,0-13 0 0,0 14 0 8,0-4 0 14,4-1 0-22,6 9 0 0,-5-10 0 16,-1-7 0-16,-4 5 0 14,0-13 0-14,0-11 0 16,0-15 0-16,0-7 0 15,0-11 0-15,0-14 0 16,0-2 0-16,0-5 0 13,0-1 0-13,0 5 0 16,0-9 0-16,4 4 0 14,4 2 0-14,-1 7 0 16,-7 8 0-16,0 16 0 22,4 4 0-22,-2-4 0 0,9-11 0 14,-7-11 0-14,-4-12 0 16,8 6 0-16,-1 2 0 14,-3 4 0-14,0 4 0 16,-2 6 0-16,-2 5 0 14,0 7 0-14,0 2 0 16,0-10 0-16,4-27 0 14,-4-8 0-14,0-19 0 16,0-3 0-16,0 0 0 15,0 0 0-15,0 0 0 16,0 0 0-16,0 0 0 13,0 0 0-13,0 10 0 16,0 5 0-16,0 14 0 23,9 5 0-23,-5-3 0 0,0-10 0 13,-4-8 0-13,2-9 0 16,-2-4 0-16,19 0 0 16,11 0 0-16,1 0 0 14,12 0 0-14,-1 0 0 16,8 0 0-16,16 0 0 14,9 0 0-14,20 0 0 16,15 0 0-16,-1 0 0 15,5 0 0-15,2 8 0 15,13 4 0-15,8 13 0 15,12 3 0-15,5 1 0 16,10-5 0-16,9 1 0 21,13-8 0-21,12-5 0 0,12-9 0 15,5-3 0-15,-17 0 0 16,-14 0 0-16,-9 0 0 13,-5 0 0-13,-3 0 0 16,-3-7 0-16,-14-1 0 14,-3-2 0-14,-5 3 0 16,3-6 0-16,7 8 0 14,-3-2 0-14,7-1 0 16,-6-1 0-16,-3 5 0 14,5 1 0-14,-17 3 0 16,6 0 0-16,-4 0 0 22,4 0 0-22,9 0 0 0,-5 0 0 9,3 0 0 12,-1 0 0-21,-8 16 0 0,0-1 0 15,-16 3 0-15,-10-1 0 15,3-5 0-15,0 0 0 16,11 4 0-16,14 3 0 15,-4 2 0-15,-4 1 0 16,1 3 0-16,-11-3 0 13,-14-1 0-13,-8-4 0 14,3-5 0-14,5-9 0 16,-1-3 0-16,3 0 0 16,12 0 0-16,16 0 0 22,6 0 0-22,3 6 0 0,3 0 0 8,-16 7 0 14,-13 5 0-22,-2-7 0 0,-6 0 0 14,-2-1 0-14,4-6 0 16,-9 0 0-16,-10-4 0 14,-2 0 0-14,0 0 0 16,2 0 0-16,-9 0 0 14,9 0 0-14,-10 0 0 18,-5 0 0-18,-6-8 0 12,-9-5 0-12,-4 1 0 17,-10-1 0-17,-9 1 0 13,-6 5 0-13,-17-1 0 16,2-2 0-16,-8 7 0 23,-11 3 0-23,1 0 0 0,-3-4 0 16,4 4 0-16,-2 0 0 13,0 0 0-13,7 0 0 16,-11 0 0-16,0 0 0 14,0 0 0-14,0 0 0 16,0-3 0-16,0-12 0 14,0-28 0-14,0-39 0 14,0-36 0-14,0-38 0 16,0-31 0-16,0-22 0 15,0-25 0-15,0-6 0 16,0 7 0-16,-6 17 0 21,-13 23 0-21,17 21 0 0,-3 14 0 16,5-5 0-16,0-8 0 8,0-23 0 15,0-18 0-23,0-24 0 0,0-14 0 13,0 1 0-13,-12 9 0 16,1 11 0-16,-4 17 0 14,1 32 0-14,7 12 0 16,3 21 0-16,-8 11 0 14,12 3 0-14,0-10 0 16,0-9 0-16,0 2 0 14,0 3 0-14,0 7 0 16,0 4 0-16,0-5 0 22,0-6 0-22,0-9 0 0,0-3 0 9,0-5 0 12,0-2 0-21,0-6 0 0,0 17 0 14,0 6 0-14,0 20 0 16,0 7 0-16,12-2 0 15,9 2 0-15,-2 16 0 16,4 16 0-16,-10 12 0 15,0 28 0-15,1 19 0 14,-14 18 0-14,0 13 0 14,0 0 0-14,0 0 0 16,-8-25 0-16,-24 4-334 15,-6-27-137-15</inkml:trace>
    </iact:actionData>
  </iact:action>
  <iact:action type="add" startTime="17553">
    <iact:property name="dataType"/>
    <iact:actionData xml:id="d1">
      <inkml:trace xmlns:inkml="http://www.w3.org/2003/InkML" xml:id="stk1" contextRef="#ctx0" brushRef="#br0">11378 5890 394 0,'0'0'218'8,"0"0"-22"11,0 0-3-19,0 0-33 1,0 0-10 14,0 0 19-15,0 0-41 15,80-21-39-15,-55 14 3 14,15-15-13-14,17 3-16 16,13-12-16-16,16 1-9 14,13-8-12-14,27 1-21 17,20-4-5-17,22 0 0 16,14 5 0-16,26 0 0 13,16-7 0-13,22 8 0 22,18 5 0-22,12 7 0 1,2 11 0 6,-11 12 0 16,14 0 0-23,1 0 0 0,5 0 0 9,3 0 0 7,-9 0 0-16,-7 0 0 20,-5 0 0-20,-12 7 0 0,-18 11 0 14,-1 4 0-14,-15 12 0 16,-6 14 0-16,-13 2 0 14,-16 4 0-14,-21-3 0 16,-7 2 0-16,-11-3 0 14,5-4 0-14,-8-5 0 16,-12 0 0-16,5 3 0 15,-10 14 0-15,10 7 0 16,-10 8 0-16,1 8 0 21,-3 5 0-21,-9-11 0 0,4-3 0 15,-13-5 0-15,-7-15 0 16,-8 1 0-16,-3-9 0 14,-7-2 0-14,13 6 0 15,-8-7 0-14,-7 5 0 12,-2-2 0-13,-15-6 0 16,-6-1 0-16,-2-9 0 14,-21 1 0-14,0-14 0 16,-2 6 0-16,1-5 0 14,1 0 0-14,-4-4 0 16,-11 1 0-16,-2-4 0 19,8-6 0-19,7 10 0 15,2-1 0-15,12 3 0 13,-1 8 0-13,-1-4 0 21,-2 2 0-21,-8 4 0 0,2-2 0 14,-6 1 0-14,-7 1 0 17,9 5 0-17,-9-2 0 14,-4-9 0-14,-4-6 0 15,-9-3 0-15,-8-10 0 14,0 0 0-14,0 2 0 16,0-2 0-16,0 0 0 14,0 0 0-14,0 0 0 16,-31-40 0-16,-60-47 0 22,-46-38 0-22,-25-26 0 0,-17-13 0 8,-5-11 0 14,20 8 0-22,19 23 0 0,35 34 0 14,47 39 0-14,27 36 0 16,21 23 0-16,15 12 0 14,0 0 0-14,0 0 0 16,0 0 0-16,59 16 0 16,26 40 0-16,26 22 0 16,3 5 0-16,8 2 0 12,0 9 0-12,3-1 0 17,-3 5 0-17,-19-3 0 21,-18-18 0-21,-16-7 0 0,-18-8 0 8,-11-18 0 16,-15 5 0-24,0-13 0 0,-14-6 0 14,-11 5 0-14,0-1 0 14,-23 7 0-14,-53 8 0 16,-21-12 0-16,-13-8 0 14,-4-1 0-14,1 0 0 16,16-3 0-16,12 6 0 14,5 7 0-14,15-5 0 17,4-4 0-17,13-8 0 13,12-21 0-13,2-6-215 16,34-34-258-16,0-35-373 16</inkml:trace>
    </iact:actionData>
  </iact:action>
  <iact:action type="add" startTime="19188">
    <iact:property name="dataType"/>
    <iact:actionData xml:id="d2">
      <inkml:trace xmlns:inkml="http://www.w3.org/2003/InkML" xml:id="stk2" contextRef="#ctx0" brushRef="#br0">26957 5288 421 0,'0'0'238'14,"0"0"-42"-14,0 0-44 21,0 0-43-21,0 0-1 0,0 0 21 8,0 0-6 14,69 18-8-22,-69-18 8 0,0 0-22 16,0 0-29-16,-27 7-25 14,-74 10-16-14,-39 4 34 16,-41-9-48-16,-11-5-17 15,-25-7 0-15,-8 0 0 15,2 0 0-15,-5 0 0 14,3 0 0-14,-11-15 0 16,-15 5 0-16,-2 7 0 14,13-1 0-14,8 4 0 16,23 0 0-16,13 0 0 15,17 0 0-15,21 0 0 15,30 0 0-15,35 0 0 22,30 0 0-22,14 0 0 0,26 0 0 15,12 0 0-15,7 0 0 15,-2 0 0-14,2 0 0 13,-5 0 0-14,3 0 0 15,4 0 0-15,-9 0 0 14,5 13 0-14,-5 2 0 16,-3 10 0-16,9-3 0 14,-9 6 0-14,12 4 0 16,-9 5 0-16,5 7 0 14,4 2 0-14,-3 20 0 16,5-1 0-15,-4 12 0 13,0 1 0-14,4-2 0 16,-6 2 0-16,2-1 0 21,4 11 0-21,-5-4 0 0,5 7 0 16,0-1 0-16,0 7 0 14,0 15 0-14,0 10 0 17,0 17 0-17,0 12 0 13,0-4 0-13,0 1 0 16,0-10 0-15,0-7 0 12,0 8 0-13,0 0 0 16,0 16 0-16,0 0 0 14,0-1 0-14,0 14 0 16,-4-9 0-16,-4 9 0 22,1 0 0-22,-3-9 0 0,6-5 0 8,-3 1 0 14,1 5 0-22,-3 5 0 0,-3-7 0 14,6-4 0-14,-7-14 0 16,4-12 0-16,-1-15 0 14,-1-23 0-14,9-16 0 16,-2-5 0-16,0 6 0 16,4 9 0-16,0 15 0 15,0 16 0-15,0-1 0 14,0 4 0-14,0-9 0 15,0-9 0-15,0-22 0 22,0-17 0-22,0-10 0 0,0-1 0 8,-6 8 0 14,6 2 0-22,-5 6 0 0,5 0 0 17,0-1 0-17,-4-15 0 13,4-6 0-13,0-8 0 16,0-14 0-16,0-6 0 14,0-4 0-14,0 5 0 16,0 2 0-16,0 10 0 14,0 13 0-14,0 13 0 16,0 33 0-16,0 5 0 14,0 5 0-14,-4-15 0 17,4-36 0-17,0-26 0 14,0-14 0-14,0-1 0 15,0-2 0-15,0 8 0 22,0 1 0-22,0-5 0 0,0-1 0 15,0-3 0-15,0-4 0 16,0 4 0-16,0 9 0 13,0-1 0-13,8 5 0 16,7 2 0-16,8 6 0 14,-2-1 0-14,-2 1 0 16,-6-9 0-16,-3-7 0 14,-3-2 0-14,-1-2 0 16,7-5 0-16,6 4 0 14,2-1 0-14,17 7 0 16,12-2 0-16,3-1 0 16,10 3 0-16,7-2 0 15,6-1 0-15,16-4 0 21,16 2 0-21,16-5 0 0,9 0 0 16,8 0 0-16,13 0 0 14,0 0 0-14,10-5 0 16,3-13 0-16,-3-4 0 14,-4-3 0-13,-10-10 0 15,-9 2 0-16,-13 1 0 14,7 1 0-14,11 12 0 15,-7-2 0-15,2 10 0 14,-2 3 0-14,2-5 0 16,15 3 0-16,4-2 0 23,3-3 0-23,1 2 0 0,-15 1 0 7,-12 5 0 15,-21 1 0-22,0 6 0 0,-17 0 0 14,-21 0 0-14,-15 0 0 16,-22 0 0-16,-14 0 0 14,-8-2 0-14,-15 2 0 16,5 0 0-16,-5 0 0 15,-4 0 0-15,6 0 0 16,-4-5 0-16,-2 5 0 13,0 0 0-13,0 0 0 16,0 0 0-16,0 0 0 23,0 0 0-23,0 0 0 0,0 0 0 7,0 0 0 15,0 0 0-22,0 0 0 0,0 0 0 17,0 0 0-17,0-21 0 13,6-16 0-13,-1-10 0 16,3-25 0-16,-6-3 0 14,7-15 0-14,-9-13 0 16,0-12 0-16,0-17 0 14,4-5 0-14,2-15 0 16,11-16 0-16,0-19 0 14,6-20 0-14,-4-23 0 16,2-22 0-16,-6-15 0 15,-5 7 0-15,3-12 0 15,-5 7 0-15,-5-4 0 22,3-8 0-22,-6 4 0 0,0 13 0 16,4 21 0-16,2 17 0 15,3 15 0-15,-5 6 0 13,0 22 0-12,-4 18 0 14,0 14 0-15,0 10 0 14,0 5 0-14,0-2 0 16,0-2 0-16,0-1 0 14,0 2 0-14,-4-5 0 16,-15 6 0-16,6 10 0 14,-3 23 0-14,9 15 0 16,3 17 0-16,0 12 0 15,-2 4 0-15,-3 0 0 20,5 4 0-20,0 4 0 17,-3 2 0-16,7 7 0-1,-2 4 0 15,2-12 0-15,-4-6 0 14,4 4 0-14,-6 6 0 16,6 16 0-15,0 16 0 13,0 4 0-14,0 4 0 15,0 0 0-15,-7 0 0 14,7 0 0-14,-2 0 0 16,-2 0 0-16,4 0 0 14,0 0 0-14,-4 0 0 16,-15 0 0-16,-17 0 0 14,-10 0 0-14,-9 0 0 22,11 0 0-22,4 0 0 0,12 0 0 16,-1 0 0-16,3 0 0 14,-16 0 0-14,-2 0 0 16,-19-6 0-16,-2 6 0 14,-3 0-36-14,47 18-261 16,21 31-208-16</inkml:trace>
    </iact:actionData>
  </iact:action>
  <iact:action type="add" startTime="23291">
    <iact:property name="dataType"/>
    <iact:actionData xml:id="d3">
      <inkml:trace xmlns:inkml="http://www.w3.org/2003/InkML" xml:id="stk3" contextRef="#ctx0" brushRef="#br1">19604 13117 677 0,'0'0'210'20,"0"0"-39"-20,0 0-52 0,0 0-44 14,0 0-18-14,0 0-13 15,0 0 8-15,0 19 9 23,0-19 4-23,0 0-8 0,-21 0 20 16,-21 0 20-16,-17 13 1 14,-6-5-34-14,-15 5-18 16,-5-6-5-16,-16 2-5 14,-6-2-36-14,-20-1 0 17,-10-3 0-17,-16 5 0 13,-12-4 0-13,3-1 0 16,-9 7 0-16,13-2 0 14,-4-4 0-14,-11-4 0 16,0 0 0-16,-12 0 0 14,-5 0 0-14,11 0 0 16,-15 0 0-16,7-10 0 14,-11-2 0-14,4 9 0 16,8 3 0-16,1 0 0 22,8 0 0-22,-6 0 0 0,4 0 0 14,12 0 0-14,7 0 0 16,12 3 0-16,9 2 0 14,17 0 0-13,6-5 0 14,11 0 0-15,-7 0 0 14,-8 0 0-14,0 0 0 17,-6-17 0-17,-3 9 0 14,5-1 0-14,1 9 0 15,8 0 0-15,11 0 0 23,20 0 0-23,8 0 0 1,19 0 0 10,2 9 0 3,11-4 0-14,2 2 0 4,-8 6 0 5,-3-1 0 11,-2 3 0-20,2-2 0 0,20-1 0 16,9-2 0-16,16-3 0 14,4-7 0-14,0 4 0 16,-5 0 0-16,7-1 0 14,-2 7 0-14,0-10 0 16,-1 4 0-16,-1-4 0 14,2 0 0-14,4 0 0 22,0 0 0-22,0 0 0 0,0 0 0 8,-4 0 0 8,-1 8 0-16,-7 2 0 22,-11 8 0-22,-13 4 0 0,-15-3 0 16,-12 5 0-16,-11 1 0 15,7 0 0-15,8-6 0 13,6-2 0-13,24-9 0 16,5-5 0-16,14-3 0 14,4 0 0-14,-7 0 0 16,-8 6 0-16,0-2 0 14,-17 4 0-14,2-1 0 16,4-7 0-16,11 4 0 14,15-4 0-14,6 6 0 16,0 6 0-16,0 16 0 22,0 22 0-22,0 32 0 0,6 19 0 16,7 18 0-16,6 3 0 14,-6 9 0-14,1 7 0 16,-3 5 0-16,8 13 0 14,0 15 0-14,0 4 0 17,-2 2 0-17,-3-2 0 13,5-7 0-13,-8-6 0 16,6 3 0-16,-11-2 0 14,0 0 0-14,-1-8 0 16,-5-15 0-16,0-5 0 14,0-9 0-14,0-7 0 16,0 6 0-16,0 3 0 22,0-1 0-22,0-5 0 0,0-8 0 8,0-3 0 14,0-21 0-22,0 3 0 0,0-11 0 14,0-13 0-14,0-4 0 16,0-15 0-16,0-9 0 14,0 0 0-14,0-5 0 16,0 6 0-16,-5-6 0 15,5 1 0-15,0-1 0 15,0 0 0-15,-6 2 0 14,6-1 0-14,-2-12 0 16,-2 3 0-16,-3 1 0 22,-3-10 0-22,8-2 0 0,2-9 0 8,0 1 0 14,0-9 0-22,0 0 0 0,0 0 0 14,0 0 0-14,0 0 0 16,0 0 0-16,0 0 0 16,0 0 0-16,0 2 0 14,0 4 0-14,19 5 0 16,12-3 0-16,1 2 0 14,0-3 0-14,-5 1 0 16,9 5 0-16,-2-5 0 14,14-8 0-14,19 0 0 17,22 0 0-17,33 0 0 13,26 0 0-12,16-29 0 14,9-3 0-15,-7 11 0 22,1 13 0-22,-5 8 0 0,-21 0 0 15,0 0 0-15,-12 0 0 15,16 0 0-15,11-11 0 14,21 1 0-14,7-5 0 16,1 5 0-16,-4 10 0 14,-12 0 0-14,-17 0 0 16,-1 0 0-16,-10 10 0 14,-1-2 0-14,7-8 0 16,-2 0 0-16,1 0 0 14,-5 0 0-14,-10 0 0 16,-5 0 0-16,-10 0 0 22,-8 7 0-22,-7 3 0 0,-2-7 0 14,2-3 0-14,-2 0 0 16,-9 0 0-16,5 0 0 16,-4 0 0-16,6 0 0 15,10 0 0-15,-3 0 0 16,11 0 0-16,-7 0 0 13,-5 0 0-13,3 0 0 14,-7 8 0-14,2 0 0 16,-15-8 0-16,11 0 0 14,4 0 0-14,-2 0 0 16,7 0 0-16,-12 0 0 22,5 0 0-22,1 0 0 0,3 0 0 8,8 0 0 8,-5 0 0-16,-1 0 0 22,7 0 0-22,2 0 0 0,-1 0 0 14,-3 0 0-14,-5 0 0 16,1 0 0-16,-22 0 0 14,-17 0 0-14,-26 0 0 16,-18 0 0-16,-9 0 0 15,-5 0 0-14,-7 0 0 13,2 0 0-14,-4 0 0 14,0 0 0-14,0 0 0 16,0 0 0-16,0 0 0 23,0 0 0-23,0 0 0 0,0-8 0 7,0-75 0 15,0-42 0-22,0-30 0 0,-25-20 0 14,-13-19 0-14,8-14 0 16,-3-8 0-16,7 4 0 16,3 6 0-16,-10 7 0 15,7-4 0-15,-7 3 0 15,3-5 0-15,-4 5 0 14,9 4 0-14,-2 0 0 16,-3-1 0-15,9 13 0 13,-6 16 0-14,-3 14 0 16,9 18 0-16,-4 23 0 13,-3 10 0-13,5 0 0 22,-2 6 0-22,10-1 0 0,5 4 0 16,-3-9 0-16,7 3 0 15,-3-12 0-15,-1 6 0 15,8 9 0-15,-15 3 0 14,10 4 0-14,-1 0 0 16,-7 8 0-16,5 11 0 14,6 36 0-14,4 15 0 16,0 7 0-16,0 13 0 14,0-4 0-14,0 4 0 16,0 25 0-16,0 47-66 14,23-19-431-14,15 1-567 17</inkml:trace>
    </iact:actionData>
  </iact:action>
  <iact:action type="add" startTime="26154">
    <iact:property name="dataType"/>
    <iact:actionData xml:id="d4">
      <inkml:trace xmlns:inkml="http://www.w3.org/2003/InkML" xml:id="stk4" contextRef="#ctx0" brushRef="#br1">20702 14158 666 0,'0'0'368'22,"0"0"-184"-22,0 0 18 0,0 0-90 17,0 0-41-17,0 0-2 13,0 0 7-13,245-94 18 15,-140 69-20-15,17 4-12 14,19 2-12-14,7 1-31 16,14 3-19-16,-8 15 0 14,-9 0 0-14,-3 0 0 17,-20 37 0-17,-8 16 0 14,-5 3 0-14,-12 6 0 15,-8 0 0-15,-18-15 0 14,-12-9 0-14,-14-10 0 17,-22-12 0-17,-8-8 0 21,-15-8 0-21,0 6 0 0,0-6 0 14,0 0 0-14,0 0 0 16,0 0 0-16,-15-61 0 15,-34-42 0-15,-29-16 0 16,-12 4 0-16,-9 6 0 14,12 16 0-14,9 15 0 16,28 24 0-16,18 16 0 13,15 20 0-13,17 0 0 16,0 11 0-16,0-5 0 22,0 2 0-22,0 10 0 0,0 0 0 8,17 0 0 15,48 54 0-23,16 39 0 0,15 22 0 15,-9 0 0-15,-11-5 0 14,-19-7 0-14,-13-19 0 16,-23-9 0-16,-11-14 0 14,-10-7 0-14,0-7 0 16,-46-1 0-16,-21-2 0 15,-1-15 0-15,-1-8 0 16,10-6 0-16,10-5 0 14,16-3 0-14,16-7 0 15,17 0-120-15,0 0-167 14,25 0-141-14</inkml:trace>
    </iact:actionData>
  </iact:action>
  <iact:action type="add" startTime="26998">
    <iact:property name="dataType"/>
    <iact:actionData xml:id="d5">
      <inkml:trace xmlns:inkml="http://www.w3.org/2003/InkML" xml:id="stk5" contextRef="#ctx0" brushRef="#br1">26805 13177 475 0,'0'0'175'4,"0"0"34"9,0 0-50-13,0 0-11 16,0 0-8-16,0 0-1 14,76-13-10-14,-76 10-28 16,0-1-26-16,0 4-29 14,-11 0-7-14,-65 0-8 16,-42 0 53-16,-31 0-47 22,-16 0 11-22,-16 0-36 0,0 0-12 9,-11-24 0 12,7 2 0-21,-7 3 0 1,-13 1 0 13,-7 11 0-14,-7 7 0 16,-1 0 0-16,22 0 0 13,13 0 0-13,20 7 0 16,14 18 0-16,24-4 0 14,20-5 0-14,6 0 0 16,14-4 0-16,7 1 0 14,2-1 0-14,15 1 0 16,10-5 0-16,24-1 0 16,6 3 0-16,14-8 0 22,9 4 0-22,-4-2 0 0,4-1 0 14,-6-3 0-14,-1 4 0 16,3-4 0-16,4 0 0 14,0 0 0-14,0 0 0 16,0 0 0-16,0 0 0 14,-2 0 0-14,-2 14 0 17,0 18 0-17,-7 15 0 14,7 21 0-14,0 8 0 15,4 14 0-15,0 3 0 14,0 15 0-14,0 11 0 16,0-2 0-16,0 10 0 23,0 0 0-23,0-5 0 0,0 12 0 7,0 10 0 15,0 12 0-22,0 18 0 0,0 15 0 14,0-6 0-14,0 6 0 16,-7-9 0-16,1 3 0 16,-4 18 0-16,1-1 0 14,-4-9 0-14,-1-15 0 14,1-25 0-14,-4-23 0 16,7 2 0-16,-5-4 0 15,6-15 0-15,5 3 0 16,4-13 0-16,0-7 0 21,0-3 0-21,0-10 0 0,0-3 0 8,0 0 0 14,0 0 0-22,0 6 0 0,0 6 0 17,9-25 0-17,-5-2 0 13,-2-26 0-12,-2-20 0 14,8 1 0-15,-8 0 0 14,5-18 0-14,-5 7 0 16,4 15 0-16,-4 3 0 14,0 11 0-14,2 5 0 16,-2 0 0-16,0-4 0 14,0-9 0-14,0-9 0 16,0-1 0-16,0-2 0 15,0-4 0-15,0-5 0 16,0-7 0-16,0 0 0 22,0 0 0-22,0 0 0 0,4 0 0 13,-4 0 0-13,25 0 0 16,16 0 0-16,22 0 0 15,29-28 0-15,12 0 0 16,9 3 0-15,10 6 0 11,-1 1 0-12,6 11 0 16,-1 7 0-16,6 0 0 14,-3 0 0-14,3 0 0 16,6 0 0-16,13 0 0 14,6 0 0-14,10 0 0 16,14 0 0-16,9 0 0 22,1 0 0-22,2 0 0 0,-25 0 0 16,-7 0 0-16,-15 0 0 14,-12 0 0-14,-12 0 0 16,-12 0 0-16,5 0 0 14,2 0 0-14,4 0 0 16,13 0 0-16,-2 0 0 14,-5 0 0-14,-22 0 0 17,-20 0 0-17,-10 0 0 13,-13 0 0-13,-12 0 0 16,-11 0 0-16,-8 0 0 14,-1 0 0-14,1 0 0 16,-5 0 0-16,1 0 0 23,-10 0 0-23,-11 0 0 0,5-8 0 7,-7 8 0 15,-5 0 0-22,0 0 0 0,0-4 0 14,0 4 0-14,0-25 0 16,0-38 0-16,0-30 0 14,-19-33 0-14,-9-22 0 16,-8-14 0-16,9-19 0 14,-2-22 0-14,3-15 0 16,9-19 0-16,-2 1 0 15,11-1 0-15,-11 5 0 15,9-2 0-15,-7 1 0 14,4 1 0-14,0 12 0 16,7 19 0-16,6 18 0 23,0 28 0-23,0 27 0 0,0 19 0 16,0 6 0-16,0 14 0 13,6-7 0-13,7-6 0 16,-9-8 0-16,-2-11 0 14,5-22 0-14,-3 8 0 16,-4 5 0-16,4 13 0 14,0 37 0-14,1 17 0 16,1 23 0-16,-2 3 0 14,-4 2 0-14,4-2 0 16,-4-4 0-16,2 0 0 14,-2 5 0-14,0 1 0 16,0 16 0-16,5 7 0 22,-5 3 0-22,0 5 0 0,0 4 0 14,0-3 0-14,0-3 0 16,0 6 0-16,0 0 0 15,0 0 0-15,0 0 0 16,0 0 0-16,0 0 0 13,0 0 0-13,-7 0 0 16,-71-2 0-16,-29-3 0 14,-34 0 0-14,18 5 0 16,3-4 0-16,26 4 0 14,13 0 0-14,22 0 0 16,7 0 0-16,8 0 0 22,-5 0 0-22,-6 16 0 0,-14 12 0 17,52-15-155-17,17 5-388 13</inkml:trace>
    </iact:actionData>
  </iact:action>
</iact:actions>
</file>

<file path=ppt/ink/inkAction40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3-02T22:26:39.87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3674">
    <iact:property name="dataType"/>
    <iact:actionData xml:id="d0">
      <inkml:trace xmlns:inkml="http://www.w3.org/2003/InkML" xml:id="stk0" contextRef="#ctx0" brushRef="#br0">22367 5955 846 0,'0'0'175'2,"0"0"7"-2,0 0-47 0,0 0-5 0,0 0-41 0,270-3 25 0,-175-6-43 0,25 6 8 0,27-10-19 140,32-9-13-140,28 7-8 0,20-6-7 0,18 2 11 0,12 2-38 0,-4 5-5 0,-15 4 0 0,-23 3 0 0,-17 5 0 1,-36 0 0-1,-16 0 0 0,-22 0 0 0,-29 0 0 0,-28 0 0 0,-25 0 0 0,-25 0 0 0,-13 0 0 0,-4-5 0 100,0 5 0-100,0 0 0 0,-90 0 0 0,-68 0 0 0,-55 10 0 0,-29-8 0 0,-35-2 0 0,-9 0 0 0,-1 0 0 0,11 0 0 0,30 0 0 0,29 13 0 0,35 3 0 0,37-2 0 184,40-3 0-184,37-8 0 0,37-3 0 0,20 0 0 0,11 0 0 0,0 0 0 0,0 0 0 0,13 0 0 0,84 0 0 0,61 0 0 0,65 0 0 0,15 0 0 1,15 6 0-1,-17 2 0 0,-17-1 0 0,-14-3 0 0,-35-4 0 0,-18 0 0 0,-44 0 0 0,-26 0 0 0,-34 0 0 0,-14 0 0 0,-28 0 0 0,-6 0 0 8,0 0 0 100,-65 12 0-108,-108 1 0 1,-71-1 0-1,-53-12 0 0,6 0 0 0,19 0 0 0,51-12 0 0,37 5 0 0,52 1 0 0,68 6-55 0,64 0-307 0,45 0-99 0</inkml:trace>
    </iact:actionData>
  </iact:action>
  <iact:action type="add" startTime="4682">
    <iact:property name="dataType"/>
    <iact:actionData xml:id="d1">
      <inkml:trace xmlns:inkml="http://www.w3.org/2003/InkML" xml:id="stk1" contextRef="#ctx0" brushRef="#br0">29060 5813 74 0,'0'0'312'1,"0"0"-160"100,0 0 35-101,0 0-14 0,0 0-21 0,0 0 6 0,-59 40 7 0,59-40 0 0,12 0-27 0,35 9-10 0,22 9-100 0,26 11 30 0,19-4-18 0,8-4-11 0,38-4 9 97,17 2 2-97,21-5-30 1,26-11-10-1,7-3 0 0,5 0 0 0,-6 0 0 0,-7-24 0 0,-20-8 0 0,-18-5 0 0,-21 8 0 0,-16 1 0 0,-11 3 0 0,-30 5 0 98,-18 7 0-98,-43 0 0 0,-29 11 0 0,-8 2 0 0,-9 0 0 1,0 0 0-1,-40 0 0 0,-85 0 0 0,-56 0 0 0,-42 2 0 0,-16 14 0 0,-18-4 0 0,0-2 0 2,-10-2 0 95,3-4 0-97,14-1 0 0,14 1 0 0,21 5 0 0,27 0 0 0,19 1 0 0,33 8 0 0,41-3 0 0,25-2 0 0,32-4 0 0,28-5 0 0,5-4 0 0,5 0 0 99,0 0 0-99,0 0 0 1,74 0 0-1,78 0 0 0,71-9 0 0,49-16 0 0,19 0 0 0,6 3 0 0,-19 0 0 0,-12 9 0 0,-30 11 0 0,-38 2 0 0,-32 0 0 101,-35 0 0-101,-19 0 0 0,-20 0 0 0,-33 0 0 0,-29 0 0 0,-18 0 0 0,-12 0 0 0,0 0 0 0,-4 0 0 0,-93 0 0 0,-59-5 0 0,-67-13 0 0,-34 3 0 101,-32-6 0-101,-16 10 0 0,18 8 0 0,32 3 0 0,42 0 0 0,38 0 0 0,43 3 0 0,26 8 0 0,37 3 0 0,33-7 0 0,23-7 0 0,13 0 0 0,0 0 0 0,13 0-31 99,29 0-195-99,15 10-413 0</inkml:trace>
    </iact:actionData>
  </iact:action>
  <iact:action type="add" startTime="10740">
    <iact:property name="dataType"/>
    <iact:actionData xml:id="d2">
      <inkml:trace xmlns:inkml="http://www.w3.org/2003/InkML" xml:id="stk2" contextRef="#ctx0" brushRef="#br0">3379 13095 900 0,'0'0'275'1,"0"0"-67"-1,0 0-54 0,0 0-3 0,0 0-50 0,0 0-14 0,0 0-37 0,0 0 13 0,88-74-18 0,-14 43-32 0,10-7-13 0,20-12 0 161,26-15 0-161,16 1 0 0,12-1 0 0,14 0 0 0,5 3 0 0,-4 6 0 0,0 2 0 0,4 1 0 0,4-1 0 0,9-10 0 0,6-7 0 0,-2-6 0 0,-15-2 0 0,-15 11 0 0,-20 7 0 0,-24 15 0 0,-21 14 0 0,-17 8 0 0,-19 8 0 0,-14 4 0 0,-9 3 0 1,-11 5 0 106,-10 0 0-107,-11 4 0 0,-5 0 0 0,-3 0 0 0,0 0 0 0,0 0 0 0,0 0 0 0,0 0 0 0,0 0 0 0,0 0 0 0,0 0 0 0,0 0 0 0,0 0 0 0,0 0 0 4,0 0 0 94,0 0 0-98,0 0 0 0,0 0 0 0,0 0 0 0,0 0 0 0,-30 0 0 0,-25 11 0 0,-23 7 0 0,2-2 0 0,-23-7 0 1,-12-2 0-1,-11 1 0 0,-3 5 0 102,1-1 0-102,4-1 0 0,8-2 0 0,13-1 0 0,8-8 0 0,22 4 0 0,25-4 0 0,20 0 0 0,14 0 0 0,10 0 0 0,0 0 0 0,0 0 0 0,0 0 0 0,0 0 0 103,46 0 0-102,45 0 0-1,23-21 0 0,2 2 0 0,-5-3 0 0,-12 12 0 0,-4-4 0 0,-17 14 0 0,-4 0 0 0,-17 0 0 0,2 0 0 0,-2 0 0 0,-13 0 0 101,-4 0 0-101,-6 0 0 0,-11 17 0 0,-6 8 0 0,-5 4 0 0,-1-1 0 0,-7-1 0 0,-4 2 0 0,0 9 0 0,0 2 0 0,0 13 0 0,-8 9 0 0,-28-1 0 0,-6-4 0 101,8-13 0-101,9-19 0 0,8-9 0 0,6-16 0 0,11 0 0 0,0 0 0 0,0-7 0 0,11-50 0 0,48-16-114 0,12-5-184 0,-39 49-60 0,0 13-466 0</inkml:trace>
    </iact:actionData>
  </iact:action>
  <iact:action type="add" startTime="11742">
    <iact:property name="dataType"/>
    <iact:actionData xml:id="d3">
      <inkml:trace xmlns:inkml="http://www.w3.org/2003/InkML" xml:id="stk3" contextRef="#ctx0" brushRef="#br0">7349 11174 933 0,'0'0'114'0,"0"0"-1"0,0 0 16 0,0 0-26 0,-262-15 5 0,163 47 1 0,7 18-18 0,7 8-11 102,10 7-3-101,30-8-18-1,20 0-5 0,21-8-3 0,4-1-25 0,50 10-26 0,62-5 0 0,23-3 0 0,10-22 0 0,-3-19 0 0,-20-9 0 0,-11 0 0 0,-18-66 0 1,-13-29 0 99,-27-27 0-100,-22-29 0 0,-24 3 0 0,-7 11 0 0,0 18 0 0,-44 20-42 0,-13 23-103 0,25 70-82 0,0 6-161 0</inkml:trace>
    </iact:actionData>
  </iact:action>
  <iact:action type="add" startTime="12984">
    <iact:property name="dataType"/>
    <iact:actionData xml:id="d4">
      <inkml:trace xmlns:inkml="http://www.w3.org/2003/InkML" xml:id="stk4" contextRef="#ctx0" brushRef="#br0">21166 15829 623 0,'0'0'301'1,"0"0"-107"-1,0 0-40 0,0 0 9 0,0 0-15 0,0 0-9 0,181-21 2 100,-95-16-43-100,14-20-15 0,18-18-80 0,33-18-3 0,20-16 0 0,29-19 0 0,13 2 0 0,8 12 0 0,0 16 0 0,-12 16 0 0,-5 13 0 0,1 4 0 0,-9 11 0 106,-6 1 0-106,-13 3 0 0,-19 10 0 0,-7 2 0 0,-20 7 0 0,-22 7 0 0,-22 7 0 0,-28 9 0 0,-13-2 0 0,-18 7 0 0,-16 3 0 0,-5 0 0 0,-7 0 0 0,0 0 0 104,0 0 0-104,0 0 0 0,0 0 0 0,0 0 0 0,0 0 0 0,0 0 0 0,-61-7 0 0,-43-2 0 0,-20-4 0 0,4 1 0 0,10-1 0 0,13-2 0 0,11 6 0 0,4 6 0 102,19-6 0-102,4 9 0 0,18 0 0 0,23 0 0 0,9 0 0 0,9 0 0 0,0 0 0 0,0 0 0 1,0 0 0-1,0 0 0 0,51 0 0 0,43 0 0 0,41 0 0 0,17 0 0 103,2 0 0-103,-5 0 0 0,-28 0 0 0,-22 0 0 0,-40 0 0 0,-24 9 0 0,-16-6 0 0,-14 2 0 0,-5-1 0 0,0-4 0 0,0 13 0 0,0 11 0 0,-17 11 0 103,-30 11 0-103,-14 4 0 0,7-6 0 0,5-4 0 0,3-2 0 0,14-13 0 0,9-10 0 0,14-11 0 0,9-4 0 0,0 0 0 0,0 0 0 0,17-15 0 0,40-30-26 0,9-21-187 4,-41 38-50 97,2 8-159-101</inkml:trace>
    </iact:actionData>
  </iact:action>
  <iact:action type="add" startTime="13829">
    <iact:property name="dataType"/>
    <iact:actionData xml:id="d5">
      <inkml:trace xmlns:inkml="http://www.w3.org/2003/InkML" xml:id="stk5" contextRef="#ctx0" brushRef="#br0">25391 13460 307 0,'0'0'404'1,"0"0"-278"-1,0 0 9 0,0 0-59 0,0 0-10 0,0 0 9 0,59-149 0 0,-59 149-3 0,-51 0 36 0,-12 0-51 0,-11 46 4 145,-8 19-7-145,2 10-15 0,2 7 0 0,21 5-6 1,23 9-3-1,20-10 5 0,14 0 10 0,0-10 1 0,48-2 0 0,36-12-27 0,7-22-4 0,4-15 4 0,-4-18-3 0,-9-7-9 0,-9 0-7 0,-14-40 1 0,-8-29-1 0,-26-12-2 0,-10-26 1 0,-15-8-2 125,0-7 3-125,-4 0-7 0,-38 4-16 0,-9 19-35 0,-12 25-41 0,-9 25-43 0,-23 26-50 0,53 23-78 0,6 0-423 0</inkml:trace>
    </iact:actionData>
  </iact:action>
  <iact:action type="add" startTime="15351">
    <iact:property name="dataType"/>
    <iact:actionData xml:id="d6">
      <inkml:trace xmlns:inkml="http://www.w3.org/2003/InkML" xml:id="stk6" contextRef="#ctx0" brushRef="#br0">6253 13863 377 0,'0'0'629'0,"0"0"-466"0,0 0-7 0,0 0-65 0,0 0-43 0,0 0 4 0,0 0 2 0,-131 83 18 0,68-83 4 102,-2 3-3-102,-11 10-7 0,-10-4-15 0,-7 6-2 0,-21 2-15 0,-6-2-7 0,-4 2-7 0,-9 4-11 0,2-6-9 0,-2 10 0 0,7-3 0 0,-7-6 0 0,7 0 0 0,4-5 0 104,-1-1 0-104,7 2 0 0,9-2 0 0,2 5 0 0,10-8 0 0,-6 6 0 0,16-11 0 0,3 8 0 0,8-3 0 0,3-1 0 0,-5-4 0 0,2 7 0 0,-4-9 0 0,0 4 0 105,7-4 0-104,-3 0 0-1,11 0 0 0,4 0 0 0,2 0 0 0,10 0 0 0,-9 0 0 0,-3 0 0 0,6 0 0 0,-2 0 0 0,4 0 0 0,5 0 0 0,2 0 0 0,4 0 0 106,-7 0 0-106,3 0 0 0,-2 0 0 0,-5 0 0 0,7 0 0 0,-2 0 0 0,-1 0 0 0,11 0 0 0,5 0 0 0,10 0 0 0,8 0 0 0,7 0 0 0,2 0 0 0,-1 0 0 103,-9 0 0-103,-1 0 0 0,-10 0 0 0,1 0 0 0,-3 0 0 0,8 0 0 0,2 4 0 0,7-4 0 0,5 4 0 0,1-4 0 0,4 0 0 0,0 4 0 0,0-4 0 0,0 0 0 105,0 0 0-105,0 0 0 0,0 0 0 0,0 16 0 0,0 14 0 0,0 15 0 0,0 4 0 0,4 4 0 0,15 0 0 0,0 0 0 0,2 7 0 0,-2 11 0 0,0-6 0 0,-8 8 0 105,6 1 0-105,-15-2 0 0,4 6 0 0,-6 0 0 0,4 3 0 0,-4-3 0 0,5-3 0 0,-1-14 0 0,0 3 0 0,7-9 0 0,-5-2 0 0,4 4 0 0,9-10 0 0,-6 15 0 107,2-16 0-107,4-1 0 0,-7-8 0 1,1-12 0-1,6-6 0 0,-8 2 0 0,-3 4 0 0,-4-6 0 0,-2 2 0 0,-2 4 0 0,7-18 0 0,-7 2 0 0,0-9 0 0,0 0 0 104,0 0 0-104,0 0 0 0,4 0 0 0,2 0 0 1,-6 0 0-1,0 0 0 0,0 0 0 0,0 0 0 0,9 0 0 0,14 0 0 0,11 0 0 0,12 0 0 0,19 0 0 0,3 0 0 140,-3 4 0-139,17-4 0-1,0 0 0 0,15 0 0 0,4 0 0 0,7 0 0 0,1 0 0 0,5-13 0 0,0-12 0 0,2 10 0 1,0-1 0-1,6 7 0 0,-8 2 0 0,-5 1 0 0,-5 6 0 0,-7 0 0 0,-7-3 0 0,-10 3 0 0,2 0 0 115,1-9 0-115,-1 9 0 0,2-7 0 0,5 3 0 0,-3 0 0 0,5 4 0 0,-7 0 0 0,-2-4 0 0,-4 4 0 0,-4 0 0 1,-15 0 0-1,0 0 0 0,-4 0 0 0,4 0 0 0,0 0 0 0,0 0 0 107,4-6 0-107,0 3 0 0,-4 3 0 0,0 0 0 0,-6 0 0 0,4 0 0 0,-7 0 0 0,3 0 0 0,-3 0 0 0,3 0 0 0,4 0 0 0,-2 0 0 0,-5 0 0 0,-1 0 0 106,1-8 0-106,-5 0 0 0,-1-1 0 0,-10 2 0 0,-9 2 0 0,-8 1 0 0,-11 4 0 0,0 0 0 0,-6 0 0 0,0 0 0 0,0 0 0 0,0 0 0 0,0 0 0 0,0 0 0 104,5-3 0-104,-5 3 0 0,0 0 0 0,0 0 0 0,0 0 0 0,0-18 0 0,0-18 0 0,0-13 0 0,0-28 0 0,0-5 0 0,0-3 0 0,0-2 0 0,0 1 0 0,0-8 0 107,0-3 0-107,-5-10 0 0,-14-11 0 0,-16-12 0 0,1-2 0 0,0-7 0 0,-2 5 0 0,9 2 0 0,2 17 0 0,12 27 0 0,3 22 0 0,3 8 0 0,3 11 0 0,-15-15 0 4,0-4-43 100,-2-12-124-104,-2-6-61 0,19 59-73 1,4 4-321-1</inkml:trace>
    </iact:actionData>
  </iact:action>
  <iact:action type="add" startTime="17399">
    <iact:property name="dataType"/>
    <iact:actionData xml:id="d7">
      <inkml:trace xmlns:inkml="http://www.w3.org/2003/InkML" xml:id="stk7" contextRef="#ctx0" brushRef="#br0">6679 13099 620 0,'0'0'275'0,"0"0"-102"0,0 0-71 0,0 0-22 0,0 0-5 0,0 0 9 1,0 0 1-1,54-4-16 0,-45 66-38 1,-3 10-26-1,-6 10 12 0,0 5 26 0,0-2-18 0,0 14 1 0,0-5-7 103,0-4-9-102,0-12 3-1,0-22-4 0,0-18 1 0,-12-14-5 0,9-12-1 0,-1 0-4 0,0-5 0 0,0-1 0 1,-5 1 0-1,-7-3-1 0,-10-4 0 0,-14 0 0 0,-17 0 2 105,9-4-3-105,-3-11 4 0,15-2-2 0,3 5 0 0,20 7-4 0,7-3 4 0,4 5-1 0,2 3-1 1,0-12 4-1,0 6-4 0,0 6 2 0,0-3-1 0,0 3 1 0,0 0 2 107,0 0 0-107,0 0 11 0,0 0 29 0,0 21 24 0,25 14-23 0,28 15-39 0,-9-6 15 0,-6-10 3 0,-2-9-1 0,-7-6-2 0,1 2-2 0,1-12-10 0,-5-6-7 0,3-3 0 115,1 0 0-114,-1 0 0-1,1-28 0 0,-1-12 0 0,-2 3 0 0,-1-5 0 0,-7 2 0 0,0 3 0 0,-7 0 0 0,1 5 0 0,2-5 0 0,4-3 0 0,0 3 0 0,-3 7-7 0,8 1-141 1,-20 29-111 106,11 0-176-107</inkml:trace>
    </iact:actionData>
  </iact:action>
  <iact:action type="add" startTime="18790">
    <iact:property name="dataType"/>
    <iact:actionData xml:id="d8">
      <inkml:trace xmlns:inkml="http://www.w3.org/2003/InkML" xml:id="stk8" contextRef="#ctx0" brushRef="#br0">25292 11221 721 0,'0'0'280'0,"0"0"-133"1,0 0-35-1,0 0-24 0,0 0-5 0,0 0 7 0,0 0-29 0,-30-37 14 0,-43 33-1 0,-3-4-19 0,-19 5-5 0,-6-3-7 0,-7 6 2 0,-14 0-5 0,-2 0-9 0,-9 0-1 125,11 0-8-125,-3 0-22 0,-3 0 0 0,-9 11 0 0,-9 3 0 0,1-5 0 0,4-1 0 0,4-1 0 0,6-3 0 0,5 5 0 0,4-6 0 0,10-3 0 0,13 6 0 0,0-6 0 0,6 0 0 0,9 0 0 0,-3 0 0 110,14 0 0-110,5 0 0 0,5 0 0 0,4 0 0 0,0 0 0 0,-4 0 0 0,4 0 0 0,2 0 0 0,4 0 0 0,5 0 0 0,14 0 0 0,2 3 0 0,5 1 0 0,4 1 0 3,6-1 0 101,2-4 0-104,11 0 0 0,0 0 0 0,4 0 0 0,0 3 0 0,0-3 0 0,0 0 0 0,0 0 0 0,0 0 0 0,-4 9 0 0,-5 3 0 0,-1 7 0 0,-3 7 0 0,-4 1 0 109,7 2 0-109,-5 9 0 0,6-2 0 0,1 5 0 0,-2 0 0 0,1 3 0 0,9 10 0 0,-4 3 0 0,4 12 0 0,0 9 0 0,0 8 0 0,0 9 0 0,0 1 0 0,0 7 0 4,13-9 0 119,-3-1 0-123,3-3 0 0,-5 1 0 0,3 3 0 0,-7-4 0 0,2 4 0 0,-2-8 0 0,-4-14 0 0,0-5 0 0,0-15 0 0,0-11 0 0,0-8 0 0,0-8 0 0,0 0 0 0,0-2 0 0,0 1 0 4,0 1 0 98,0-12 0-101,0 3 0-1,0-4 0 0,9 1 0 0,-9-5 0 0,4-1 0 0,-4-7 0 0,4 0 0 0,-2 0 0 0,5 0 0 0,3 0 0 0,16 0 0 0,14 0 0 3,25 0 0 103,17 0 0-105,13 0 0-1,6-12 0 0,-2-4 0 0,6 4 0 0,-6 8 0 0,7 4 0 0,-1 0 0 0,7 0 0 0,4 0 0 0,2 0 0 0,12 7 0 0,-3 2 0 0,-1 4 0 108,-3-5 0-108,-12-1 0 1,-12-1 0-1,-14-6 0 0,3 0 0 0,-8 0 0 0,11 0 0 0,6 0 0 0,-5 0 0 0,10 0 0 0,7 0 0 0,-4 0 0 0,-1 0 0 0,-22 0 0 0,-4 0 0 108,-15 0 0-108,-10 0 0 0,4 0 0 0,-11 0 0 0,7 0 0 0,-5 0 0 0,9 0 0 0,-13-6 0 0,7-1 0 0,-11 2 0 0,2-2 0 0,2 7 0 0,-2-3 0 0,-6-3 0 108,-8-3 0-108,-5 2 0 0,-11 4 0 0,1-3 0 0,-2 6 0 0,-7 0 0 0,11 0 0 0,-7 0 0 0,1 0 0 0,3 0 0 0,-1 0 0 0,-1 0 0 0,9 0 0 0,-8 0 0 1,1 0 0 106,-1 0 0-107,-3-3 0 0,11 3 0 0,2-6 0 0,9 3 0 0,4 3 0 0,14 0 0 0,5-4 0 0,2 1 0 0,-7 3 0 0,-10-4 0 1,-19 4 0-1,-6 0 0 0,-7 0 0 109,-2-4 0-109,-2 4 0 0,9-10 0 0,-3-1 0 0,-2 0 0 0,7-11 0 0,-11-3 0 0,11-10 0 0,-13-23 0 0,0-17 0 0,0-14 0 1,0-16 0-1,0-27 0 0,0-7 0 1,0-16 0 107,0 1 0-108,0 6 0 0,0 10 0 0,0 22 0 0,-13 26 0 0,-12 18 0 0,-2 22 0 0,-3 10 0 0,7 11 0 0,-5 5 0 0,5 6 0 0,-2 7 0 0,14 3 0 0,-3-2-87 112,9 3-110-112,5-5-18 0,0 9-132 0,0-3-712 0</inkml:trace>
    </iact:actionData>
  </iact:action>
  <iact:action type="add" startTime="20608">
    <iact:property name="dataType"/>
    <iact:actionData xml:id="d9">
      <inkml:trace xmlns:inkml="http://www.w3.org/2003/InkML" xml:id="stk9" contextRef="#ctx0" brushRef="#br0">26128 10800 302 0,'0'0'150'105,"0"0"-49"-105,0 0-55 0,0 0-30 0,0 0 62 0,0 0 38 0,0 0 28 0,0-18-7 0,0 15-41 0,0 3-5 0,0 0 4 0,0 0 0 0,0 0-28 0,0 0-15 0,0 0-5 2,0 0 6 105,0 0 0-107,19 46-8 0,2 15-38 0,-2 7 6 0,2 7 14 0,-12 3-1 0,-1-1 5 0,-3-8-15 0,1-12-5 1,-6-15-3-1,4-19 2 0,-4-14-4 0,0-5 2 0,0-4-6 107,0 0-2-107,0 0 0 0,0 0-3 0,0 0 1 0,0 0-6 0,-32-32 5 0,-14-14 2 0,6 2 1 0,2 6-3 0,0 11 1 0,9 6-2 0,-1 4-3 0,15 10 3 0,7 3-4 3,6 4 7 107,2 0 1-110,0 0 3 0,0 0-1 0,0 0 4 0,0 0 10 0,0 17 12 0,0 30-12 0,10 3-6 0,12-10 12 0,5-2 6 0,-2-11-15 0,5 2-13 0,1-5 0 0,-3 1 0 109,-11-9 0-109,-1-7 0 0,-3-5 0 0,-9-1 0 0,-2-3 0 0,15 0 0 0,4 0 0 0,5 0 0 0,16-10 0 0,-9-19 0 0,3 0 0 0,-6 0 0 0,-1 1 0 0,-6-4 0 0,1 1 0 105,-3 7 0-104,-2 5 0-1,-11 3 0 0,-6 7 0 0,-2 5 0 0,0 4 0 0,0 0 0 0,0 0 0 0,0 0 0 0,0 0-96 0,9 13-190 0,1 15-158 0</inkml:trace>
    </iact:actionData>
  </iact:action>
  <iact:action type="add" startTime="23475">
    <iact:property name="dataType"/>
    <iact:actionData xml:id="d10">
      <inkml:trace xmlns:inkml="http://www.w3.org/2003/InkML" xml:id="stk10" contextRef="#ctx0" brushRef="#br0">10368 18713 793 0,'0'0'294'0,"0"0"-110"0,0 0-55 0,241 0-42 1,-136 0-20-1,21 0-13 0,43-8 27 0,29-2 9 0,49 7 2 2,35 3-13 106,34 0-11-107,25 0-39-1,9 0-29 0,-4 0 0 0,-24 0 0 0,-25-16 0 0,-29-2 0 0,-15 8 0 0,-17-8 0 0,-6 11 0 0,3-11 0 0,-20 15 0 0,-21-5 0 0,-38-9 0 3,-32 10 0 107,-40 2 0-110,-31-2 0 0,-34 7 0 0,-7 0 0 1,-10 0 0-1,0 0 0 0,0 0 0 0,-46 0 0 0,-72 0 0 0,-51 0 0 0,-48 0 0 0,-38 0 0 0,-25 0 0 0,-42 0 0 109,-47-10 0-108,-27-17 0-1,-30-1 0 0,-19 3 0 0,16 12 0 0,20 13 0 0,40 0 0 0,53 21 0 0,52 24 0 0,56-1 0 0,56-4 0 0,59-6 0 0,43-25 0 0,37-9 0 0,13 0 0 111,25 0 0-111,77-46 0 0,28 2 0 0,14 7 0 0,-1 28-64 0,-84 9-281 0,-17 0-272 0</inkml:trace>
    </iact:actionData>
  </iact:action>
  <iact:action type="add" startTime="24800">
    <iact:property name="dataType"/>
    <iact:actionData xml:id="d11">
      <inkml:trace xmlns:inkml="http://www.w3.org/2003/InkML" xml:id="stk11" contextRef="#ctx0" brushRef="#br0">19623 18856 323 0,'0'0'334'0,"0"0"-90"1,0 0-39-1,0 0-68 0,0 0-5 0,253-8 1 0,-156 8-50 0,32 0-8 0,22-17-11 0,31-8 2 0,28 4 3 0,28 2 1 0,15 1-7 113,9 18-14-113,-3 0-49 0,-6 0 0 0,2 0 0 0,-9 0 0 0,-1 0 0 0,-7 0 0 0,-4 0 0 0,-7 10 0 0,-14 2 0 0,-9 3 0 0,-8 6 0 0,-21-4 0 0,-4-2 0 1,-26-5 0 3,-18-7 0 102,-22 2 0-106,-25-5 0 0,-25 0 0 0,-23 0 0 0,-13 0 0 0,-13 0 0 0,-6 0 0 0,0 0 0 0,0 0 0 0,0 0 0 0,0 0 0 0,0 0 0 0,0 0 0 0,-65 0 0 110,-58 0 0-110,-64-8 0 0,-39-9 0 0,-47-8 0 0,-41 4 0 0,-26 2 0 0,-24-6 0 0,-3 4 0 0,3-4 0 0,24 6 0 1,5-6 0-1,25 13 0 0,24-4 0 0,18 8 0 0,36 8 0 112,28 0 0-111,31 0 0-1,34 8 0 0,32 8 0 0,39-7 0 0,35-6 0 0,20-3 0 0,13 0 0 1,0 0 0-1,-6 0 0 0,6 0 0 0,-3 0 0 0,3 0 0 0,9 0 0 0,67 0 0 110,44 0 0-110,40-12 0 0,51-25 0 0,52-7 0 0,45 7 0 0,31-1 0 0,-4 23 0 0,-17-2 0 0,-18 12 0 0,-27 5 0 0,-34 0 0 0,-18 0 0 0,-27-7 0 1,-36-18 0-1,-36-3-58 112,-46-18-244-112,-76 34-106 0,-19 12-743 0</inkml:trace>
    </iact:actionData>
  </iact:action>
  <iact:action type="add" startTime="27035">
    <iact:property name="dataType"/>
    <iact:actionData xml:id="d12">
      <inkml:trace xmlns:inkml="http://www.w3.org/2003/InkML" xml:id="stk12" contextRef="#ctx0" brushRef="#br0">33240 13601 775 0,'0'0'316'1,"0"0"-150"-1,0 0-36 0,0 0-33 123,0 0-41-123,0 0-7 0,0 0 22 0,-227-28-14 0,113 28 9 0,-8 0-6 0,-5 0 4 0,-12 0-7 0,-2 0-3 0,-11 18-25 0,-23-2-29 0,-4-8 0 0,-17 0 0 0,-2-8 0 0,13 0 0 0,-3 0 0 0,13 0 0 126,3 0 0-126,5 0 0 0,7 0 0 0,6 0 0 0,2 8 0 0,7 5 0 0,4-1 0 0,6-2 0 0,13 5 0 1,4-5 0-1,12 8 0 0,20 1 0 0,10 7 0 0,21-1 0 0,15-1 0 0,17-8 0 1,6 0 0 120,15-3 0-121,2 2 0 0,-4-10 0 0,-7 2 0 0,-1 2 0 0,-1 0 0 0,-4-5 0 0,13-1 0 0,2 0 0 0,-2 3 0 0,4 1 0 0,0 2 0 0,0-6 0 1,0-3 0-1,0 6 0 0,0-6 0 125,0 12 0-125,0 13 0 0,0 14 0 0,0 19 0 0,0 11 0 0,0-3 0 0,4 3 0 0,9-8 0 0,-1-4 0 0,3 5 0 0,-7 6 0 1,3 14 0-1,-5 26 0 0,1-2 0 0,3 13 0 0,-8-7 0 0,2 0 0 123,7-15 0-123,-5-6 0 0,-4-1 0 0,9 0 0 0,-3-5 0 1,7-4 0-1,-2-10 0 0,-3-6 0 0,-3-8 0 0,3 4 0 0,-1-16 0 0,-3-1 0 0,2-14 0 0,-3-5 0 0,-3-5 0 0,-2 5 0 2,12 2 0 208,-8 5 0-209,-1 5 0-1,-3 4 0 0,6-11 0 0,-6 2 0 0,0-11 0 0,0-10 0 0,0-5 0 0,0-4 0 0,4-2 0 0,0 0 0 0,-4 0 0 1,5 0 0-1,5 0 0 0,13 0 0 0,13 9 0 0,15-1 0 0,8-4 0 0,6 1 0 0,5-3 0 0,-1 4 0 0,-6-2 0 0,-4 4 0 0,0-1 0 0,4 3 0 0,9-2 0 0,17-1 0 0,10 6 0 132,23-1 0-132,23-5 0 0,13 3 0 1,5-2 0-1,1-8 0 0,-4 7 0 0,-4-7 0 0,-4 5 0 0,8 2 0 0,-4 2 0 0,-2 0 0 0,-13-2 0 0,-6-7 0 0,-11 0 0 0,-12 0 0 0,-3 0 0 0,-3 0 0 1,3 0 0 123,-10 0 0-124,7-7 0 0,-7-5 0 0,-11 3 0 0,9 0 0 0,-10 2 0 0,-5-1 0 0,-4-2 0 0,-2 7 0 0,-11-5 0 0,-6 8 0 1,-11 0 0-1,-10-8 0 0,-6 8 0 0,-5 0 0 0,-10 0 0 83,6 0 0-83,0 0 0 0,1 0 0 0,-3 0 0 0,-2 0 0 0,-7 0 0 0,-1 0 0 0,-9 0 0 0,4 0 0 0,-6 0 0 0,0 0 0 122,0 0 0-122,0 0 0 0,0 0 0 0,0 0 0 0,0 0 0 0,0 0 0 0,0 0 0 0,0 0 0 0,0 0 0 0,0 0 0 0,0-28 0 0,0-18 0 0,0-33 0 1,-6-25 0-1,-13-14 0 0,4-18 0 0,-8-15 0 5,-2-4 0 115,2-13 0-120,6 0 0 0,0 2 0 0,-2 11 0 0,2 11 0 1,-6 22 0-1,10 16 0 0,-6 12 0 0,0 16 0 0,7 3 0 0,-3 7 0 0,2 6 0 0,-4 2 0 0,7 5 0 0,-5 2 0 0,7 6 0 122,-5-7 0-122,3 14 0 0,1 6 0 0,5 9 0 0,0 18 0 0,4 2 0 0,0 5 0 1,-5 0 0-1,5-7 0 0,-8 7 0 0,8 0 0 0,-2-18 0 0,-2-10 0 0,0-13 0 0,-3-12 0 0,7 0 0 5,-2-1 0 142,2 7 0-147,0 4 0 0,-4 13 0 0,4 5 0 0,0 8 0 0,0 5 0 0,0 6 0 0,0 3 0 0,0-1 0 0,0 1 0 0,0-5 0 0,0 8 0 0,0 0 0 0,0 0 0 0,0 0 0 1,0 0 0-1,0 0 0 0,-36 0 0 0,-10 0 0 5,-30 18 0 121,-8 7 0-126,-11 10 0 0,-19-16 0 0,-8 10 0 0,-5-9 0 0,-8 2 0 0,11 0 0 0,-15-8 0 0,-13 2 0 0,-6 4 0 0,-10 1 0 89,-1 4 0-89,13-2 0 1,7 2 0-1,16-14 0 0,6 12 0 0,-3-11 0 0,7 3 0 0,-7 0 0 0,14-5 0 0,-2-6 0 0,2-4 0 0,11 0 0 0,-1 0 0 0,7 0 0 0,9-8 0 0,1-9 0 0,17 1 0 0,13 3 0 124,9 1 0-124,4 5 0 0,12-1 0 0,-15-1 0 0,5 1 0 0,-4 5 0 0,-7-3 0 0,-2 4 0 0,17-4 0 0,8 6 0 1,11-4 0 0,2 4 0-1,9 0 0 0,1 0 0 0,5 0 0 0,-2 0 0 1,-1 0 0 124,-9 0 0-125,9 0 0 0,-7 4 0 0,1 21 0 0,0-8 0 0,-1 12 0 0,-5-1 0 1,10 5 0-1,-6-1 0 0,7 18 0 0,4 15 0 0,-3 25 0 0,7 7 0 0,0 10 0 0,0-2 0 0,0-2 0 0,0 6 0 123,0 1 0-123,0 2 0 0,0 3 0 0,0 3 0 0,0-8 0 0,0 9 0 0,0-10 0 0,0 7 0 0,0-7 0 0,0-6 0 0,0-1 0 0,-2-9 0 0,-6-8 0 0,4-5 0 0,4-12 0 1,-7-7 0 4,7-8 0 176,0-23 0-181,0-10 0 0,0-8 0 0,0 1 0 0,0-5 0 0,0-4 0 0,0 9 0 0,0 6 0 0,11 2 0 0,-3 4 0 0,-6-6 0 0,9 2 0 0,-11-8 0 0,6-1 0 0,-4-12 0 0,3 0 0 0,1 0 0 0,-2 0 0 1,5 7 0-1,5-7 0 0,12 5 0 0,12-1 0 0,12-1 0 0,7-3 0 138,17 0 0-138,8 0 0 0,4 0 0 0,9 0 0 0,2 0 0 0,0 0 0 0,10 0 0 0,-10 0 0 0,15 0 0 0,-2 0 0 0,12 0 0 0,13 0 0 0,0 9 0 0,-5 0 0 0,-8-2 0 1,-8 6 0-1,-15-5 0 0,0-1 0 0,-8 3 0 140,6-10 0-140,2 8 0 0,-2-8 0 0,-4 0 0 0,8 0 0 0,-4 0 0 0,-5 0 0 0,7 0 0 0,-6 0 0 1,-6 0 0-1,-10 0 0 0,-7 0 0 0,6 0 0 0,6 0 0 0,4 0 0 0,-5 0 0 0,3 0 0 0,-2 3 0 5,-2-3 0 118,-2 0 0-123,-11 0 0 0,-5 0 0 0,1 0 0 0,-6 0 0 0,-2 0 0 0,-3 0 0 0,1 0 0 0,-9 0 0 0,-12 0 0 0,-1 0 0 0,-12 0 0 1,0 0 0-1,-12 0 0 0,-1 0 0 0,2 0 0 0,-6 0 0 115,7 0 0-115,-5 0 0 0,-4 0 0 0,4 0 0 0,3 0 0 0,-1 0 0 0,0 0 0 0,-2 0 0 0,-4 0 0 0,0 0 0 0,0 0 0 0,0 0 0 0,0 0 0 0,0 0 0 0,0 0 0 122,0 0 0-122,0 0 0 0,0-11 0 0,3-18 0 0,-3-17 0 0,0-14 0 0,0-6 0 0,0-33 0 0,-13-23 0 0,-23-24 0 0,0-25 0 0,9-11 0 0,4-17 0 0,10-13 0 0,0-13 0 0,9-8 0 128,4 4 0-128,0 12 0 0,0-4 0 0,0 14 0 0,0 23 0 0,0 41 0 0,0 53 0 0,0 40-9 0,0 43-192 0,0 7-102 0,0 65-116 0</inkml:trace>
    </iact:actionData>
  </iact:action>
</iact:actions>
</file>

<file path=ppt/ink/inkAction4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3-02T22:26:39.87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3674">
    <iact:property name="dataType"/>
    <iact:actionData xml:id="d0">
      <inkml:trace xmlns:inkml="http://www.w3.org/2003/InkML" xml:id="stk0" contextRef="#ctx0" brushRef="#br0">22367 5955 846 0,'0'0'175'2,"0"0"7"-2,0 0-47 0,0 0-5 0,0 0-41 0,270-3 25 0,-175-6-43 0,25 6 8 0,27-10-19 140,32-9-13-140,28 7-8 0,20-6-7 0,18 2 11 0,12 2-38 0,-4 5-5 0,-15 4 0 0,-23 3 0 0,-17 5 0 1,-36 0 0-1,-16 0 0 0,-22 0 0 0,-29 0 0 0,-28 0 0 0,-25 0 0 0,-25 0 0 0,-13 0 0 0,-4-5 0 100,0 5 0-100,0 0 0 0,-90 0 0 0,-68 0 0 0,-55 10 0 0,-29-8 0 0,-35-2 0 0,-9 0 0 0,-1 0 0 0,11 0 0 0,30 0 0 0,29 13 0 0,35 3 0 0,37-2 0 184,40-3 0-184,37-8 0 0,37-3 0 0,20 0 0 0,11 0 0 0,0 0 0 0,0 0 0 0,13 0 0 0,84 0 0 0,61 0 0 0,65 0 0 0,15 0 0 1,15 6 0-1,-17 2 0 0,-17-1 0 0,-14-3 0 0,-35-4 0 0,-18 0 0 0,-44 0 0 0,-26 0 0 0,-34 0 0 0,-14 0 0 0,-28 0 0 0,-6 0 0 8,0 0 0 100,-65 12 0-108,-108 1 0 1,-71-1 0-1,-53-12 0 0,6 0 0 0,19 0 0 0,51-12 0 0,37 5 0 0,52 1 0 0,68 6-55 0,64 0-307 0,45 0-99 0</inkml:trace>
    </iact:actionData>
  </iact:action>
  <iact:action type="add" startTime="4682">
    <iact:property name="dataType"/>
    <iact:actionData xml:id="d1">
      <inkml:trace xmlns:inkml="http://www.w3.org/2003/InkML" xml:id="stk1" contextRef="#ctx0" brushRef="#br0">29060 5813 74 0,'0'0'312'1,"0"0"-160"100,0 0 35-101,0 0-14 0,0 0-21 0,0 0 6 0,-59 40 7 0,59-40 0 0,12 0-27 0,35 9-10 0,22 9-100 0,26 11 30 0,19-4-18 0,8-4-11 0,38-4 9 97,17 2 2-97,21-5-30 1,26-11-10-1,7-3 0 0,5 0 0 0,-6 0 0 0,-7-24 0 0,-20-8 0 0,-18-5 0 0,-21 8 0 0,-16 1 0 0,-11 3 0 0,-30 5 0 98,-18 7 0-98,-43 0 0 0,-29 11 0 0,-8 2 0 0,-9 0 0 1,0 0 0-1,-40 0 0 0,-85 0 0 0,-56 0 0 0,-42 2 0 0,-16 14 0 0,-18-4 0 0,0-2 0 2,-10-2 0 95,3-4 0-97,14-1 0 0,14 1 0 0,21 5 0 0,27 0 0 0,19 1 0 0,33 8 0 0,41-3 0 0,25-2 0 0,32-4 0 0,28-5 0 0,5-4 0 0,5 0 0 99,0 0 0-99,0 0 0 1,74 0 0-1,78 0 0 0,71-9 0 0,49-16 0 0,19 0 0 0,6 3 0 0,-19 0 0 0,-12 9 0 0,-30 11 0 0,-38 2 0 0,-32 0 0 101,-35 0 0-101,-19 0 0 0,-20 0 0 0,-33 0 0 0,-29 0 0 0,-18 0 0 0,-12 0 0 0,0 0 0 0,-4 0 0 0,-93 0 0 0,-59-5 0 0,-67-13 0 0,-34 3 0 101,-32-6 0-101,-16 10 0 0,18 8 0 0,32 3 0 0,42 0 0 0,38 0 0 0,43 3 0 0,26 8 0 0,37 3 0 0,33-7 0 0,23-7 0 0,13 0 0 0,0 0 0 0,13 0-31 99,29 0-195-99,15 10-413 0</inkml:trace>
    </iact:actionData>
  </iact:action>
  <iact:action type="add" startTime="10740">
    <iact:property name="dataType"/>
    <iact:actionData xml:id="d2">
      <inkml:trace xmlns:inkml="http://www.w3.org/2003/InkML" xml:id="stk2" contextRef="#ctx0" brushRef="#br0">3379 13095 900 0,'0'0'275'1,"0"0"-67"-1,0 0-54 0,0 0-3 0,0 0-50 0,0 0-14 0,0 0-37 0,0 0 13 0,88-74-18 0,-14 43-32 0,10-7-13 0,20-12 0 161,26-15 0-161,16 1 0 0,12-1 0 0,14 0 0 0,5 3 0 0,-4 6 0 0,0 2 0 0,4 1 0 0,4-1 0 0,9-10 0 0,6-7 0 0,-2-6 0 0,-15-2 0 0,-15 11 0 0,-20 7 0 0,-24 15 0 0,-21 14 0 0,-17 8 0 0,-19 8 0 0,-14 4 0 0,-9 3 0 1,-11 5 0 106,-10 0 0-107,-11 4 0 0,-5 0 0 0,-3 0 0 0,0 0 0 0,0 0 0 0,0 0 0 0,0 0 0 0,0 0 0 0,0 0 0 0,0 0 0 0,0 0 0 0,0 0 0 0,0 0 0 4,0 0 0 94,0 0 0-98,0 0 0 0,0 0 0 0,0 0 0 0,0 0 0 0,-30 0 0 0,-25 11 0 0,-23 7 0 0,2-2 0 0,-23-7 0 1,-12-2 0-1,-11 1 0 0,-3 5 0 102,1-1 0-102,4-1 0 0,8-2 0 0,13-1 0 0,8-8 0 0,22 4 0 0,25-4 0 0,20 0 0 0,14 0 0 0,10 0 0 0,0 0 0 0,0 0 0 0,0 0 0 0,0 0 0 103,46 0 0-102,45 0 0-1,23-21 0 0,2 2 0 0,-5-3 0 0,-12 12 0 0,-4-4 0 0,-17 14 0 0,-4 0 0 0,-17 0 0 0,2 0 0 0,-2 0 0 0,-13 0 0 101,-4 0 0-101,-6 0 0 0,-11 17 0 0,-6 8 0 0,-5 4 0 0,-1-1 0 0,-7-1 0 0,-4 2 0 0,0 9 0 0,0 2 0 0,0 13 0 0,-8 9 0 0,-28-1 0 0,-6-4 0 101,8-13 0-101,9-19 0 0,8-9 0 0,6-16 0 0,11 0 0 0,0 0 0 0,0-7 0 0,11-50 0 0,48-16-114 0,12-5-184 0,-39 49-60 0,0 13-466 0</inkml:trace>
    </iact:actionData>
  </iact:action>
  <iact:action type="add" startTime="11742">
    <iact:property name="dataType"/>
    <iact:actionData xml:id="d3">
      <inkml:trace xmlns:inkml="http://www.w3.org/2003/InkML" xml:id="stk3" contextRef="#ctx0" brushRef="#br0">7349 11174 933 0,'0'0'114'0,"0"0"-1"0,0 0 16 0,0 0-26 0,-262-15 5 0,163 47 1 0,7 18-18 0,7 8-11 102,10 7-3-101,30-8-18-1,20 0-5 0,21-8-3 0,4-1-25 0,50 10-26 0,62-5 0 0,23-3 0 0,10-22 0 0,-3-19 0 0,-20-9 0 0,-11 0 0 0,-18-66 0 1,-13-29 0 99,-27-27 0-100,-22-29 0 0,-24 3 0 0,-7 11 0 0,0 18 0 0,-44 20-42 0,-13 23-103 0,25 70-82 0,0 6-161 0</inkml:trace>
    </iact:actionData>
  </iact:action>
  <iact:action type="add" startTime="12984">
    <iact:property name="dataType"/>
    <iact:actionData xml:id="d4">
      <inkml:trace xmlns:inkml="http://www.w3.org/2003/InkML" xml:id="stk4" contextRef="#ctx0" brushRef="#br0">21166 15829 623 0,'0'0'301'1,"0"0"-107"-1,0 0-40 0,0 0 9 0,0 0-15 0,0 0-9 0,181-21 2 100,-95-16-43-100,14-20-15 0,18-18-80 0,33-18-3 0,20-16 0 0,29-19 0 0,13 2 0 0,8 12 0 0,0 16 0 0,-12 16 0 0,-5 13 0 0,1 4 0 0,-9 11 0 106,-6 1 0-106,-13 3 0 0,-19 10 0 0,-7 2 0 0,-20 7 0 0,-22 7 0 0,-22 7 0 0,-28 9 0 0,-13-2 0 0,-18 7 0 0,-16 3 0 0,-5 0 0 0,-7 0 0 0,0 0 0 104,0 0 0-104,0 0 0 0,0 0 0 0,0 0 0 0,0 0 0 0,0 0 0 0,-61-7 0 0,-43-2 0 0,-20-4 0 0,4 1 0 0,10-1 0 0,13-2 0 0,11 6 0 0,4 6 0 102,19-6 0-102,4 9 0 0,18 0 0 0,23 0 0 0,9 0 0 0,9 0 0 0,0 0 0 0,0 0 0 1,0 0 0-1,0 0 0 0,51 0 0 0,43 0 0 0,41 0 0 0,17 0 0 103,2 0 0-103,-5 0 0 0,-28 0 0 0,-22 0 0 0,-40 0 0 0,-24 9 0 0,-16-6 0 0,-14 2 0 0,-5-1 0 0,0-4 0 0,0 13 0 0,0 11 0 0,-17 11 0 103,-30 11 0-103,-14 4 0 0,7-6 0 0,5-4 0 0,3-2 0 0,14-13 0 0,9-10 0 0,14-11 0 0,9-4 0 0,0 0 0 0,0 0 0 0,17-15 0 0,40-30-26 0,9-21-187 4,-41 38-50 97,2 8-159-101</inkml:trace>
    </iact:actionData>
  </iact:action>
  <iact:action type="add" startTime="13829">
    <iact:property name="dataType"/>
    <iact:actionData xml:id="d5">
      <inkml:trace xmlns:inkml="http://www.w3.org/2003/InkML" xml:id="stk5" contextRef="#ctx0" brushRef="#br0">25391 13460 307 0,'0'0'404'1,"0"0"-278"-1,0 0 9 0,0 0-59 0,0 0-10 0,0 0 9 0,59-149 0 0,-59 149-3 0,-51 0 36 0,-12 0-51 0,-11 46 4 145,-8 19-7-145,2 10-15 0,2 7 0 0,21 5-6 1,23 9-3-1,20-10 5 0,14 0 10 0,0-10 1 0,48-2 0 0,36-12-27 0,7-22-4 0,4-15 4 0,-4-18-3 0,-9-7-9 0,-9 0-7 0,-14-40 1 0,-8-29-1 0,-26-12-2 0,-10-26 1 0,-15-8-2 125,0-7 3-125,-4 0-7 0,-38 4-16 0,-9 19-35 0,-12 25-41 0,-9 25-43 0,-23 26-50 0,53 23-78 0,6 0-423 0</inkml:trace>
    </iact:actionData>
  </iact:action>
  <iact:action type="add" startTime="15351">
    <iact:property name="dataType"/>
    <iact:actionData xml:id="d6">
      <inkml:trace xmlns:inkml="http://www.w3.org/2003/InkML" xml:id="stk6" contextRef="#ctx0" brushRef="#br0">6253 13863 377 0,'0'0'629'0,"0"0"-466"0,0 0-7 0,0 0-65 0,0 0-43 0,0 0 4 0,0 0 2 0,-131 83 18 0,68-83 4 102,-2 3-3-102,-11 10-7 0,-10-4-15 0,-7 6-2 0,-21 2-15 0,-6-2-7 0,-4 2-7 0,-9 4-11 0,2-6-9 0,-2 10 0 0,7-3 0 0,-7-6 0 0,7 0 0 0,4-5 0 104,-1-1 0-104,7 2 0 0,9-2 0 0,2 5 0 0,10-8 0 0,-6 6 0 0,16-11 0 0,3 8 0 0,8-3 0 0,3-1 0 0,-5-4 0 0,2 7 0 0,-4-9 0 0,0 4 0 105,7-4 0-104,-3 0 0-1,11 0 0 0,4 0 0 0,2 0 0 0,10 0 0 0,-9 0 0 0,-3 0 0 0,6 0 0 0,-2 0 0 0,4 0 0 0,5 0 0 0,2 0 0 0,4 0 0 106,-7 0 0-106,3 0 0 0,-2 0 0 0,-5 0 0 0,7 0 0 0,-2 0 0 0,-1 0 0 0,11 0 0 0,5 0 0 0,10 0 0 0,8 0 0 0,7 0 0 0,2 0 0 0,-1 0 0 103,-9 0 0-103,-1 0 0 0,-10 0 0 0,1 0 0 0,-3 0 0 0,8 0 0 0,2 4 0 0,7-4 0 0,5 4 0 0,1-4 0 0,4 0 0 0,0 4 0 0,0-4 0 0,0 0 0 105,0 0 0-105,0 0 0 0,0 0 0 0,0 16 0 0,0 14 0 0,0 15 0 0,0 4 0 0,4 4 0 0,15 0 0 0,0 0 0 0,2 7 0 0,-2 11 0 0,0-6 0 0,-8 8 0 105,6 1 0-105,-15-2 0 0,4 6 0 0,-6 0 0 0,4 3 0 0,-4-3 0 0,5-3 0 0,-1-14 0 0,0 3 0 0,7-9 0 0,-5-2 0 0,4 4 0 0,9-10 0 0,-6 15 0 107,2-16 0-107,4-1 0 0,-7-8 0 1,1-12 0-1,6-6 0 0,-8 2 0 0,-3 4 0 0,-4-6 0 0,-2 2 0 0,-2 4 0 0,7-18 0 0,-7 2 0 0,0-9 0 0,0 0 0 104,0 0 0-104,0 0 0 0,4 0 0 0,2 0 0 1,-6 0 0-1,0 0 0 0,0 0 0 0,0 0 0 0,9 0 0 0,14 0 0 0,11 0 0 0,12 0 0 0,19 0 0 0,3 0 0 140,-3 4 0-139,17-4 0-1,0 0 0 0,15 0 0 0,4 0 0 0,7 0 0 0,1 0 0 0,5-13 0 0,0-12 0 0,2 10 0 1,0-1 0-1,6 7 0 0,-8 2 0 0,-5 1 0 0,-5 6 0 0,-7 0 0 0,-7-3 0 0,-10 3 0 0,2 0 0 115,1-9 0-115,-1 9 0 0,2-7 0 0,5 3 0 0,-3 0 0 0,5 4 0 0,-7 0 0 0,-2-4 0 0,-4 4 0 0,-4 0 0 1,-15 0 0-1,0 0 0 0,-4 0 0 0,4 0 0 0,0 0 0 0,0 0 0 107,4-6 0-107,0 3 0 0,-4 3 0 0,0 0 0 0,-6 0 0 0,4 0 0 0,-7 0 0 0,3 0 0 0,-3 0 0 0,3 0 0 0,4 0 0 0,-2 0 0 0,-5 0 0 0,-1 0 0 106,1-8 0-106,-5 0 0 0,-1-1 0 0,-10 2 0 0,-9 2 0 0,-8 1 0 0,-11 4 0 0,0 0 0 0,-6 0 0 0,0 0 0 0,0 0 0 0,0 0 0 0,0 0 0 0,0 0 0 104,5-3 0-104,-5 3 0 0,0 0 0 0,0 0 0 0,0 0 0 0,0-18 0 0,0-18 0 0,0-13 0 0,0-28 0 0,0-5 0 0,0-3 0 0,0-2 0 0,0 1 0 0,0-8 0 107,0-3 0-107,-5-10 0 0,-14-11 0 0,-16-12 0 0,1-2 0 0,0-7 0 0,-2 5 0 0,9 2 0 0,2 17 0 0,12 27 0 0,3 22 0 0,3 8 0 0,3 11 0 0,-15-15 0 4,0-4-43 100,-2-12-124-104,-2-6-61 0,19 59-73 1,4 4-321-1</inkml:trace>
    </iact:actionData>
  </iact:action>
  <iact:action type="add" startTime="17399">
    <iact:property name="dataType"/>
    <iact:actionData xml:id="d7">
      <inkml:trace xmlns:inkml="http://www.w3.org/2003/InkML" xml:id="stk7" contextRef="#ctx0" brushRef="#br0">6679 13099 620 0,'0'0'275'0,"0"0"-102"0,0 0-71 0,0 0-22 0,0 0-5 0,0 0 9 1,0 0 1-1,54-4-16 0,-45 66-38 1,-3 10-26-1,-6 10 12 0,0 5 26 0,0-2-18 0,0 14 1 0,0-5-7 103,0-4-9-102,0-12 3-1,0-22-4 0,0-18 1 0,-12-14-5 0,9-12-1 0,-1 0-4 0,0-5 0 0,0-1 0 1,-5 1 0-1,-7-3-1 0,-10-4 0 0,-14 0 0 0,-17 0 2 105,9-4-3-105,-3-11 4 0,15-2-2 0,3 5 0 0,20 7-4 0,7-3 4 0,4 5-1 0,2 3-1 1,0-12 4-1,0 6-4 0,0 6 2 0,0-3-1 0,0 3 1 0,0 0 2 107,0 0 0-107,0 0 11 0,0 0 29 0,0 21 24 0,25 14-23 0,28 15-39 0,-9-6 15 0,-6-10 3 0,-2-9-1 0,-7-6-2 0,1 2-2 0,1-12-10 0,-5-6-7 0,3-3 0 115,1 0 0-114,-1 0 0-1,1-28 0 0,-1-12 0 0,-2 3 0 0,-1-5 0 0,-7 2 0 0,0 3 0 0,-7 0 0 0,1 5 0 0,2-5 0 0,4-3 0 0,0 3 0 0,-3 7-7 0,8 1-141 1,-20 29-111 106,11 0-176-107</inkml:trace>
    </iact:actionData>
  </iact:action>
  <iact:action type="add" startTime="18790">
    <iact:property name="dataType"/>
    <iact:actionData xml:id="d8">
      <inkml:trace xmlns:inkml="http://www.w3.org/2003/InkML" xml:id="stk8" contextRef="#ctx0" brushRef="#br0">25292 11221 721 0,'0'0'280'0,"0"0"-133"1,0 0-35-1,0 0-24 0,0 0-5 0,0 0 7 0,0 0-29 0,-30-37 14 0,-43 33-1 0,-3-4-19 0,-19 5-5 0,-6-3-7 0,-7 6 2 0,-14 0-5 0,-2 0-9 0,-9 0-1 125,11 0-8-125,-3 0-22 0,-3 0 0 0,-9 11 0 0,-9 3 0 0,1-5 0 0,4-1 0 0,4-1 0 0,6-3 0 0,5 5 0 0,4-6 0 0,10-3 0 0,13 6 0 0,0-6 0 0,6 0 0 0,9 0 0 0,-3 0 0 110,14 0 0-110,5 0 0 0,5 0 0 0,4 0 0 0,0 0 0 0,-4 0 0 0,4 0 0 0,2 0 0 0,4 0 0 0,5 0 0 0,14 0 0 0,2 3 0 0,5 1 0 0,4 1 0 3,6-1 0 101,2-4 0-104,11 0 0 0,0 0 0 0,4 0 0 0,0 3 0 0,0-3 0 0,0 0 0 0,0 0 0 0,0 0 0 0,-4 9 0 0,-5 3 0 0,-1 7 0 0,-3 7 0 0,-4 1 0 109,7 2 0-109,-5 9 0 0,6-2 0 0,1 5 0 0,-2 0 0 0,1 3 0 0,9 10 0 0,-4 3 0 0,4 12 0 0,0 9 0 0,0 8 0 0,0 9 0 0,0 1 0 0,0 7 0 4,13-9 0 119,-3-1 0-123,3-3 0 0,-5 1 0 0,3 3 0 0,-7-4 0 0,2 4 0 0,-2-8 0 0,-4-14 0 0,0-5 0 0,0-15 0 0,0-11 0 0,0-8 0 0,0-8 0 0,0 0 0 0,0-2 0 0,0 1 0 4,0 1 0 98,0-12 0-101,0 3 0-1,0-4 0 0,9 1 0 0,-9-5 0 0,4-1 0 0,-4-7 0 0,4 0 0 0,-2 0 0 0,5 0 0 0,3 0 0 0,16 0 0 0,14 0 0 3,25 0 0 103,17 0 0-105,13 0 0-1,6-12 0 0,-2-4 0 0,6 4 0 0,-6 8 0 0,7 4 0 0,-1 0 0 0,7 0 0 0,4 0 0 0,2 0 0 0,12 7 0 0,-3 2 0 0,-1 4 0 108,-3-5 0-108,-12-1 0 1,-12-1 0-1,-14-6 0 0,3 0 0 0,-8 0 0 0,11 0 0 0,6 0 0 0,-5 0 0 0,10 0 0 0,7 0 0 0,-4 0 0 0,-1 0 0 0,-22 0 0 0,-4 0 0 108,-15 0 0-108,-10 0 0 0,4 0 0 0,-11 0 0 0,7 0 0 0,-5 0 0 0,9 0 0 0,-13-6 0 0,7-1 0 0,-11 2 0 0,2-2 0 0,2 7 0 0,-2-3 0 0,-6-3 0 108,-8-3 0-108,-5 2 0 0,-11 4 0 0,1-3 0 0,-2 6 0 0,-7 0 0 0,11 0 0 0,-7 0 0 0,1 0 0 0,3 0 0 0,-1 0 0 0,-1 0 0 0,9 0 0 0,-8 0 0 1,1 0 0 106,-1 0 0-107,-3-3 0 0,11 3 0 0,2-6 0 0,9 3 0 0,4 3 0 0,14 0 0 0,5-4 0 0,2 1 0 0,-7 3 0 0,-10-4 0 1,-19 4 0-1,-6 0 0 0,-7 0 0 109,-2-4 0-109,-2 4 0 0,9-10 0 0,-3-1 0 0,-2 0 0 0,7-11 0 0,-11-3 0 0,11-10 0 0,-13-23 0 0,0-17 0 0,0-14 0 1,0-16 0-1,0-27 0 0,0-7 0 1,0-16 0 107,0 1 0-108,0 6 0 0,0 10 0 0,0 22 0 0,-13 26 0 0,-12 18 0 0,-2 22 0 0,-3 10 0 0,7 11 0 0,-5 5 0 0,5 6 0 0,-2 7 0 0,14 3 0 0,-3-2-87 112,9 3-110-112,5-5-18 0,0 9-132 0,0-3-712 0</inkml:trace>
    </iact:actionData>
  </iact:action>
  <iact:action type="add" startTime="20608">
    <iact:property name="dataType"/>
    <iact:actionData xml:id="d9">
      <inkml:trace xmlns:inkml="http://www.w3.org/2003/InkML" xml:id="stk9" contextRef="#ctx0" brushRef="#br0">26128 10800 302 0,'0'0'150'105,"0"0"-49"-105,0 0-55 0,0 0-30 0,0 0 62 0,0 0 38 0,0 0 28 0,0-18-7 0,0 15-41 0,0 3-5 0,0 0 4 0,0 0 0 0,0 0-28 0,0 0-15 0,0 0-5 2,0 0 6 105,0 0 0-107,19 46-8 0,2 15-38 0,-2 7 6 0,2 7 14 0,-12 3-1 0,-1-1 5 0,-3-8-15 0,1-12-5 1,-6-15-3-1,4-19 2 0,-4-14-4 0,0-5 2 0,0-4-6 107,0 0-2-107,0 0 0 0,0 0-3 0,0 0 1 0,0 0-6 0,-32-32 5 0,-14-14 2 0,6 2 1 0,2 6-3 0,0 11 1 0,9 6-2 0,-1 4-3 0,15 10 3 0,7 3-4 3,6 4 7 107,2 0 1-110,0 0 3 0,0 0-1 0,0 0 4 0,0 0 10 0,0 17 12 0,0 30-12 0,10 3-6 0,12-10 12 0,5-2 6 0,-2-11-15 0,5 2-13 0,1-5 0 0,-3 1 0 109,-11-9 0-109,-1-7 0 0,-3-5 0 0,-9-1 0 0,-2-3 0 0,15 0 0 0,4 0 0 0,5 0 0 0,16-10 0 0,-9-19 0 0,3 0 0 0,-6 0 0 0,-1 1 0 0,-6-4 0 0,1 1 0 105,-3 7 0-104,-2 5 0-1,-11 3 0 0,-6 7 0 0,-2 5 0 0,0 4 0 0,0 0 0 0,0 0 0 0,0 0 0 0,0 0-96 0,9 13-190 0,1 15-158 0</inkml:trace>
    </iact:actionData>
  </iact:action>
  <iact:action type="add" startTime="23475">
    <iact:property name="dataType"/>
    <iact:actionData xml:id="d10">
      <inkml:trace xmlns:inkml="http://www.w3.org/2003/InkML" xml:id="stk10" contextRef="#ctx0" brushRef="#br0">10368 18713 793 0,'0'0'294'0,"0"0"-110"0,0 0-55 0,241 0-42 1,-136 0-20-1,21 0-13 0,43-8 27 0,29-2 9 0,49 7 2 2,35 3-13 106,34 0-11-107,25 0-39-1,9 0-29 0,-4 0 0 0,-24 0 0 0,-25-16 0 0,-29-2 0 0,-15 8 0 0,-17-8 0 0,-6 11 0 0,3-11 0 0,-20 15 0 0,-21-5 0 0,-38-9 0 3,-32 10 0 107,-40 2 0-110,-31-2 0 0,-34 7 0 0,-7 0 0 1,-10 0 0-1,0 0 0 0,0 0 0 0,-46 0 0 0,-72 0 0 0,-51 0 0 0,-48 0 0 0,-38 0 0 0,-25 0 0 0,-42 0 0 109,-47-10 0-108,-27-17 0-1,-30-1 0 0,-19 3 0 0,16 12 0 0,20 13 0 0,40 0 0 0,53 21 0 0,52 24 0 0,56-1 0 0,56-4 0 0,59-6 0 0,43-25 0 0,37-9 0 0,13 0 0 111,25 0 0-111,77-46 0 0,28 2 0 0,14 7 0 0,-1 28-64 0,-84 9-281 0,-17 0-272 0</inkml:trace>
    </iact:actionData>
  </iact:action>
  <iact:action type="add" startTime="24800">
    <iact:property name="dataType"/>
    <iact:actionData xml:id="d11">
      <inkml:trace xmlns:inkml="http://www.w3.org/2003/InkML" xml:id="stk11" contextRef="#ctx0" brushRef="#br0">19623 18856 323 0,'0'0'334'0,"0"0"-90"1,0 0-39-1,0 0-68 0,0 0-5 0,253-8 1 0,-156 8-50 0,32 0-8 0,22-17-11 0,31-8 2 0,28 4 3 0,28 2 1 0,15 1-7 113,9 18-14-113,-3 0-49 0,-6 0 0 0,2 0 0 0,-9 0 0 0,-1 0 0 0,-7 0 0 0,-4 0 0 0,-7 10 0 0,-14 2 0 0,-9 3 0 0,-8 6 0 0,-21-4 0 0,-4-2 0 1,-26-5 0 3,-18-7 0 102,-22 2 0-106,-25-5 0 0,-25 0 0 0,-23 0 0 0,-13 0 0 0,-13 0 0 0,-6 0 0 0,0 0 0 0,0 0 0 0,0 0 0 0,0 0 0 0,0 0 0 0,0 0 0 0,-65 0 0 110,-58 0 0-110,-64-8 0 0,-39-9 0 0,-47-8 0 0,-41 4 0 0,-26 2 0 0,-24-6 0 0,-3 4 0 0,3-4 0 0,24 6 0 1,5-6 0-1,25 13 0 0,24-4 0 0,18 8 0 0,36 8 0 112,28 0 0-111,31 0 0-1,34 8 0 0,32 8 0 0,39-7 0 0,35-6 0 0,20-3 0 0,13 0 0 1,0 0 0-1,-6 0 0 0,6 0 0 0,-3 0 0 0,3 0 0 0,9 0 0 0,67 0 0 110,44 0 0-110,40-12 0 0,51-25 0 0,52-7 0 0,45 7 0 0,31-1 0 0,-4 23 0 0,-17-2 0 0,-18 12 0 0,-27 5 0 0,-34 0 0 0,-18 0 0 0,-27-7 0 1,-36-18 0-1,-36-3-58 112,-46-18-244-112,-76 34-106 0,-19 12-743 0</inkml:trace>
    </iact:actionData>
  </iact:action>
  <iact:action type="add" startTime="27035">
    <iact:property name="dataType"/>
    <iact:actionData xml:id="d12">
      <inkml:trace xmlns:inkml="http://www.w3.org/2003/InkML" xml:id="stk12" contextRef="#ctx0" brushRef="#br0">33240 13601 775 0,'0'0'316'1,"0"0"-150"-1,0 0-36 0,0 0-33 123,0 0-41-123,0 0-7 0,0 0 22 0,-227-28-14 0,113 28 9 0,-8 0-6 0,-5 0 4 0,-12 0-7 0,-2 0-3 0,-11 18-25 0,-23-2-29 0,-4-8 0 0,-17 0 0 0,-2-8 0 0,13 0 0 0,-3 0 0 0,13 0 0 126,3 0 0-126,5 0 0 0,7 0 0 0,6 0 0 0,2 8 0 0,7 5 0 0,4-1 0 0,6-2 0 0,13 5 0 1,4-5 0-1,12 8 0 0,20 1 0 0,10 7 0 0,21-1 0 0,15-1 0 0,17-8 0 1,6 0 0 120,15-3 0-121,2 2 0 0,-4-10 0 0,-7 2 0 0,-1 2 0 0,-1 0 0 0,-4-5 0 0,13-1 0 0,2 0 0 0,-2 3 0 0,4 1 0 0,0 2 0 0,0-6 0 1,0-3 0-1,0 6 0 0,0-6 0 125,0 12 0-125,0 13 0 0,0 14 0 0,0 19 0 0,0 11 0 0,0-3 0 0,4 3 0 0,9-8 0 0,-1-4 0 0,3 5 0 0,-7 6 0 1,3 14 0-1,-5 26 0 0,1-2 0 0,3 13 0 0,-8-7 0 0,2 0 0 123,7-15 0-123,-5-6 0 0,-4-1 0 0,9 0 0 0,-3-5 0 1,7-4 0-1,-2-10 0 0,-3-6 0 0,-3-8 0 0,3 4 0 0,-1-16 0 0,-3-1 0 0,2-14 0 0,-3-5 0 0,-3-5 0 0,-2 5 0 2,12 2 0 208,-8 5 0-209,-1 5 0-1,-3 4 0 0,6-11 0 0,-6 2 0 0,0-11 0 0,0-10 0 0,0-5 0 0,0-4 0 0,4-2 0 0,0 0 0 0,-4 0 0 1,5 0 0-1,5 0 0 0,13 0 0 0,13 9 0 0,15-1 0 0,8-4 0 0,6 1 0 0,5-3 0 0,-1 4 0 0,-6-2 0 0,-4 4 0 0,0-1 0 0,4 3 0 0,9-2 0 0,17-1 0 0,10 6 0 132,23-1 0-132,23-5 0 0,13 3 0 1,5-2 0-1,1-8 0 0,-4 7 0 0,-4-7 0 0,-4 5 0 0,8 2 0 0,-4 2 0 0,-2 0 0 0,-13-2 0 0,-6-7 0 0,-11 0 0 0,-12 0 0 0,-3 0 0 0,-3 0 0 1,3 0 0 123,-10 0 0-124,7-7 0 0,-7-5 0 0,-11 3 0 0,9 0 0 0,-10 2 0 0,-5-1 0 0,-4-2 0 0,-2 7 0 0,-11-5 0 0,-6 8 0 1,-11 0 0-1,-10-8 0 0,-6 8 0 0,-5 0 0 0,-10 0 0 83,6 0 0-83,0 0 0 0,1 0 0 0,-3 0 0 0,-2 0 0 0,-7 0 0 0,-1 0 0 0,-9 0 0 0,4 0 0 0,-6 0 0 0,0 0 0 122,0 0 0-122,0 0 0 0,0 0 0 0,0 0 0 0,0 0 0 0,0 0 0 0,0 0 0 0,0 0 0 0,0 0 0 0,0 0 0 0,0-28 0 0,0-18 0 0,0-33 0 1,-6-25 0-1,-13-14 0 0,4-18 0 0,-8-15 0 5,-2-4 0 115,2-13 0-120,6 0 0 0,0 2 0 0,-2 11 0 0,2 11 0 1,-6 22 0-1,10 16 0 0,-6 12 0 0,0 16 0 0,7 3 0 0,-3 7 0 0,2 6 0 0,-4 2 0 0,7 5 0 0,-5 2 0 0,7 6 0 122,-5-7 0-122,3 14 0 0,1 6 0 0,5 9 0 0,0 18 0 0,4 2 0 0,0 5 0 1,-5 0 0-1,5-7 0 0,-8 7 0 0,8 0 0 0,-2-18 0 0,-2-10 0 0,0-13 0 0,-3-12 0 0,7 0 0 5,-2-1 0 142,2 7 0-147,0 4 0 0,-4 13 0 0,4 5 0 0,0 8 0 0,0 5 0 0,0 6 0 0,0 3 0 0,0-1 0 0,0 1 0 0,0-5 0 0,0 8 0 0,0 0 0 0,0 0 0 0,0 0 0 1,0 0 0-1,0 0 0 0,-36 0 0 0,-10 0 0 5,-30 18 0 121,-8 7 0-126,-11 10 0 0,-19-16 0 0,-8 10 0 0,-5-9 0 0,-8 2 0 0,11 0 0 0,-15-8 0 0,-13 2 0 0,-6 4 0 0,-10 1 0 89,-1 4 0-89,13-2 0 1,7 2 0-1,16-14 0 0,6 12 0 0,-3-11 0 0,7 3 0 0,-7 0 0 0,14-5 0 0,-2-6 0 0,2-4 0 0,11 0 0 0,-1 0 0 0,7 0 0 0,9-8 0 0,1-9 0 0,17 1 0 0,13 3 0 124,9 1 0-124,4 5 0 0,12-1 0 0,-15-1 0 0,5 1 0 0,-4 5 0 0,-7-3 0 0,-2 4 0 0,17-4 0 0,8 6 0 1,11-4 0 0,2 4 0-1,9 0 0 0,1 0 0 0,5 0 0 0,-2 0 0 1,-1 0 0 124,-9 0 0-125,9 0 0 0,-7 4 0 0,1 21 0 0,0-8 0 0,-1 12 0 0,-5-1 0 1,10 5 0-1,-6-1 0 0,7 18 0 0,4 15 0 0,-3 25 0 0,7 7 0 0,0 10 0 0,0-2 0 0,0-2 0 0,0 6 0 123,0 1 0-123,0 2 0 0,0 3 0 0,0 3 0 0,0-8 0 0,0 9 0 0,0-10 0 0,0 7 0 0,0-7 0 0,0-6 0 0,0-1 0 0,-2-9 0 0,-6-8 0 0,4-5 0 0,4-12 0 1,-7-7 0 4,7-8 0 176,0-23 0-181,0-10 0 0,0-8 0 0,0 1 0 0,0-5 0 0,0-4 0 0,0 9 0 0,0 6 0 0,11 2 0 0,-3 4 0 0,-6-6 0 0,9 2 0 0,-11-8 0 0,6-1 0 0,-4-12 0 0,3 0 0 0,1 0 0 0,-2 0 0 1,5 7 0-1,5-7 0 0,12 5 0 0,12-1 0 0,12-1 0 0,7-3 0 138,17 0 0-138,8 0 0 0,4 0 0 0,9 0 0 0,2 0 0 0,0 0 0 0,10 0 0 0,-10 0 0 0,15 0 0 0,-2 0 0 0,12 0 0 0,13 0 0 0,0 9 0 0,-5 0 0 0,-8-2 0 1,-8 6 0-1,-15-5 0 0,0-1 0 0,-8 3 0 140,6-10 0-140,2 8 0 0,-2-8 0 0,-4 0 0 0,8 0 0 0,-4 0 0 0,-5 0 0 0,7 0 0 0,-6 0 0 1,-6 0 0-1,-10 0 0 0,-7 0 0 0,6 0 0 0,6 0 0 0,4 0 0 0,-5 0 0 0,3 0 0 0,-2 3 0 5,-2-3 0 118,-2 0 0-123,-11 0 0 0,-5 0 0 0,1 0 0 0,-6 0 0 0,-2 0 0 0,-3 0 0 0,1 0 0 0,-9 0 0 0,-12 0 0 0,-1 0 0 0,-12 0 0 1,0 0 0-1,-12 0 0 0,-1 0 0 0,2 0 0 0,-6 0 0 115,7 0 0-115,-5 0 0 0,-4 0 0 0,4 0 0 0,3 0 0 0,-1 0 0 0,0 0 0 0,-2 0 0 0,-4 0 0 0,0 0 0 0,0 0 0 0,0 0 0 0,0 0 0 0,0 0 0 0,0 0 0 122,0 0 0-122,0 0 0 0,0-11 0 0,3-18 0 0,-3-17 0 0,0-14 0 0,0-6 0 0,0-33 0 0,-13-23 0 0,-23-24 0 0,0-25 0 0,9-11 0 0,4-17 0 0,10-13 0 0,0-13 0 0,9-8 0 128,4 4 0-128,0 12 0 0,0-4 0 0,0 14 0 0,0 23 0 0,0 41 0 0,0 53 0 0,0 40-9 0,0 43-192 0,0 7-102 0,0 65-116 0</inkml:trace>
    </iact:actionData>
  </iact:action>
</iact:actions>
</file>

<file path=ppt/ink/inkAction4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3-02T22:26:39.87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7415">
    <iact:property name="dataType"/>
    <iact:actionData xml:id="d0">
      <inkml:trace xmlns:inkml="http://www.w3.org/2003/InkML" xml:id="stk0" contextRef="#ctx0" brushRef="#br0">9844 17160 649 0,'0'0'315'0,"0"0"-65"1,0 0-52 125,0 0-36-126,0 0-24 16,0 0-15-16,0 0-35 0,267 50-12 1,-125-39-28-1,32-2-48 0,16-9 0 0,17 0 0 0,5 0 0 0,-18 0 0 0,-34-9 0 0,-33-2 0 0,-49 6 0 0,-34 2 0 0,-25 3 0 0,-19-6 0 0,0 6 0 0,0 0 0 128,0 0 0-128,-78 0 0 0,-53 0 0 0,-62 0 0 0,-22 0 0 0,6 0 0 0,13 0 0 0,27 0 0 0,24 0 0 0,23 0 0 0,33 0 0 0,45 0 0 0,25 0 0 0,19 0 0 1,0 0 0-1,11 0 0 0,81 0 0 134,50-19 0-134,45-3 0 0,-14 3 0 0,-13 6 0 0,-29 10 0 0,-30 3 0 0,-36 0 0 0,-27 0 0 0,-23 0 0 1,-15 0 0-1,0 0 0 0,0 0 0 0,-95 3 0 0,-55 29 0 0,-54 5 0 0,-13-24 0 0,13-5 0 0,29-8 0 128,33 0 0-128,56 8 0 0,38-8 0 0,29 0 0 0,19 0 0 0,0 0 0 1,94 0 0-1,75 0 0 0,42 9 0 0,6-1 0 0,-36 3 0 0,-52-2 0 0,-47 0 0 0,-30-2 0 0,-28-7 0 0,-20 0 0 0,-4 0 0 143,-17 12 0-143,-80 5 0 0,-57-9 0 0,-50 1 0 0,-1-9 0 0,18 0 0 0,25 0 0 0,44 0 0 0,44 0 0 0,42 0 0 0,28 0 0 1,4 0 0-1,78 0 0 0,78 0 0 0,63-9 0 0,19 1 0 0,-12-3 0 0,-43 5 0 0,-48-1 0 2,-57 7 0 130,-38 0 0-132,-25-5 0 0,-15 5 0 0,0 0 0 0,-51 0 0 0,-63 12 0 0,-59 13 0 0,-29-9 0 0,6-4 0 0,13-3 0 0,29-9 0 0,53 0 0 0,42 0 0 0,36 0 0 0,23 0 0 0,10 0 0 0,96 0 0 177,60-9 0-177,49-6 0 0,-6 11 0 0,-34 4 0 0,-53 0 0 0,-42 0 0 0,-49 0 0 0,-26 0 0 0,-5 0 0 1,0 0 0-1,-40 0 0 0,-62 0 0 0,-39 0 0 0,-13 0 0 0,13-9 0 0,15 9 0 0,31 0 0 0,30 0 0 0,33 0 0 0,24-8 0 0,8 8 0 0,0-8 0 0,40-1 0 0,61 6 0 130,25-1 0-130,-4 4 0 0,-20 0 0 0,-33 0-179 0,-60 0-179 0,-9 13-437 0</inkml:trace>
    </iact:actionData>
  </iact:action>
</iact:actions>
</file>

<file path=ppt/ink/inkAction4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3-21T03:08:50.66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6966">
    <iact:property name="dataType"/>
    <iact:actionData xml:id="d0">
      <inkml:trace xmlns:inkml="http://www.w3.org/2003/InkML" xml:id="stk0" contextRef="#ctx0" brushRef="#br0">11683 15534 413 0,'0'0'192'30,"0"0"-55"-30,0 0-6 0,0 0-30 0,0 0-30 16,0 0 0-16,0 0-4 14,0 0 14-14,0 0 3 101,0 0-9-101,0 0-12 0,-210 0-7 0,123 0-18 0,-10 15-7 0,-6 7 1 11,2 6-11-11,4 1-5 0,8 0-4 0,11 3-1 1,1 6-1-1,5 6-3 0,2 14 12 0,3-1-4 0,-1 15 6 12,9 11-8 5,0 6 1-17,7 10-3 0,5 10 7 16,-3 6-7-15,10 4-4 15,2-1 3-16,15-8-7 14,2-8 3-14,10-8 0 16,7-7 3-16,4-3 0 14,0 4 7-14,8-4 4 15,47 6-8-15,19 1-2 23,23-1-7-23,21-9 4 0,17-3-4 9,0-9-3 12,-7-13 0-21,-6-9-1 0,-12-22 1 14,-11-14 0-14,-2-4-1 16,-11-7 2-16,-6 0-2 14,11-28 2-14,6-37-1 16,-4-17 0-16,14-8 0 13,-14-7 1-12,4-21-1 15,-15-22 0-16,-13-14 1 14,-10-14-1-14,-6-9 0 16,-11 2 1-16,-21 16 0 14,-21 29-1-13,0 12 0 14,0 19-1-14,-59 6-3 19,-31 6 0-20,-20 9-1 0,-16 16 3 17,3 15 0-17,1 1 1 14,2 14 0-13,13 4 1 12,10 3-2-13,12 3-1 16,20-5-61-16,17 7-46 16,20-5-64-16,28 25-116 13,0 0-147-13</inkml:trace>
    </iact:actionData>
  </iact:action>
  <iact:action type="add" startTime="20576">
    <iact:property name="dataType"/>
    <iact:actionData xml:id="d1">
      <inkml:trace xmlns:inkml="http://www.w3.org/2003/InkML" xml:id="stk1" contextRef="#ctx0" brushRef="#br0">25943 17772 169 0,'0'0'430'12,"0"0"-238"-12,0 0-5 16,0 0-55-16,0 0-18 22,0 0-4-22,0 0 5 0,141-7-27 16,-59 7-18-16,32-8-1 14,21-9-11-13,27 6-10 14,32-6-6-15,15 9 3 14,1-5-7-14,12 9-2 16,-12 4 2-16,-7 0-5 12,3 0 0-8,-1 0-33 12,-1 17 0-16,-2 2 0 13,-10 6 0-12,-6-14 0 14,-14 2 0-15,-14-9 0 13,-12-4 0-13,-35 0 0 16,-12 0 0-15,-33 0 0 12,-20 0 0-13,-14 0 0 16,-22 0 0-16,-6 0 0 23,-4 0 0-23,0 0 0 0,0 0 0 13,-63 0 0-13,-59 0 0 16,-55 8 0-16,-25 2 0 14,-5 2 0-13,-20 4 0 12,-20-7 0-9,-25-2 0 9,-19-4 0-13,-1-3 0 16,5 0 0-16,13 0 0 14,17 0 0-14,34 0 0 17,44-3 0-17,37 3 0 13,43 0 0-13,32 0 0 15,29 0 0-15,25 0 0 22,9 0 0-21,4 0 0-1,0 0 0 13,0 0 0-1,49 0 0-12,94 0 0 21,84 28 0-21,60 0 0 0,25-3 0 14,6-3 0-14,-10-3 0 15,-26-5 0-15,-23-4 0 14,-33 0 0-14,-32-2 0 17,-15-8 0-17,-23 0 0 13,-26 0 0-13,-35 0 0 17,-32 0 0-17,-31 4 0 13,-17-4 0-12,-11 0 0 15,-4 3 0-16,-4 9 0 14,-95 5 0-14,-70-8 0 16,-59 0 0-16,-48-9 0 21,-38 0 0-21,-12 0 0 0,3-6 0 15,20 3 0-15,46 3 0 16,40 0 0-16,44 0 0 14,51 0 0-14,48 0 0 15,36 0 0-15,32 0 0 14,6 9 0-14,69 9 0 16,113 4 0-16,83 6 0 15,72-3 0-15,24-25 0 15,-3 0 0-14,-46 0 0 17,-49 0 0-18,-44 0 0 13,-46-21 0-13,-28 14 0 20,-41-2 0-19,-35 9 0-1,-35 0 0 15,-23 0 0-15,-11 0 0 14,-64 0 0-14,-108 0 0 17,-94 0 0-17,-63 0 0 14,-31 9 0-14,8-9 0 16,32 7 0-16,56-7 0 14,56 13 0-14,56-13 0 16,63 0 0-16,54 0 0 13,35 0 0-13,21 0 0 16,122 0 0-16,51 0 0 14,29 0 0-14,-29 0 0 17,-34 0 0-17,-38 15 0 21,-35-3 0-20,-32-2 0-1,-28-2 0 13,-25-1 0-13,-2-7 0 16,0 0 0-16,0 0 0 14,-44 0 0-13,-55 0 0 14,-28 0 0-14,-12 9 0 13,-2 3 0-14,13 13-67 16,8 4-115-16,94-13-73 14,12-4-172-14</inkml:trace>
    </iact:actionData>
  </iact:action>
</iact:actions>
</file>

<file path=ppt/ink/inkAction4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3-04T07:06:30.554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5" units="cm"/>
      <inkml:brushProperty name="height" value="0.055" units="cm"/>
    </inkml:brush>
    <inkml:brush xml:id="br2">
      <inkml:brushProperty name="width" value="0.05292" units="cm"/>
      <inkml:brushProperty name="height" value="0.05292" units="cm"/>
      <inkml:brushProperty name="color" value="#0070C0"/>
    </inkml:brush>
  </inkml:definitions>
  <iact:action type="add" startTime="11906">
    <iact:property name="dataType"/>
    <iact:actionData xml:id="d0">
      <inkml:trace xmlns:inkml="http://www.w3.org/2003/InkML" xml:id="stk0" contextRef="#ctx0" brushRef="#br0">566 2866 606 0,'0'0'247'9,"0"0"-90"-1,0 0-41 1,0 0 3-9,0 0-14 14,0 0 20 1,0 0-27-15,0 0-16 0,86-15 11 18,-40 15-28-18,11 0-18 17,17 0-4-17,17 0-7 12,12 0-9-12,30 0-4 18,1 0-1-18,8 0 0 13,3-4-8-13,-4 4-14 17,-4 0 0-17,-6 0 0 6,-13 0 0 6,-17 0 0-8,-15 0 0 4,-22 0 0 6,-24 4 0-14,-15 1 0 18,-19-2 0-18,-6-3 0 3,0 4 0 10,0-4 0 3,0 3 0-16,0-3 0 1,0 5 0 14,-17-5 0-15,-65 0 0 14,-36 0 0-14,-36 0 0 16,-29 0 0-16,-9 0 0 17,-2 0 0-17,9 0 0 13,25 0 0-12,23 0 0 12,29 0 0-12,30 0 0 19,22 0 0-19,32 5 0-1,14-3 0 13,10-2 0 0,0 0 0-12,0 0 0 2,0 0 0 10,0 0 0 5,0 0 0-18,0 0 0 0,0 0 0 12,0 0 0 6,0 0 0-18,0 0 0 0,0 0 0 13,23 0 0 5,23 0 0-17,1 0 0-1,18 0 0 17,5 0 0-17,-3 21-183 15,-46-8-238-15,-2 3-695 16</inkml:trace>
    </iact:actionData>
  </iact:action>
  <iact:action type="add" startTime="13135">
    <iact:property name="dataType"/>
    <iact:actionData xml:id="d1">
      <inkml:trace xmlns:inkml="http://www.w3.org/2003/InkML" xml:id="stk1" contextRef="#ctx0" brushRef="#br0">11949 2878 752 0,'0'0'314'47,"0"0"-167"-47,0 0 25 0,0 0-46 0,0 0-33 0,0 0 11 0,0 0-37 1,82 50-6-1,-6-12-20 0,25-1 1 0,21 3-12 0,13-5-5 0,17-6-6 0,-11-8-2 0,-10-9-8 0,-18-9 6 0,-37 3-2 0,-17-6-13 0,-21 0 0 1,-25 0 0-1,-7 0 0 0,-6 0 0 0,0 0 0 0,-10 0 0 0,-100 0 0 2,-61-6 0-2,-48-13 0 1,0 2 0 6,25 10 0 11,38 3 0-18,45 1 0 15,37-6 0-15,36 3 0 15,27 3 0-15,11-4 0 19,0 2 0-19,7-12 0 0,71-4 0 17,27 6 0-17,28-1 0 13,-7 7 0-13,-4 9 0 15,-12-4 0-14,-11 1 0 15,-10-1 0-16,-14-4 0 19,-11-2 0-19,-20 3 0 0,-10-7 0 12,-18 10 0 3,-3 1 0-14,-7 3 0 16,5 0 0-15,12 0 0-2,11 0 0 10,4 0-34 4,-2 0-138-14,-28 0-152 21,-8 0-428-21</inkml:trace>
    </iact:actionData>
  </iact:action>
  <iact:action type="add" startTime="14063">
    <iact:property name="dataType"/>
    <iact:actionData xml:id="d2">
      <inkml:trace xmlns:inkml="http://www.w3.org/2003/InkML" xml:id="stk2" contextRef="#ctx0" brushRef="#br0">23775 2794 544 0,'0'0'447'1,"0"0"-207"5,0 0-35 11,0 0-76-17,0 0-38 16,0 0-13-16,42-25-8 17,-23 25-14-16,19 0 3 34,21 0-17-34,17 4 0-1,18 24-7 0,26-3-26 0,15-10-9 7,15-5 0 9,6-10 0-16,-23 0 0 18,-9 0 0-16,-23 0 0-2,-27 0 0 15,-26 0 0-15,-16 0 0 7,-22 0 0 1,-1 0 0 5,-9 0 0-13,0-4 0 13,0 4 0 5,0-6 0-18,-74-4 0 0,-46-8 0 20,-23 3 0-20,-7 2 0 5,-6 1 0 7,32 12 0-12,14 0 0 9,32 0 0 5,21 0 0-14,32 0 0 20,10 0 0-20,15-4 0 17,0 1 0-17,0 3 0 0,0 0 0 12,57 0 0 6,38 0 0-18,21 10 0 1,0 15 0 13,-15-4 0-14,-31-5 0 17,-14-3 0-17,-30-8 0 16,-20-2 0-16,-6 1 0 6,0-4 0 1,0 8 0 7,-91 9 0-14,-58-2 0 19,-56 2 0-19,-18-6 0 5,19-1 0 4,25 2 0-4,37-5 0 3,45 2 0 14,38-9 0-21,30 0 0-1,29 0 0 8,34-62 0 12,84-28 0-20,27-8-69 0,0 33-181 16,-86 58-116-16,-31 7-366 11</inkml:trace>
    </iact:actionData>
  </iact:action>
  <iact:action type="add" startTime="15633">
    <iact:property name="dataType"/>
    <iact:actionData xml:id="d3">
      <inkml:trace xmlns:inkml="http://www.w3.org/2003/InkML" xml:id="stk3" contextRef="#ctx0" brushRef="#br0">8841 2042 274 0,'0'0'543'3,"0"0"-281"5,0 0-112 4,0 0-13 4,0 0-21-15,0 0-28-1,6-18-17 8,-84 15 32 6,-27 3 22-14,-9 0-50 22,2 0-34-22,3 0-20 1,5 0-15 6,20 9-6 9,17-5-17-16,12-4-100 20,55 0-163-19,0 0-165-1</inkml:trace>
    </iact:actionData>
  </iact:action>
  <iact:action type="add" startTime="16413">
    <iact:property name="dataType"/>
    <iact:actionData xml:id="d4">
      <inkml:trace xmlns:inkml="http://www.w3.org/2003/InkML" xml:id="stk4" contextRef="#ctx0" brushRef="#br0">21025 1870 285 0,'0'0'200'3,"0"0"-27"6,0 0 22 0,0 0-12 6,0 0-18-14,0 0-12 0,0 0-9 8,-36-45-4 11,-51 67-6-20,-7-7-39 0,-5 0-46 13,10-5-32 5,-2-10-14-18,9 0-3 0,11 0-2 15,14 0-75-15,31 0-114 14,26 0-136-14,0-4-243 15</inkml:trace>
    </iact:actionData>
  </iact:action>
  <iact:action type="add" startTime="17292">
    <iact:property name="dataType"/>
    <iact:actionData xml:id="d5">
      <inkml:trace xmlns:inkml="http://www.w3.org/2003/InkML" xml:id="stk5" contextRef="#ctx0" brushRef="#br0">32604 2017 512 0,'0'0'230'2,"0"0"-29"6,0 0-45 0,0 0-63 5,0 0-10-13,0 0 64 16,0 0-35-16,-268-48-44 14,154 38-37-14,-6 7-11 13,-10-5-15-13,8 0-5 20,6-13-24-19,27 1-103 12,81 11-132-11,8 6-497 14</inkml:trace>
    </iact:actionData>
  </iact:action>
  <iact:action type="add" startTime="33403">
    <iact:property name="dataType"/>
    <iact:actionData xml:id="d6">
      <inkml:trace xmlns:inkml="http://www.w3.org/2003/InkML" xml:id="stk6" contextRef="#ctx0" brushRef="#br0">19366 10290 515 0,'0'0'322'2,"0"0"-162"7,0 0-7 7,0 0-5-14,0 0-23 15,0 0-24-16,0 0-12 1,0 0-14 5,0 0-17 13,0 0 9-20,0 0-13 0,0 61-18 15,0-49-2-15,0 8-5 15,0 5-12 3,0 8-10-18,0 8 2 0,0 0 3 14,0-1 2-14,0-8-7 16,0-10-4-16,0-10-2 13,0-5 1-12,0-1 0 19,0 1-2-20,0-7 2 0,0 0-2 14,0 0 0-14,0 0 1 15,0 0 0-14,0 4-1 13,0-4 3-14,0 0-3 14,0 0 0 1,0 0 0-15,0 0 0 0,0 4 0 14,0-4 0 2,23 0 0-15,7 7 0-1,-5-1 0 18,-2-2 0-18,-12 4 0 14,6-8 0-14,-11 3 0 14,0-3 0-14,3 0 0 19,-7 0 0-19,11 4 0 13,-3-4 0-13,9 5 0 16,0-1 0-15,6-4 0 14,1 3 0-15,5 3 0 15,7-3 0-15,2-3 0 19,0 4 0-19,7-1 0 0,-5 3 0 14,6-3 0-13,-1 0 0 12,-3-3 0-8,11 0 0 13,-3 0 0-17,5 0 0-1,2 0 0 8,4 0 0 6,1 0 0-14,1 0 0 21,7 0 0-21,-9 0 0 0,0 0 0 10,2 0 0 11,7 0 0-20,0 0 0-1,6 0 0 9,0 0 0 12,-9 0 0-21,1 0 0 0,-11 0 0 15,-2 0 0 116,-5-3 0-129,3 0 0-2,-4-3 0 1,-5 3 0-1,11-1 0 0,-2-5 0 0,4 2 0 0,10 2 0 36,3 1 0-34,10 1 0-2,0 3 0 0,5-4 0 0,-7 4 0 0,6-8 0 0,-8-2 0 0,-6 3 0 0,-9-4 0 0,-6 1 0 0,-15 2 0 0,6 4 0 1,-10 1 0-1,11 3 0 0,-5 0 0 0,5 0 0 7,-3 0 0 2,0 0 0 5,1 0 0-14,-12 0 0 15,1 0 0-15,-4 0 0 14,-7 0 0-14,0-6 0 15,-6 6 0-15,-6 0 0 14,0 0 0-14,-5-4 0 20,-4 2 0-20,7 2 0 5,-3 0 0 2,3-6 0 14,-5 6 0-21,-2 0 0 0,-4 0 0 16,7-4 0 6,-1-16 0-22,-2-17 0 0,-2-9 0 0,-2-13 0 7,0 0 0 10,0 11 0-17,0 12 0 28,0 19 0-27,0 17 0-1,0 0 0 0,0 0 0 16,0 72-48 6,38 53-137-22,-6-57-254 1,18 18-392-1</inkml:trace>
    </iact:actionData>
  </iact:action>
  <iact:action type="add" startTime="34971">
    <iact:property name="dataType"/>
    <iact:actionData xml:id="d7">
      <inkml:trace xmlns:inkml="http://www.w3.org/2003/InkML" xml:id="stk7" contextRef="#ctx0" brushRef="#br0">24672 12912 431 0,'0'0'281'2,"0"0"-87"12,0 0-42-14,0 0-45 9,0 0-21 7,0 0-9-16,0 0-6 11,0-10-1-11,0 45-15 18,0 2-23-18,0 4-5 16,0-10-10-16,0 3-3 13,0-10-4-12,0 1 0 19,0-2 3-20,0-5-8 1,0-6 4 7,0-5-3 12,0 6-3-20,0-8 2 0,0 2-3 15,0-7 0-15,0 0 0 13,0 0-1 6,0 0 5-19,0 0 1 0,0 0 2 14,0 3 0-14,2 2-2 13,22 8 9-13,5-2 4 19,11 7-11-19,2-6 2 14,7 1 4-14,6-6 0 14,-3-3 3-14,7 0-5 18,4-1-3-17,5-3 2 14,-5 0-9-15,4 0 7 6,-3 0 4-1,-3 0 3 3,4 0-8 2,5 0 2 5,1 0 2-13,-1 0-5 4,-3 0-6 5,-3 0 6-10,3 0 2 13,7 0 2-14,-7 0-7 13,7 0 1 3,-11 0 6-16,0 0-2 1,-8 0-1 20,4 0-1-21,-6 0-5 0,8 0 9 17,4 0-6-17,-6 0-6 9,2 0 0 12,-6 0 0-21,0 0 0 0,0 0 0 8,4 0 0 11,0 0 0-19,4 0 0 5,0 0 0 8,7 0 0-13,-3 10 0 16,5-2 0-15,2-1 0 14,-1-3 0-15,-5-4 0 18,-1 0 0-18,3 0 0 9,-3 0 0-8,-4 0 0 14,5 0 0-14,-5 3 0 16,-6-3 0-17,2 0 0 5,0 0 0 2,0 0 0 11,4 0 0-18,-4 0 0 15,-15 0 0-15,-2 0 0 19,-16 0 0-19,-7 0 0 0,-5 0 0 13,-14 0 0-9,0 0 0 4,0 0 0 13,0 0 0-20,0 0 0-1,0 0 0 15,5 0 0-15,-5 0 0 14,0 0 0-14,0 0 0 15,0 0 0-15,6-18 0 20,7-24 0-20,-7-8 0 0,5 3 0 16,-11 14 0-13,0 8 0 4,0 5 0 7,0 0-66-14,0-5-48 21,0 0-66-21,0 25-74 0,23 0-126 17</inkml:trace>
    </iact:actionData>
  </iact:action>
  <iact:action type="add" startTime="36620">
    <iact:property name="dataType"/>
    <iact:actionData xml:id="d8">
      <inkml:trace xmlns:inkml="http://www.w3.org/2003/InkML" xml:id="stk8" contextRef="#ctx0" brushRef="#br0">29024 15527 426 0,'0'0'235'2,"0"0"-15"5,0 0-77 0,0 0-28 5,0 0 11 5,0 0-27-17,0 0-13 1,23 90-18 14,-19-55-28-14,-4 12-11 15,0 0-4-16,0-1-8 13,0-9-12-13,0-17 0 18,0-5 4-18,0-15 6 14,0 0 3-14,2 0-4 14,-2 0-1-14,7 0-3 18,-7 0 2-17,0 0 1 12,6 0-3-12,-2 10-2 15,9-8-5-16,-1 4-3 0,14 1 3 17,5-3 1-17,1 4 1 11,8-8 0 8,6 0 4-19,9 0 2 1,8 0-2 11,0 0-1 9,5 0 5-21,-5 0 0 0,0 0 1 3,1 0-2 9,-5 0 16-8,2 0-4 5,2 0-6 10,-2 10-5-19,2-10-1 1,5 3-2 10,-5 1 5 3,0 1-8-14,-4-2 2 16,0 1-3-16,-2 5 3 17,13-1 0-15,-1 0 8-2,-4 5-17 13,5-5 0 1,-7 8 0-12,2-13 0 1,-6 10 0 11,9-4 0-14,-3 3 0 13,3-5 0-12,-1-2 0 17,-2-1 0-17,-1-4 0 12,3 0 0-13,-10 0 0 20,8 0 0-20,-2 3 0 0,5-3 0 9,-1 10 0 7,3-2 0-16,-3-1 0 16,5-4 0-16,6 3 0 16,4-2 0-16,-2 1 0 5,7 5 0 8,5 0 0-13,3-2 0 13,-8-4 0 1,-1-4 0-14,-4 0 0 4,-8 0 0 14,-2 0 0-18,-9 0 0 5,-4 0 0 2,-9 0 0 9,-12 0 0-16,-8 0 0 17,-11-4 0-17,-9 4 0 19,-1 0 0-19,-1 0 0 0,-6 0 0 12,5-6 0-9,-7 6 0 9,4-2 0 2,-4 2 0-14,0 0 0 16,0 0 0-15,0 0 0 11,0 0 0-11,6 0 0 15,-6 0 0-15,0 0 0 22,0 0 0-23,0 0 0 0,0 0 0 0,2-10 0 24,2-15 0-23,11-15 0-1,0-13 0 14,2-19 0-14,-5 18 0 15,-1 8 0 4,-7 6 0-18,5 4 0-1,-9 3 0 5,0 5 0 3,0-9-3 9,0 3-108-16,0 15-88 2,0 19-98 8,0 0-202 4</inkml:trace>
    </iact:actionData>
  </iact:action>
  <iact:action type="add" startTime="38902">
    <iact:property name="dataType"/>
    <iact:actionData xml:id="d9">
      <inkml:trace xmlns:inkml="http://www.w3.org/2003/InkML" xml:id="stk9" contextRef="#ctx0" brushRef="#br0">2928 18439 331 0,'0'0'396'2,"0"0"-146"5,0 0-74 0,0 0-16 3,0 0-16-3,0 0-25 0,244-9 1-2,-185 9-13 4,7 13-33 0,5 2-14-2,-8 10-2 0,-4-21-14-1,-8 5-36 3,-11-9-8-1,-19 0 0-3,2 8 0 4,-12-8 0-1,-11 0 0-1,0 8 0 0,-19 1 0 0,-78-9 0 2,-27 0 0-2,-26 2 0-1,13 4 0 5,15-2 0-4,21 3 0 1,29 11 0-2,21-18 0 1,28 7 0 1,23-7 0 0,0 0 0-1,0 0 0 0,23 0 0 1,60 0 0 0,35 0 0-1,19 0 0 0,-5 0 0 4,-7 0 0-2,-28 0 0-8,-32 0 0 8,-17 0 0-2,-27 0 0 2,-14 0 0-3,-7 5 0 0,0 2 0 4,-23 10 0-4,-60 12 0 2,-28-4 0 0,3-6 0 2,11-3 0-4,32-7 0 1,23-6 0 1,25-3 0-1,13 0 0 1,4 0 0-3,0 0 0 3,12 10 0 0,56 5 0 1,22 6 0-2,3 4 0 0,-23-6 0 2,-18 2 0-2,-22-13 0 1,-15 1 0-2,-15-1 0 2,0-8 0 0,0 7 0-2,-49 3 0 2,-33-10 0 1,-17 0 0-1,6 0 0-2,22 0 0 1,18 0 0 1,28-25 0 0,25 12-190-2,0 9-259 1</inkml:trace>
    </iact:actionData>
  </iact:action>
  <iact:action type="add" startTime="40645">
    <iact:property name="dataType"/>
    <iact:actionData xml:id="d10">
      <inkml:trace xmlns:inkml="http://www.w3.org/2003/InkML" xml:id="stk10" contextRef="#ctx0" brushRef="#br0">17255 18386 647 0,'0'0'412'1,"0"0"-183"10,0 0-27-11,0 0-55 25,0 0-58-23,0 0-9-2,253-46-16 15,-167 46-22-15,15 0-2 15,3 0-4-15,3 0-5 13,0 0-3-13,-12 0-28 14,-15 0 0-14,-16 0 0 20,-27 0 0-18,-22 9 0 13,-11-9 0-15,-4 9 0 0,0-9 0 15,-19 10 0-15,-71 8 0 14,-32 1 0-14,-24 6 0 19,14-9 0-19,11-4 0 12,29-2 0-12,22-2 0 24,28-1 0-24,31-7 0 0,11 0 0 9,0 0 0 7,0 0 0-16,72 4 0 10,25 13 0-10,29 0 0 16,-8 10 0-16,-10-10 0 21,-22-5 0-21,-20-3 0 1,-26-1 0 10,-23 0 0-6,-11-8 0 9,-6 0 0-14,0 3 0 16,-13 15 0-16,-63-11 0 14,-27 11 0-13,-21-11 0 16,18-7 0-17,16 0 0 4,31 0 0 4,21 0 0 8,34 0 0-15,4 0 0 16,0 0 0-17,8 0 0 5,70 0 0 2,23 0 0 7,9 12 0-14,-9 4 0 22,-32-4 0-22,-22-2 0 0,-24-2 0 12,-23-1 0 6,0 2 0-18,-27 20 0 0,-47-2 0 13,-17 11 0-9,1-13 0 7,7-13 0 10,16-5 0-20,14-7 0-1,28 0 0 4,6 0-22 4,19 0-188 2,0-29-88 9,0 5-44-17</inkml:trace>
    </iact:actionData>
  </iact:action>
  <iact:action type="remove" startTime="42698">
    <iact:property name="style" value="instant"/>
    <iact:actionData xml:id="d11" ref="#d9"/>
  </iact:action>
  <iact:action type="add" startTime="42742">
    <iact:property name="dataType" value="strokeEraser"/>
    <iact:actionData xml:id="d12">
      <inkml:trace xmlns:inkml="http://www.w3.org/2003/InkML" xml:id="stk11" contextRef="#ctx0" brushRef="#br1">20602 32545 775 0,'0'0'262'71,"0"0"-137"-71,0 0-23 0,0 0-27 1,0 0-37-1,0 0-21 0,0 0-16 0,0 0-1 0,0 0-32 1,0 0-77-1,0 8-250 22</inkml:trace>
    </iact:actionData>
  </iact:action>
  <iact:action type="remove" startTime="43525">
    <iact:property name="style" value="instant"/>
    <iact:actionData xml:id="d13" ref="#d10"/>
  </iact:action>
  <iact:action type="add" startTime="43550">
    <iact:property name="dataType" value="strokeEraser"/>
    <iact:actionData xml:id="d14">
      <inkml:trace xmlns:inkml="http://www.w3.org/2003/InkML" xml:id="stk12" contextRef="#ctx0" brushRef="#br1">35351 32566 598 0,'0'0'313'32,"0"0"-146"-31,0 0-52-1,0 0-40 5,0 0-53-3,0 0-22-1,50 0-2 5,-50 0-41 1,0 0-63 0,0 0-114-1,0 0-664 2</inkml:trace>
    </iact:actionData>
  </iact:action>
  <iact:action type="add" startTime="45006">
    <iact:property name="dataType"/>
    <iact:actionData xml:id="d15">
      <inkml:trace xmlns:inkml="http://www.w3.org/2003/InkML" xml:id="stk13" contextRef="#ctx0" brushRef="#br0">2696 18284 677 0,'0'0'359'2,"0"0"-186"5,0 0-45 0,0 0-24 2,0 0-57-4,0 0 17 3,232-9 1 0,-148 9 9-2,13 0-3 2,10 0 0 0,-3 0 1 0,-12 0-14-2,-14 0-8 2,-19 0-16 1,-27 0-34-2,-13 0 0-1,-17 0 0 2,-2 0 0 0,0 0 0 0,-61 9 0-2,-59-1 0 3,-38 4 0-2,-13-5 0 10,15 6 0-17,19 3 0 9,38-7 0-3,36-9 0 2,29 0 0 0,26 0 0 0,8 0 0-1,0 0 0 0,29 0 0-1,64 0 0 2,31 0 0 0,11 9 0 0,-2 11 0-2,-26-5 0 2,-14 6 0 0,-25-5 0 1,-24-7 0-2,-25-2 0 0,-17-2 0-1,-2-5 0 1,0 17 0-1,-44-2 0 4,-49 14 0-3,-38-8 0 4,9-6 0-5,25-5 0 0,23-10 0 1,34 0 0 3,24 0 0-6,16 0 0 3,0 0 0 3,0 0 0-4,56 0 0 2,33 0 0 0,23-10 0 0,-13 2 0 0,-23 8 0-1,-24 0 0 1,-22 0 0-1,-20 0 0 2,-10 0 0-2,0 0 0-1,0 0 0 2,0 0 0 0,-12 0 0-3,-43 8 0 4,-15 9 0-1,3-12 0 0,12-2 0-2,17-3 0 4,15 0 0-2,12 0 0-2,11 0 0-1,0 0 0 4,0 0 0-1,0 0 0 0,0 0-3-2,0 0-250 2,9 0-193 0</inkml:trace>
    </iact:actionData>
  </iact:action>
  <iact:action type="remove" startTime="47589">
    <iact:property name="style" value="instant"/>
    <iact:actionData xml:id="d16" ref="#d15"/>
  </iact:action>
  <iact:action type="add" startTime="47617">
    <iact:property name="dataType" value="strokeEraser"/>
    <iact:actionData xml:id="d17">
      <inkml:trace xmlns:inkml="http://www.w3.org/2003/InkML" xml:id="stk14" contextRef="#ctx0" brushRef="#br1">20305 32423 426 0,'0'0'629'30,"0"0"-485"-29,0 0-28-1,0 0-25 2,0 0-65-2,0 0-23 8,0 0-3 4,61 8-55-12,-61-8-54 5,0 0-102 4,0 0-435-2</inkml:trace>
    </iact:actionData>
  </iact:action>
  <iact:action type="add" startTime="49500">
    <iact:property name="dataType"/>
    <iact:actionData xml:id="d18">
      <inkml:trace xmlns:inkml="http://www.w3.org/2003/InkML" xml:id="stk15" contextRef="#ctx0" brushRef="#br0">3971 18321 14 0,'0'0'489'2,"0"0"-240"7,0 0-37 1,0 0-52-10,0 0-35 9,0 0-2-1,21 0-19-3,-21 0-24 5,0 0-20-5,0 0-4 4,0 0-2-2,0 0 6 1,0 0 6-3,-11 0-7 4,-39 0-3-1,-5 0-26 0,-10 0-8-1,-7 0-6 0,-2 0-4 1,11 0-12 0,-4 0 0 7,8 0 0-10,0 0 0 2,-5 0 0-2,5 0 0 3,-2 0 0-2,0 0 0 3,-2 0 0-1,0 0 0-1,4 0 0-1,2 0 0 3,15 0 0-1,12 0 0-2,7 0 0 4,6 0 0-4,7 0 0 2,5 0 0-2,1 0 0 1,4 0 0 1,-4 0 0 1,4 0 0-2,0 0 0 1,0 0 0-2,0 0 0 3,0 0 0-4,0 0 0 4,0 0 0-2,0 0 0-1,0 0 0 2,0 0 0 0,0 0 0 0,0 0 0 0,13 0 0-3,27 0 0 5,0 0 0-1,0 0 0-3,0 0 0 1,-9 0 0 0,12 3 0 1,-8 1 0 0,-3 8 0-1,4-12 0 0,4 9 0 1,6-9 0 0,-6 9 0-2,5-2 0 2,-3 2 0 1,-2 3 0-2,12-5 0-1,-3 3 0 2,6-8 0 0,-3 7 0 0,1-2 0 1,-17 2 0-3,-9-9 0 2,-14 0 0-2,-9 0 0 1,2 9 0 2,-6-9 0-2,0 0 0 1,0 0 0-3,0 0 0 5,0 0 0-3,0 4 0 1,0-4 0-2,-10 8 0 2,-49-1 0 1,-21 3 0-4,-21-2 0 4,8 3 0-2,4-2 0 2,9-1 0-3,15 0 0 1,12 1 0 1,20-9 0 0,9 2 0-2,16-2 0 2,4 6 0 1,4-6 0-2,0 0 0-1,0 0 0 2,0 0 0 0,0 11 0 0,31 14 0 1,33-4 0-4,-1 8 0 3,-13-5 0 0,-14-15 0-2,-13-2 0 2,-10-7 0 0,-13 3 0 0,0-3 0 1,0 0 0-5,0 9 0 5,0 0 0-1,-44-2 0 0,-15-7 0-1,4 0 0 1,2 0 0-1,9 12 0 1,2 13-52-1,36-12-262 0,1 20-17 1</inkml:trace>
    </iact:actionData>
  </iact:action>
  <iact:action type="add" startTime="51331">
    <iact:property name="dataType"/>
    <iact:actionData xml:id="d19">
      <inkml:trace xmlns:inkml="http://www.w3.org/2003/InkML" xml:id="stk16" contextRef="#ctx0" brushRef="#br0">17282 18455 279 0,'0'0'346'3,"0"0"-123"8,0 0-70-2,0 0-29-8,0 0-4 12,0 0 15-13,0 0 2 15,11 3-21-14,14-3-16 18,2 0-26-18,13 0-9 13,9 0-25-13,10 0-6-1,4 0-8 11,13 0 0 3,0 0-2-13,10 0-9 18,-4 0-5-19,-14 0-10 0,1 0 0 15,-20 0 0-15,-15 0 0 16,-3 0 0-16,-22 0 0 18,-1 0 0-18,-8 0 0 14,0 0 0-13,0 0 0 14,0 0 0-15,0 0 0 12,0 0 0-12,-36 0 0 19,-35 0 0-19,-35 10 0 16,7-2 0-16,-6-1 0 5,14-7 0 6,17 4 0-7,20-4 0 4,28 0 0 7,12 0 0-14,14 0 0 4,0 0 0 11,0 0 0-16,0 0 0 10,0 0 0 6,0 6 0-16,48 5 0 1,22 6 0 14,1-5 0-15,-16 3 0 15,-13-5 0-15,-23-3 0 18,-15-7 0-18,-1 0 0 13,-3 0 0-13,0 5 0 14,0 2 0-14,-13 10 0 17,-36-6 0-16,-12 7 0 5,13-11 0 1,12-7 0 14,13 9 0-21,14-9 0 0,9 0 0 16,0 0 0-16,0 0 0 10,0 0 0 13,0 0 0-22,0 0 0-1,21 0 0 12,30 0 0-12,8 0 0 15,-13 0 0-15,-14 0 0 17,-24 0 0-17,-8 0 0 19,0 0 0-18,0 9 0-1,0-6 0 11,0 4 0 7,-40 2 0-18,-10 0 0 0,-9-2-23 9,4-7-90 6,4 0-61-15,35 0-56 20,3 9-139-19</inkml:trace>
    </iact:actionData>
  </iact:action>
  <iact:action type="add" startTime="53574">
    <iact:property name="dataType"/>
    <iact:actionData xml:id="d20">
      <inkml:trace xmlns:inkml="http://www.w3.org/2003/InkML" xml:id="stk17" contextRef="#ctx0" brushRef="#br0">32109 18286 601 0,'0'0'238'2,"0"0"-61"6,0 0-11 0,0 0-74 2,0 0 4-9,0 0 8 16,0 0-33-16,-9-11 8 11,9 11 15-12,17 0-12 19,27 0-37-19,17 0 6 13,3 0-20-12,9 0-5 14,-3 0-9-15,6 0-1 15,-7 0-5-13,7 0 8 14,-23 0 3-16,-7 0-13 0,-16 0-9 16,-11 0 0-16,-9 0 0 11,-10 0 0-6,0 0 0 7,0 0 0-11,0 0 0 15,-31 0 0-16,-56 0 0 15,-33 11 0-15,-2-1 0 21,-9-2 0-21,13-1 0 0,15 3 0 12,17-3 0-8,20 5 0 6,26-12 0-5,21 0 0 4,13 0 0 11,6 0 0-20,0 0 0 0,0 0 0 12,6 0 0 6,60 9 0-18,18 0 0 0,21-2 0 13,-10 2 0-7,-8-5 0 15,-14 4 0-21,-20-1 0 0,-15 3 0 11,-19-10 0-3,-15 2 0-8,-4 4 0 41,0-6 0-41,0 0 0 0,0 19 0 0,-17-6 0 0,-29 12 0 7,-24-6 0 10,16-2 0-17,5-17 0 17,15 8 0-14,17-8 0 0,13 0 0 4,4 0 0 10,0 0 0-17,0 0 0 17,0 0 0-17,0 9 0 0,17-1 0 16,25 11 0-16,7-9 0 15,-22-3 0-15,-14-2 0 11,-3-2 0 8,-10-3 0-19,0 0 0 1,0 0 0 14,0 0 0-15,0 0 0 17,0 0 0-17,0 0 0 18,-10 0 0-18,-9 0 0 0,17 0 0 13,2 0 0 5,-5 0 0-18,5 0 0 1,0 0 0 13,0 0 0-14,0 0 0 15,0 0 0-15,0 0 0 14,0 0-36-14,0 0-9 13,0 0-18 2,7 4-42-15,31 13-93 17,-19-17-61-17,0 8-301 0</inkml:trace>
    </iact:actionData>
  </iact:action>
  <iact:action type="add" startTime="57874">
    <iact:property name="dataType"/>
    <iact:actionData xml:id="d21">
      <inkml:trace xmlns:inkml="http://www.w3.org/2003/InkML" xml:id="stk18" contextRef="#ctx0" brushRef="#br2">27570 10126 11 0,'0'0'1135'3,"0"0"-892"-2,0 0-112 21,0 0 14-22,-371 48-26 2,152-23-53 13,-26-9-11-15,7-11-22 15,25-5-18-15,32 0-12 13,42 5-3-12,51-5 0 20,33 0-28-21,36 0-71 0,19 0-78 13,0 0-111-13,46 0-54 12</inkml:trace>
    </iact:actionData>
  </iact:action>
  <iact:action type="add" startTime="58499">
    <iact:property name="dataType"/>
    <iact:actionData xml:id="d22">
      <inkml:trace xmlns:inkml="http://www.w3.org/2003/InkML" xml:id="stk19" contextRef="#ctx0" brushRef="#br2">32136 10255 791 0,'0'0'290'2,"0"0"-80"14,-386 0 0-16,159 0-72 7,-20 0-36 3,7 0-25-2,17 0-48-7,29 0-29 11,25 0-1 3,47 6-53-15,31-2-74 19,91 1-75-19,0 2-179 0</inkml:trace>
    </iact:actionData>
  </iact:action>
  <iact:action type="add" startTime="59225">
    <iact:property name="dataType"/>
    <iact:actionData xml:id="d23">
      <inkml:trace xmlns:inkml="http://www.w3.org/2003/InkML" xml:id="stk20" contextRef="#ctx0" brushRef="#br2">21992 12998 226 0,'0'0'607'5,"0"0"-327"3,0 0-144 0,0 0-17 7,0 0 37-14,-255-36-18 12,82 36-37-13,-27 0-31 15,-9 3-17-15,-4 17-26 12,13-7-27-11,21-6-1 17,36-2-69-18,35-5-42 15,30 0-76-15,78 0-163 22,0 0-595-18</inkml:trace>
    </iact:actionData>
  </iact:action>
  <iact:action type="add" startTime="59980">
    <iact:property name="dataType"/>
    <iact:actionData xml:id="d24">
      <inkml:trace xmlns:inkml="http://www.w3.org/2003/InkML" xml:id="stk21" contextRef="#ctx0" brushRef="#br2">32890 12572 923 0,'0'0'285'1,"0"0"-158"9,0 0 47-10,-349 58-54 16,174-38-33-16,-15-8-25 18,-6-8-34-17,11-4-17 13,12 0-11-12,11 0-5 10,20 0-6-11,1 0-47 20,2 0-42-20,11-4-53 1,100 0-78 5,-1 4-230 12</inkml:trace>
    </iact:actionData>
  </iact:action>
  <iact:action type="add" startTime="60652">
    <iact:property name="dataType"/>
    <iact:actionData xml:id="d25">
      <inkml:trace xmlns:inkml="http://www.w3.org/2003/InkML" xml:id="stk22" contextRef="#ctx0" brushRef="#br2">21910 15362 815 0,'0'0'349'2,"0"0"-181"-2,0 0 12 9,-302-35-23 9,98 27-58-18,-45 8-10 1,-18 0-44 16,-1 0-32-17,26 0-13 14,42 0-5-14,52 0-46 14,47 8-81-14,59-8-60 14,42 0-115-14,57 0-210 22</inkml:trace>
    </iact:actionData>
  </iact:action>
  <iact:action type="add" startTime="61216">
    <iact:property name="dataType"/>
    <iact:actionData xml:id="d26">
      <inkml:trace xmlns:inkml="http://www.w3.org/2003/InkML" xml:id="stk23" contextRef="#ctx0" brushRef="#br2">26830 15372 914 0,'0'0'200'3,"0"0"-80"7,-270-10 88-10,66 10-67 16,-13 10-68-14,-4 2-23 10,4-5-31-12,29-7-17 18,15 0-2-18,36 0-38 16,21 0-71-16,112 0-108 12,4 0-109-12</inkml:trace>
    </iact:actionData>
  </iact:action>
  <iact:action type="add" startTime="62342">
    <iact:property name="dataType"/>
    <iact:actionData xml:id="d27">
      <inkml:trace xmlns:inkml="http://www.w3.org/2003/InkML" xml:id="stk24" contextRef="#ctx0" brushRef="#br2">7056 18648 899 0,'0'0'266'4,"0"0"-58"4,-331 28-48-8,171-21-60 17,0-7-41-16,8 0-24 9,21 0-25-10,43 0-10 18,31 0 0-18,32 0-8 13,25 0-59-12,0 0-78 13,14 0-82-14,31-16-111 23</inkml:trace>
    </iact:actionData>
  </iact:action>
  <iact:action type="add" startTime="62785">
    <iact:property name="dataType"/>
    <iact:actionData xml:id="d28">
      <inkml:trace xmlns:inkml="http://www.w3.org/2003/InkML" xml:id="stk25" contextRef="#ctx0" brushRef="#br2">10316 18403 654 0,'0'0'395'3,"0"0"-186"6,0 0-24-9,-293 0-49 10,164 0-55 7,7 0-44-16,0 0-18 12,4 2-19-13,-4 14-2 14,2 2-62-13,86-6-109 23,9-5-156-21</inkml:trace>
    </iact:actionData>
  </iact:action>
  <iact:action type="add" startTime="63573">
    <iact:property name="dataType"/>
    <iact:actionData xml:id="d29">
      <inkml:trace xmlns:inkml="http://www.w3.org/2003/InkML" xml:id="stk26" contextRef="#ctx0" brushRef="#br2">14918 18446 471 0,'0'0'327'4,"0"0"-96"3,0 0-58 16,-272-41-33-22,146 29-22-1,-7-13-31 8,2 15-35 13,13-15-25-21,9 13-9 1,14 2-12 12,15 10-6-13,17 0 0 15,20 0-52-15,43 0-105 15,0 0-161 2</inkml:trace>
    </iact:actionData>
  </iact:action>
  <iact:action type="add" startTime="64408">
    <iact:property name="dataType"/>
    <iact:actionData xml:id="d30">
      <inkml:trace xmlns:inkml="http://www.w3.org/2003/InkML" xml:id="stk27" contextRef="#ctx0" brushRef="#br2">21564 18421 699 0,'0'0'345'5,"0"0"-224"-5,0 0-58 10,-249-7-5-9,110 7-33 8,-2 0-25 6,8 0-2-14,15 0-7 11,17 0-74-12,30 7-48 22,71 2-208-21,0-9-408-1</inkml:trace>
    </iact:actionData>
  </iact:action>
  <iact:action type="add" startTime="65133">
    <iact:property name="dataType"/>
    <iact:actionData xml:id="d31">
      <inkml:trace xmlns:inkml="http://www.w3.org/2003/InkML" xml:id="stk28" contextRef="#ctx0" brushRef="#br2">26217 18386 789 0,'0'0'243'4,"0"0"-133"4,-234-8 24 0,99 8-61 7,-4 0-56-14,2 0-11 15,11 0-6-16,20 0-26 9,14 0-65 11,30 0-79-20,62 0-147 1,0 0-451 15</inkml:trace>
    </iact:actionData>
  </iact:action>
  <iact:action type="add" startTime="65870">
    <iact:property name="dataType"/>
    <iact:actionData xml:id="d32">
      <inkml:trace xmlns:inkml="http://www.w3.org/2003/InkML" xml:id="stk29" contextRef="#ctx0" brushRef="#br2">29538 18529 984 0,'0'0'169'3,"0"0"-58"4,-274 0 50 1,124 4-76 5,-14-4-39-13,0 0-12 15,1 0-23-15,14 0-11 19,10-12-21-19,10 12-101 13,112 0-132-13,11 0-425 14</inkml:trace>
    </iact:actionData>
  </iact:action>
</iact:actions>
</file>

<file path=ppt/ink/inkAction4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3-04T07:06:30.554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5" units="cm"/>
      <inkml:brushProperty name="height" value="0.055" units="cm"/>
    </inkml:brush>
  </inkml:definitions>
  <iact:action type="add" startTime="6873">
    <iact:property name="dataType"/>
    <iact:actionData xml:id="d0">
      <inkml:trace xmlns:inkml="http://www.w3.org/2003/InkML" xml:id="stk0" contextRef="#ctx0" brushRef="#br0">4055 12597 399 0,'0'0'154'1,"0"0"-66"10,0 0 31 6,0 0-9-16,0 0-24 0,0 0 0 10,0-4-4 8,0 4-23-18,0 0-14-1,0 0-7 12,0 0 4-11,0 0 13 11,0 0-8-12,0 0-30 19,0 16 0-19,0 5-7 14,0 4-5-14,0 0 1 19,0 3 1-19,-2 4-1 13,-2-3 3-13,0 0 0 21,-1-6 4-21,-1-7-9 0,2-7 1 8,4 0-3 13,0-5-2-21,0 4 1 0,-4-1 0 15,4 2-1-14,0 5 1 13,0-12-1-14,0 1 3 14,0-3 2-14,0 0 2 18,0 0 0-18,0 0 7 14,0 0-1-14,0 0-5 20,0 0-2-20,4 0 2 0,30 0-7 8,-5 0 6 13,9 0 5-21,2-3 10 0,-2-9-4 15,-2 5 7 1,4-1 1-15,-9 3-3-1,14-3-6 13,-5 1 1 0,12-8 3-10,7 8-1-1,-6-5-11 13,10 3 7-14,7 5 0 12,-5 1-2-13,11-1 2 16,-2 4-2-16,2-5-2 13,6-4-4-13,0 5 3 22,7-3-4-22,-1 3 2 0,-2-3-3 13,-3-2-2-8,-8 4 7 2,-5 5 4-2,6-4-3 4,-4 4 0 10,8 0 0-17,4-4-5-2,9 1-2 13,-3-7-2-8,5 2-2 4,-2 1 1-5,-1-3 1 11,-9 8-3-15,-5 2 2 16,-7 0 7-15,-10-4-2 9,11 4-7-4,-9-6 0 8,0 6 0-14,-4-3 0 16,-6 3 0-15,12-7 0 17,-1 2 0-18,5-4 0 0,7-2 0 9,-6 6 0 8,-5-2 0-17,11 1 0 6,0 6 0 1,6 0 0 14,-4 0 0-21,-7 0 0 0,-3 0 0 13,-9 0 0-7,4 0 0 2,2 0 0-4,3 0 0 8,4 0 0-7,5 0 0 9,1 0 0-14,9 0 0 17,-3 0 0-17,-2 6 0 16,7 1 0-16,-9-2 0 5,6-2 0 2,5 5 0-1,-3 1 0 1,-10 3 0 11,5 1 0-18,-8-1 0 22,-9 1 0-22,3-5 0 1,1-8 0 10,-5 0 0-11,5 0 0 12,1 0 0 3,7 0 0-15,4 0 0 20,1 0 0-20,-5 7 0 0,-3 6 0 17,-1-4 0-17,-8-2 0 13,-3-3 0-13,4-4 0 14,-4 0 0-14,5 0 0 15,-5 0 0-14,7 0 0 14,-3 5 0-15,0-5 0 14,-5 2 0-14,-6 2 0 15,-1 2 0-15,-4-6 0 20,-1 0 0-20,3 0 0 5,2 0 0 4,4 0 0-5,6 0 0 48,3 3 0-52,10 2 0 0,2 2 0 0,2-3 0 1,-4 2 0-1,-11 0 0 0,-4-6 0 11,-4 0 0 17,-4 0 0-28,-2 0 0 0,0 0 0 0,6 0 0 14,0 0 0-14,4 6 0 13,4-3 0-12,-3 1 0 16,-1-1 0-17,6 3 0 17,-6-6 0-17,1 3 0 7,-12-3 0 4,7 6 0-11,2-3 0 11,9 1 0 4,-3-1 0-15,3 9 0 20,2 1 0-20,-5-1 0 1,-2 1 0 7,3-8 0-4,3 2 0 12,-5-4 0-16,10 3 0 17,-11-6 0-17,15 4 0 14,-2-4 0-14,2 2 0 11,6 8 0 15,3-3 0-25,6 7 0-1,0-3 0 0,-3 6 0 13,1 0 0-12,-7 2 0 7,1-1 0 9,3-6 0-17,-3 4 0 17,-5-4 0-17,4 0 0 4,-1-5 0 5,1 2 0 8,3-5 0-17,-3 1 0 17,0-1 0-17,-3-1 0 0,-3 0 0 16,2 3 0-16,-4-2 0 15,-2 4 0-15,-3-8 0 18,-1 0 0-18,10 0 0 11,0 0 0-11,1 0 0 17,-5 0 0-17,-5 4 0 14,-1-1 0-14,-5 3 0 16,-1-2 0-16,-3 4 0 16,9-4 0-16,-5-1 0 17,-8-3 0-15,0 4 0-1,-4 5 0 12,0-4 0-9,-1 2 0 9,10 6 0-13,-5-5 0 10,4 3 0 12,-4 3 0-22,0-7 0 0,-6-3 0 9,3 1 0 9,3-2 0-18,-4-3 0 0,4 0 0 16,-2 4 0-16,6 2 0 19,-4-3 0-19,-2 5 0 4,-6-4 0 21,-7-4 0-25,-10 3 0 0,4-3 0 5,0 0 0 7,-7 0 0 1,3 0 0-13,4 0 0 4,4 0 0 8,-2 0 0 2,4 0 0-13,9 0 0 15,-9 0 0-16,1 0 0 4,5 0 0 8,-4 0 0-11,3 0 0 13,-3 4 0-9,5-4 0 9,-3 6 0-14,-1 2 0 13,3-1 0-13,1-3 0 15,-7-1 0-15,7 3 0 15,-1-6 0-15,1 0 0 17,-3 0 0-17,3 0 0 14,-7 0 0-14,-2 0 0 6,-2 0 0 5,-4 0 0 5,6 0 0-15,-10 0 0 2,2 0 0 9,-1 0 0 4,-3 0 0-16,3 0 0 0,-3 0 0 12,6 0 0 3,-5 0 0-15,-3 0 0 21,-5 0 0-21,0 0 0 0,2 0 0 11,3 0 0 7,-5 0 0-18,-6 0 0 1,-2 0 0 16,-7-6 0-17,-2 3 0 14,3 3 0-14,-5 0 0 15,0 0 0-14,-4 0 0 15,0 0 0-16,0 0 0 13,0-4 0-13,0 4 0 21,0-3 0-21,0 3 0 1,0 0 0 14,0 0 0-15,0 0 0 13,0 0 0-13,0 0 0 15,0 0-9-15,0 0-55 15,-40 19-120-14,-46 31-46 12,39-22-147-13,18 6-604 19</inkml:trace>
    </iact:actionData>
  </iact:action>
  <iact:action type="remove" startTime="10703">
    <iact:property name="style" value="instant"/>
    <iact:actionData xml:id="d1" ref="#d0"/>
  </iact:action>
  <iact:action type="add" startTime="10661">
    <iact:property name="dataType" value="strokeEraser"/>
    <iact:actionData xml:id="d2">
      <inkml:trace xmlns:inkml="http://www.w3.org/2003/InkML" xml:id="stk1" contextRef="#ctx0" brushRef="#br1">29963 27072 716 0,'0'0'268'3,"0"0"-143"7,0 0-46-4,0 0-28 0,0 0-43-1,0 0-8 4,29-29-5 1,-29 29-76-4,0 0-119-1,0 0-496 5</inkml:trace>
    </iact:actionData>
  </iact:action>
  <iact:action type="add" startTime="10871">
    <iact:property name="dataType" value="strokeEraser"/>
    <iact:actionData xml:id="d3">
      <inkml:trace xmlns:inkml="http://www.w3.org/2003/InkML" xml:id="stk2" contextRef="#ctx0" brushRef="#br1">29963 27072 454 0,'-26'60'11'6,"29"-52"-11"-5,-3-8-25 0,0 4-278 6</inkml:trace>
    </iact:actionData>
  </iact:action>
  <iact:action type="add" startTime="13103">
    <iact:property name="dataType"/>
    <iact:actionData xml:id="d4">
      <inkml:trace xmlns:inkml="http://www.w3.org/2003/InkML" xml:id="stk3" contextRef="#ctx0" brushRef="#br0">3771 12647 517 0,'0'0'167'3,"0"0"-80"4,0 0-13 0,0 0 1 8,0 0 32-14,0 0-9 13,0 0-6-14,6-4-5 21,-6 27-6-21,0 13-19 0,0-1-20 9,0 1-19 12,0-7-13-21,0-10-6 0,0-6-2 12,0-4 1 3,0-6 4-15,0-3 11 17,0 0-1-17,0 6 0 16,0-6 6-16,0 7-1 0,0 1 4 12,0 8-20 9,8-2-1-21,-5-3 4 0,9-2-3 14,-5-6 3-14,7 1-1 14,1 5-4-14,0-5 2 15,2-2 1 3,4 4-1-17,-2-6 5 0,6 0 1 15,4 0-1-16,7 0 2 1,11 0 0 7,-3 0 7 13,11 0 8-21,4 0 6 12,6 0-10-12,2 0 3 18,5-8-9-18,4 4 2 0,6-2-4 16,7-1-2-16,-3-1-4 15,5-5-3-15,-7 6 7 14,4 2-6 1,-1 5 1-15,1 0 2 0,5 0-11 17,6 0 0-17,6 0 0 14,-6 0 0-14,-4 0 0 15,-2 0 0-15,-7 0 0 20,-3 0 0-19,-3 0 0 4,6 0 0 2,5 0 0 8,4 0 0-15,6 0 0 19,-7 0 0-19,-3 0 0 0,-7 0 0 15,5 0 0-15,4-4 0 13,1 1 0-8,5-3 0 8,3 4 0-12,1 2 0 10,-2-5 0 6,6 0 0-17,-1-2 0 0,1-2 0 17,-3 0 0-17,3 6 0 15,-4-1 0-15,-2 1 0 15,9-3 0-15,-3 6 0 14,-3 0 0-14,7 0 0 19,-7-3 0-19,5 0 0 15,5-7 0-15,0-2 0 4,0-1 0 10,8-5 0-14,-10 0 0 15,-1-1 0-15,-8 6 0 14,-1-3 0-13,-10 3 0 14,12 1 0-13,7 3 0 10,3 2 0-11,0-1 0 16,-2 4 0-17,3-2 0 13,-3 6 0-12,2 0 0 13,-7 0 0-14,-1 0 0 19,-9 0 0-19,-3 0 0 4,-3 0 0 5,10 0 0-4,-6 0 0 3,10 0 0 16,-6 0 0-24,7 0 0 0,1 0 0 15,1 10 0-15,8-7 0 11,-11 2 0 6,0-2 0-17,-3 1 0 0,-6 0 0 17,-1 1 0-17,0-1 0 15,2-4 0-15,-8 5 0 11,-1-2 0 11,3-3 0-22,-1 4 0 0,5-4 0 5,-11 3 0 4,-1 3 0-5,-3-2 0 11,-19-2 0-15,2 4 0 9,-4-2 0 9,4-4 0-18,5 0 0 4,3 0 0 6,7 0 0-6,17 0 0 9,-4 0 0-8,3 3 0 2,8 7 0 12,-20-2 0-18,-4-1 0-1,4-3 0 15,-6 0 0-15,0-4 0 12,6 0 0-7,-4 5 0 7,8-5 0-12,1 0 0 19,-3 3 0-19,9-3 0 11,-7 0 0-11,3 0 0 20,-1 0 0-20,3 0 0 14,-5 0 0-14,-2 0 0 5,-1 0 0 8,-1 0 0-9,-4 0 0 8,-5-3 0-12,3-2 0 13,6 5 0-7,1 0 0 3,-1 0 0-6,-8 0 0 10,-3 0 0-12,-3 0 0 15,-3 0 0-16,0 0 0 15,5 0 0-15,-3 0 0 15,-3 0 0-15,-10 0 0 13,-1 5 0-8,0 4 0 10,1-6 0-15,10 5 0 13,-1-8 0-13,9 5 0 16,-7-5 0-16,2 0 0 13,-4 0 0-13,1 0 0 21,1 0 0-19,0 0 0-2,5 0 0 15,8 0 0-15,-11 0 0 11,-3 6 0 2,-5 3 0-13,-11 0 0 16,0-6 0-16,-8 1 0 19,11 2 0-19,-7-3 0 0,11 0 0 17,0 10 0-17,2-4 0 11,0 7 0-10,-7-3 0 15,-1-2 0-16,-7 3 0 17,2-12 0-17,-6 1 0 17,-2 3 0-15,4-6 0 11,2 0 0-13,7 4 0 4,1 1 0 9,1-2 0-13,-9 1-4 14,6-1-1 3,-1 3-6-16,-3-2 2-1,2-2 4 14,-4 4-1-14,7-6 4 13,-9 4-1-7,2-1 2 8,-8-3 0-14,4 10-1 10,-3-7 0 9,12 6 2-19,8 2-1 0,-1 2-3 14,-1-1-3-14,-15-5 4 15,-6-3-7-15,-9 2 5 19,-8-6 0-18,1 0 1 2,-3 0-1 8,-4 0 0 2,-3 3 0-13,-2-3-1 20,-4 0 5-20,0 0-1 1,0 0-1 13,0 0 1-14,0 0 0 11,0 0 0 8,4 0-1-19,3-15-7 0,5-23 4 16,-1-2 3-16,-1-5 0 21,5 8 3-21,-4 0-2 0,5 3-1 15,-3-2 2-15,6 7 1 6,-6 10-1 15,-11 6-9-20,6 13-4 13,-8 0-19-14,0 9-236 5,-23 14-148 2,8 11-363 12</inkml:trace>
    </iact:actionData>
  </iact:action>
  <iact:action type="add" startTime="21398">
    <iact:property name="dataType"/>
    <iact:actionData xml:id="d5">
      <inkml:trace xmlns:inkml="http://www.w3.org/2003/InkML" xml:id="stk4" contextRef="#ctx0" brushRef="#br0">25344 18178 329 0,'0'0'267'5,"0"0"-48"3,0 0-31 5,0 0-31-13,0 0 0 26,0 0-14-26,0 0-16 0,0 0-21 13,0 0-28-13,108 15-12 19,-15-2-12-19,33 2-10 13,43-5-11-13,44-10-12 12,27 0-2-12,11 0-3 22,-1 0 7-22,-22 0-23 0,-38-10 0 13,-41-9 0-9,-39 10 0 2,-47-6 0 2,-27 5 0 3,-24 10 0 8,-12 0 0-19,0 0 0 0,-29 0 0 15,-106 0 0-15,-80 0 0 19,-76 0 0-19,-23 0 0 9,0 0 0-9,42 0 0 16,39 0 0-16,58 0 0 19,57 0 0-19,42 0 0 5,53 0 0 1,16 0 0 11,7 0 0-17,59 6 0 21,106 22 0-20,85 1 0-1,54 8 0 7,6-19 0 12,-30 0 0-18,-53-1 0 15,-62-10 0-16,-58-2 0 0,-58 2 0 18,-30-7 0-18,-19 0 0 10,0 0 0-5,-30 18 0 9,-88-2 0-14,-55 3 0 22,-56 9 0-22,18-10 0 0,13-11 0 11,40 5 0 4,55 6 0-15,44-18 0 6,40 0 0 1,19 0 0 9,8 0 0-15,112 7 0 16,61 3 0-17,49 1 0 1,-15-3 0 15,-40 1 0-16,-63-9 0 10,-60 0 0 6,-31 0 0-16,-21 0 0 7,0 0 0 3,-10 2 0-10,-89-2 0 13,-61 0 0-7,-53 0 0 8,-15 0 0-14,18 0 0 8,43 0 0 0,41 0 0 3,50 0 0-11,46 0 0 19,26 0 0-18,4 0 0 7,34 0 0-1,59 0-146 9,-24 0-220-16,-10 10-380 5</inkml:trace>
    </iact:actionData>
  </iact:action>
</iact:actions>
</file>

<file path=ppt/ink/inkAction4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3-04T07:14:50.71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6349">
    <iact:property name="dataType"/>
    <iact:actionData xml:id="d0">
      <inkml:trace xmlns:inkml="http://www.w3.org/2003/InkML" xml:id="stk0" contextRef="#ctx0" brushRef="#br0">19436 4141 684 0,'0'0'195'20,"0"0"-108"-18,0 0 20-1,0 0-41-1,0 0-11 15,0 0 19-14,0 0 5 11,8 0-7-11,-8 0-11 20,0 13-23-21,0 23 12 0,0-4-18 10,0 6-12 9,0-5 3-19,0-4-9 0,0-14-2 12,0-2-6 10,0-4 0-22,0-9-2 1,0 3 2 10,0-3-3-11,0 0 5 16,0 0 6-16,0 0-3 17,0 0 1-17,0 0-1 11,0 0 2-11,0 0-2 16,0 0-2 1,0 0 4-17,0 0-2 0,0 0-1 21,0 4 0-20,15-1 5-1,15 3-7 9,12-6-6 3,2 4 0-12,2-4 1 22,5 0 3-21,-3 0 10-1,7 0 1 10,-2 0-5 10,4 0-2-19,-3 0 0-1,-3 0-2 14,-9 0 0-14,7 0 0 12,-9 0 0 6,-7 0-4-17,7 0 7-1,-8 2 2 14,-2 4 4-14,3 1-8 12,-3-2-1-8,8 0-4 7,4-3-4-5,-11-2 2 7,3 0-2-13,0 0 0 16,-11 0 2-16,-2 0-2 12,-6 0 1 7,-2 0-1-19,-3 0 1 0,-4 0-1 22,5 0 0-22,-5 0 1 0,-4 0 1 5,-2 0-1 4,0 0-1 0,0 0 0 11,0 0 0-20,0 0 0 0,0 0 0 22,0 0 1-22,0 0-1 1,0 0-1 9,0 0 0 0,0 0 1-10,0 0-1 19,7 0 0-19,-7 0 0 12,0-19-1-12,0-31 0 21,0-11 2-21,0 7 1 12,0 11-1-12,0-4-2 32,0 12 0-22,0 10-10-10,0 13-18 0,0 9-31 0,4 3-45 0,6 0-39 12,3 15-203-2,4 13-374-10</inkml:trace>
    </iact:actionData>
  </iact:action>
  <iact:action type="add" startTime="7900">
    <iact:property name="dataType"/>
    <iact:actionData xml:id="d1">
      <inkml:trace xmlns:inkml="http://www.w3.org/2003/InkML" xml:id="stk1" contextRef="#ctx0" brushRef="#br0">22080 4169 254 0,'0'0'281'6,"0"0"-131"3,0 0-40-9,0 0-18 19,0 0-16-19,0 0 3 11,0 0 3-10,0 0-12 16,0 0-5-17,0 0-19 18,0 0-25-17,0 25-3-1,0 3 0 15,0-3 1-15,0-3-10 9,0-3-3 8,0-6 1-16,0 2 0 16,0-6 2-17,0 0 2 0,0-2 0 17,0 5 4-17,0 1-6 18,0 0-4-18,0-1-3 16,0-4-2-16,0-3 1 8,0-5-1-8,0 0 0 19,0 0 2-19,0 0 3 20,0 0 19-20,0 0-1 0,0 0-6 10,0 0-2 9,17 0 0-18,0 0 4-1,15 0-19 9,4 0 3 9,1 0-2-18,4 0 9 20,1 0 7-20,0 0-1 1,-2 0 8 8,0 0-12 10,4 0 1-18,-4 0-4-1,0 0-2 12,2 0-1-8,-2 0 1 7,-2 0 1 10,0 0-2-21,-2 0-1 0,-6 0 2 13,8 0 2-12,-7 0-4 19,1 0 1-20,-7 0 0 0,0 0 2 14,-2 0-4-14,-12 0 0 10,8 0 3 13,2 0-2-23,-8 0 1 0,1 0-2 10,-1 0 1-5,-4 0-4 7,3 0 2-12,-1 0-1 12,1 0-1 8,5 0 2-20,0 0-3 1,-4 0 4 12,-1 0 0-13,-1 0-2 15,-7 0 1-15,0 0-1 20,-4 0 0-20,0 0 0 11,0 0 2-11,0 0-1 21,0 0 0-20,0 0 0-1,0 0-2 10,0 0 0 10,0 0-1-20,0 0 0 0,0 0 0 11,0-13 0 7,0-34 0-18,0-17 1 0,0-1-1 11,0 0 1-8,0 12 0 10,0 7-1-11,0 15 0 9,0 8-1 6,0 15 0-17,0 8-5 18,0 0-59-18,0 0-83 0,0 6-116 16,0 21-367-16</inkml:trace>
    </iact:actionData>
  </iact:action>
  <iact:action type="add" startTime="9616">
    <iact:property name="dataType"/>
    <iact:actionData xml:id="d2">
      <inkml:trace xmlns:inkml="http://www.w3.org/2003/InkML" xml:id="stk2" contextRef="#ctx0" brushRef="#br0">24708 4035 520 0,'0'0'138'5,"0"0"-34"7,0 0-10-12,0 0-32 15,0 0 3-15,0 0 4 22,0 0 1-21,23-3-13-1,-23 3 4 12,5 7-29-12,-3 22-2 16,6 0-5-16,-8-4-4 12,0 7-6 12,0-7-8-24,0-1-5 0,0-8 0 17,0-3-2-17,0-5 3 0,0-4 1 11,0-1 1 3,0-3 5-14,0 0 2 12,0 0 2-12,0 0 4 25,0 0-5-25,4 0 4 0,0 0 0 15,-4 0-3-15,0 0-6 13,9 0 2-13,-1 0 8 11,11 0-10 13,0 0-4-24,4 0 0 0,3 4-4 13,-5-4 2-13,2 0 1 12,2 0 0-12,-10 0 16 13,15 0-4 12,-1 0-7-25,7 0 18 0,-7 0-7 1,5 0-3 10,-9 0 3 7,5 0 4-18,1 0-9 0,5 0-6 12,0 0-2-8,6 0-5 13,-2 0 2-17,7 0 0 13,-12 0 11-13,-1 0 2 13,0-11 1-13,-9 3-2 20,5 8 11-20,-7-10-13 12,0 10-1-11,2 0 3 13,9 0-5-14,-4 0-7 14,3 0 0-14,-12 0 2 16,3 0 0-16,-6 0-1 14,1 0-2-14,-2 0 4 16,-2 0-6-16,-2 0 2 15,1 0-2-15,3 0 0 16,-4 0 4-16,2 0-4 15,-1 0 0-14,-3 0 1 14,0 0-2-15,-5 0 1 24,-6 0 0-24,0 0 1 0,0 0 0 14,0 0-1-14,0 0 1 14,0 0 1-13,0 0 0 11,0 0-1-12,0 0-1 14,0 0 0-13,0 0 0 15,0 0 1-16,0 0-1 13,0 0-1-13,0 0 1 15,0-3-1-15,2-26 1 16,-2-11-2-16,0-10 2 17,0 1-1-17,0 8 1 14,0 13 0-14,4 7 0 17,-4 14-1-17,0 3-11 12,0 4-29-12,0 0-45 18,0 0-74-17,0 0-123 13,6 0-441-14</inkml:trace>
    </iact:actionData>
  </iact:action>
  <iact:action type="add" startTime="17989">
    <iact:property name="dataType"/>
    <iact:actionData xml:id="d3">
      <inkml:trace xmlns:inkml="http://www.w3.org/2003/InkML" xml:id="stk3" contextRef="#ctx0" brushRef="#br0">19501 1429 431 0,'0'0'170'2,"0"0"-119"13,0 0 22-14,0 0-24 13,0 0-23 1,0 0 23-15,0 0 23 0,0 0 2 13,0-4 5 0,0 4-16-12,0 0-10 12,0 0-7-12,0 0-16 13,0 0-14-13,0 0-4 12,0 0-5-12,0 0-2 12,0 7 10-13,0 7-3 14,0 6-4-14,0-4 6 15,0 5 3-15,0-2-11 29,0 2-1-28,0-4-3-1,0-5 0 0,0 1 0 15,0-1-1-15,0 1 2 15,0-10 0-15,0 0 0 15,0-3 1-15,0 0-1 16,0 6-1-16,0-3 0 14,0 5-2-14,0 5 1 15,0-5 0-15,0-4 1 17,0 0 2-17,0-4 0 21,0 0 1-21,0 0-1 0,0 0 0 15,0 0-2-15,0 0-2 14,0 0-2-14,0 0 2 28,0 0 6-28,0 0 2 0,0 0 2 15,0 0 1-15,0 0-2 14,0 0 1-14,0 0-4 10,6 0-5-10,5 0 1 17,6 0-1-17,-4 0 6 12,-1 0 0 9,7 0 2-21,-4 0 1 0,4 0 0 10,-2 0-3-9,2 0 2 16,-5 0-2-16,5 0-1 9,2 0 1 9,-4 0-1-19,-2 0 1 0,-4 0 0 17,1 0 3-16,-5 0-2 10,7 0 2-11,9 0-4 19,1 0-2-19,-3 0-2 18,8 0 4-18,-8 0 3 0,2 0 1 14,-4 0 0-14,5 0-4 17,-8-4-1-17,8 4-2 17,-1-4-1-17,0 4-1 9,0-4 1 10,0 0 3-19,3-1 0 0,-7 2 5 17,-5 3 1-17,5 0 2 18,2-5-8-18,-8 5 0 0,6 0 0 10,-2-4-1 10,0 4 1-20,0 0 1 0,-1 0 1 10,-3 0-4 12,0 0 2-22,6 0 2 0,-5 0-5 11,-1 0-1-7,-2 0 1 9,-9 0-2-13,8 0 0 19,-10 0 1-19,5 0-1 10,-5 0 0-9,0 0 1 19,0 0-1-20,0 0 0 9,0 0 0-9,0 0 0 20,0 0 0-20,0 0-1 13,0 0 1-13,0 0-1 15,0 0 0 12,0 0 1-17,0 0 0-10,0 0 0 0,0 0 0 0,0 0-1 0,0 0-1 9,0 0 1 11,6-16 0-20,-4-12 0 1,4-7 1 9,-2-5 0-5,1 5 0 6,-1 6 1 9,-4-4-1-19,0 8 0-1,0 9-2 12,0 4 1-12,0 12-4 23,0 0-10-23,0 0-79 0,0 0-81 12,0 0-149-1</inkml:trace>
    </iact:actionData>
  </iact:action>
  <iact:action type="add" startTime="20293">
    <iact:property name="dataType"/>
    <iact:actionData xml:id="d4">
      <inkml:trace xmlns:inkml="http://www.w3.org/2003/InkML" xml:id="stk4" contextRef="#ctx0" brushRef="#br0">22247 1397 431 0,'0'0'143'3,"0"0"-40"17,0 0-3-20,0 0-26 1,0 0 6 16,0 0-18-17,0 0-1 16,0 13-12-16,0-2-12 16,0-3 2-15,0 5 0-1,0 5-17 16,0 0 7-16,0 7-12 17,0 0 4-17,0-10-2 20,0 7-9-20,0-15 1 0,0-4 5 16,0-3-6-16,0 0-1 17,0 0 16-16,0 0 3 16,0 0-1-15,4 0-8 14,0 0-2-16,-4 0-7 1,5 0 1 20,-1 0 4-21,10 0 0 0,-1 0-8 18,6 0 4-18,0 0 2 19,2 0-4-19,7 0-2 1,-3 0 4 19,4 0 0-20,7 0 1 0,-8 0 5 17,3 0-4-17,-3 0 0 19,-1 0-4-19,-4-7-1 111,2 4-1-111,5-2 1 0,-3 5 2 0,5-4-4 0,-1 4 1 1,1-6-1-1,-9 6 0 0,0 0 3 0,-6 0-2 0,2 0-1 0,4 0-2 0,-6 0-2 0,2 0 1 0,4 0-2 0,-4 0 0 21,-4 0-1-21,4 0 1 0,0 0-1 6,0 0 0 12,-6 0 0-18,-1 0 1 19,3 0 0-19,0 0 0 0,-5 0-1 22,3 0 2-22,-7 0-1 0,5 0-1 18,-3 0 1-18,3 0-1 19,-1 0 1-19,3 0 0 0,-7 0-1 21,5 0 1-21,2 0 0 18,1 0 0-18,-3 0-1 0,-3 0 1 20,-1 0-1-20,-1 0-1 0,-2 0 1 18,2 0-1-18,-6 0 1 21,0 0-2-21,0 0 1 0,0 0 1 18,0 0 0-17,0 0-1 19,0 0 0-20,0 0 0 0,0 0 0 18,0 0-1-18,3-18-1 20,-3-11 2-19,4 4 1-1,-4-3 0 19,0 7 1-19,0 2-1 0,0-3-2 20,0 6 0-20,0 7-1 18,0 2-6-18,0 7-69 1,0-6-45 21,6 6-85-22,-2 0-67 0,11 0-395 19</inkml:trace>
    </iact:actionData>
  </iact:action>
  <iact:action type="add" startTime="21674">
    <iact:property name="dataType"/>
    <iact:actionData xml:id="d5">
      <inkml:trace xmlns:inkml="http://www.w3.org/2003/InkML" xml:id="stk5" contextRef="#ctx0" brushRef="#br0">24902 1485 228 0,'0'0'211'3,"0"0"-44"20,0 0-21-23,0 0-29 0,0 0-19 22,0 0-12-22,0 0-19 0,0-16-23 4,0 16 0 18,0 0-3-21,0 0-1-1,0 0 3 20,0 0 6-20,0 0-6 0,0 6-28 21,0 16-9-21,0 9 0 22,0 1-4-21,0-7 2-1,0-6-1 22,0-10-1-22,0-6-1 0,0-3 1 20,0 0 1-20,0 0 0 0,0 0 1 23,0 0 1-23,0 0 6 0,6 0 5 20,13 0 0-20,-4 0-13 0,8 0-1 24,2 0 3-23,3 0 12-1,-3 0-5 28,9 0-2-28,2 0-4 0,-5 0 3 0,11 0-8 23,-2 0 3-23,1 0 2 0,3 0 0 39,8 0 0-38,7-6 2-1,0-7-1 1,0 3 2-1,-4-2 3 49,0 5 2-48,-11-1-3-1,7 4 3 0,-7-5-7 1,-2 5-3-1,-8-4-1 0,0 1 0 4,-11 1 0 27,-2 4 1-31,0 2 4 0,2 0 0 0,-4 0 1 18,6 0-1-18,-10 0-2 12,2 0 0-12,-4 0-2 22,-5 0 1-22,3 0-4 0,-7 0 2 14,0 0 3-14,2 0-4 16,3 0-2-15,-1 0 0 16,5 0 0-17,-7 0 1 12,7 0-1-12,-5 0 1 13,3 0-1 4,-7 0 0-16,0 0 0-1,-2 0 0 19,-2 0 0-19,0 0 0 21,0 0 0-21,0 0 1 0,0 0-1 22,0 0 0-22,0 0 0 0,0 0 0 22,0 0 1-22,0 0-1 0,0 0 0 27,0 0 0-27,0 0 0 0,0 0 0 1,0 0 1 20,0 0-2-21,0 0 1 0,0 0-1 24,0 0-1-24,0 0 1 0,0 0 1 23,0-10-2-23,0-10 1 1,0-13-2 23,0 5 3-24,0-4 0 0,0-5-2 35,0 8-2-34,0 5-18-1,0 2-39 0,0 7-34 0,0 11-64 26,0 4-98-26,0 0-485 0</inkml:trace>
    </iact:actionData>
  </iact:action>
</iact:actions>
</file>

<file path=ppt/ink/inkAction47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3-07T03:10:48.80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3518">
    <iact:property name="dataType"/>
    <iact:actionData xml:id="d0">
      <inkml:trace xmlns:inkml="http://www.w3.org/2003/InkML" xml:id="stk0" contextRef="#ctx0" brushRef="#br0">2641 6467 509 0,'13'-10'214'114,"-9"7"-120"-114,0-2 10 0,-4 1-10 0,0 4-13 0,7-3 1 0,-3 3-5 0,0 0-1 0,-4 0 6 0,0 0-9 0,0 0-17 0,0-6 0 0,0 6-9 0,0 0 0 0,0 0-8 0,0 0-5 0,0 0-2 0,0 0-16 0,0 18-10 0,0 14-3 0,0 0-2 0,0 1 0 0,0 5-1 0,0-10 4 0,0 5-7 0,0-10 5 0,0-5-3 0,0-5 2 0,0-6-1 0,0-7 0 1,0 0 0-1,0 0 1 0,0 0-1 0,0 0 0 0,0 8 1 0,0 5 1 0,0 6-2 0,0 2-2 0,6-2 1 36,-6-9 2-36,0-2 0 0,0-8 0 0,0 0-1 0,0 5 1 19,0-5-1-18,0 0 0 9,0 0 2-10,0 0-2 15,0 0 0-15,9 0 0 14,-1 0 3-14,5 0-3 16,10 0 0-16,4 0 1 15,9 0-1-15,-6 0 2 23,8 0-3-23,2 0 3 0,-2 0-4 14,4 0 2-14,-6 0 0 17,-1 0 2-17,-3 0 2 9,4 0-3 9,-2-5 4-18,-1 0 0 16,1 5-1-16,-4 0 0 0,3-3 2 16,-3-1-2-16,-1 4-1 14,-1-6 4-14,-3 6-5 16,0-3 3-16,3 0-3 14,-3-3 2-14,13 3-2 16,-7-1 2-16,1 1 2 22,0-3-2-22,-1 3 2 0,-3 3 5 8,-1-5 0 15,3 1-2-23,-1 4-1 0,1-4-2 17,-1 4-3-17,3 0 0 12,-1 0-1-12,-3 0 6 14,3 0-4-14,-3 0 3 16,-5 0 1-16,-2 0-2 15,2 0-1-15,7 0 1 15,-1 0-4-15,5 0 0 14,-5 0 0-14,11 0-2 16,-6 0 4-16,4 0 0 22,-4 0 2-22,-1 0-2 0,-1 0 0 8,0 0-1 14,-1 0-3-22,1 0 0 0,4 0 0 17,2 0 0-17,-3 0 0 13,-1 0 0-13,4 0 0 16,-4 0 0-16,-5 0 0 14,1 0 0-14,-3 0 0 16,-2 8 0-16,9-3 0 14,-4-2 0-14,8 3 0 16,-3 1 0-16,-5-4 0 14,8 6 0-14,-4-6 0 17,-5 3 0-17,9 1 0 14,-2-2 0-14,0 0 0 15,-1 3 0-15,6-1 0 22,-4-2 0-22,6 2 0 0,-3-3 0 15,0 5 0-15,2-1 0 16,-2-4 0-16,2-1 0 13,-6-3 0-13,0 0 0 16,6 0 0-16,-6 0 0 14,2 0 0-14,6 0 0 16,0 0 0-16,-2 0 0 14,-2 0 0-14,-6 0 0 16,-5 0 0-16,-1 0 0 14,-3 0 0-14,5 0 0 16,-7 0 0-16,2 0 0 22,5 0 0-22,-3 0 0 0,5 0 0 9,-5 0 0 12,3 0 0-21,3 0 0 0,3 0 0 16,-9 0 0-16,5 0 0 14,-13 0 0-14,-4 0 0 17,-3 0 0-17,-7 0 0 14,-5 0 0-14,0 0 0 15,0 0 0-15,0 0 0 14,0 0 0-14,0 0 0 16,0 0 0-16,0 0 0 14,0 0 0-14,0 0 0 16,0 0 0-16,0 0 0 22,0-3 0-22,0-37 0 0,0-23 0 8,2-9 0 14,8 10 0-22,-6 18 0 0,11 10 0 14,-6 7 0-14,5 6-32 16,-3-3-78-16,12 2-69 14,-12 22-122-14,8 0-249 16</inkml:trace>
    </iact:actionData>
  </iact:action>
  <iact:action type="add" startTime="5817">
    <iact:property name="dataType"/>
    <iact:actionData xml:id="d1">
      <inkml:trace xmlns:inkml="http://www.w3.org/2003/InkML" xml:id="stk1" contextRef="#ctx0" brushRef="#br0">11736 4725 772 0,'0'0'146'2,"0"0"-9"73,0 0-37-75,0 0-50 0,0 0-11 0,0 0 2 0,0 0 6 0,63-66 7 0,-40 47-2 0,9-5-6 0,2-5-10 0,8 1-5 8,2-1-3 10,2-7-14-18,-3-2 9 0,-3 9-9 16,6 1 0-16,0 4 1 15,7-1 5-15,0 0-7 15,4 5 1-15,6-5-4 14,-2 5 1-14,19 0 0 16,4-5-8-16,-1 4 2 14,9 2-2-14,-10 1 1 22,-6 11 3-22,-6-2 6 0,-1 0 0 8,-3 6-3 14,3-1-2-22,1 1-4 0,6-3 1 16,-1-2-1-16,12 0-1 15,-1 5 0-15,-1-5 1 16,-3 4-1-16,-9 4 2 13,-7 0 1-13,-3 0-2 16,-4 0-1-16,-4 0 1 14,4 0 1-14,0 0-3 16,-2 0 1-16,6 0-3 14,6 0 2-14,1 0 0 17,6 4-2-17,2 4 5 13,-4-1-4-13,8-3 2 17,-6 10 0-17,-5-7 0 21,-1 2-2-21,-1-3 0 0,7 4-1 16,-10-2 2-16,3 5-2 14,1-6 2-14,-7 5-1 14,0-8 0-14,-2 5 1 16,-4-4-2-16,-13-5 0 22,-2 7 1-22,-10-4-1 0,-5-3 1 9,-8 10 0 4,-2-10 0-13,2 2-1 16,-2 4 2-16,6 1-2 14,-4-3 2-14,4 5-2 16,-6 0 1-16,6-2 0 16,-4 2-1-16,-8-1 0 22,0 0 0-22,-5-8 1 0,-2 0-1 14,-4 0 0-14,0 0-1 16,0 0 0-16,0 0-3 14,0 0 1-14,0-13-7 16,-15-35 9-16,-25-10 0 15,-8 1-1-15,1 4 1 15,-5 3-1-15,12 14-3 15,8 7-2-15,11 14 3 22,6 5-2-22,7 3 3 0,2 7 0 7,6 0 2 9,0 0 1-16,0 0 0 23,0 0 3-23,0 0-1 0,0 0 2 17,0 25-2-17,37 28-2 7,14 4 1 15,-2-4 0-22,10 1 2 0,-11-6-2 13,9 0 3-13,-17-2 2 14,-2-11 4-14,-13 8-5 16,-6-18 0-15,-4-6-2 12,-7-10-1-13,-8-9 1 16,0 0-2-16,0 0-1 23,0 4-1-23,0-1 1 0,-38 2-1 7,-10 2 1 10,-3-7-2-17,11 4 2 21,9-4-2-21,3 0-7 0,-3 6-29 14,-1-6-40-14,-10 3-55 16,2 2-98-16,25-5-74 15,5 11-474-15</inkml:trace>
    </iact:actionData>
  </iact:action>
  <iact:action type="add" startTime="9359">
    <iact:property name="dataType"/>
    <iact:actionData xml:id="d2">
      <inkml:trace xmlns:inkml="http://www.w3.org/2003/InkML" xml:id="stk2" contextRef="#ctx0" brushRef="#br0">1259 11122 391 0,'0'0'158'0,"0"0"-27"11,0 0-23 3,0 0-10-14,0 0 3 20,0 0-22-20,0 0 0 14,0 0-15-14,10-3-20 14,-7 3-11-14,-3 12 9 18,0 13-28-18,0 3 6 0,0-3-8 16,0 3 1-16,0-3 4 14,0 4-9-14,0-5 1 22,0-8 1-21,0-1-2-1,0-5 6 10,0 3-5 5,0-7 1-15,0 0 2 16,0 1-7-16,0-3-2 11,0 4 3-10,0 5 1 15,0-5-5-16,6 5 2 23,-2 2 4-23,-4-2-4 0,0 3-1 13,4-7 1-12,-4-9-1 14,4 0 0-15,1 0-3 14,-5 0 2-14,0 0 3 15,6 0 7-14,-2 0-5 13,3 0-1-14,9 0-2 16,1 0-1-16,6 0-2 13,3 0 1-13,3 0-2 17,-6 0 2-17,1 0 3 17,1 0-1-17,0 0 1 14,11 0-3-14,-4 0 5 16,8 0-1-16,-7 0 5 19,9 0 1-19,-1 0-5 0,1 0 5 16,-2 0-6-16,0 0 5 13,-2 0-2-13,0 0 0 14,-3 0 2 4,-1 0 0-18,4 0-4 1,-4 0-4 12,2 0 3-13,-3 0-3 15,5 0 2-15,7-6-3 14,1 3 3-13,0-1 3 15,3 4-2-16,1-9 0 15,3 6 1-15,4-1 1 16,2-5-4-16,4-3 1 15,2-1-5-15,-3 6 3 18,-1-1-3-18,-11 4 3 15,-6-1 3-15,-4 5 2 24,7 0 0-24,-3 0-2 0,0 0-2 5,5 0-3 15,-1 0 0-20,3-8 0 0,-1 4 1 13,1-3-2-11,-7 1 1 13,3 2-1-15,-3 4 1 15,0 0 1-15,9 0 2 14,-9-2 0-14,5-3-1 18,7 5 0-18,-1-5-1 14,-4 2-1-14,6 3 0 18,-3-4 1-18,-1 4-1 1,4 0 0 13,2 0 1 0,4 0-2-13,-4 0 3 14,4 0-3-15,1 0 4 15,-5 0-2-15,-5 0 2 15,-1 0-4-15,0 0 4 19,2 0-1-19,-3 0 2 0,9 0-3 14,-6 0-1-14,4 0 4 15,0 0-4-15,-6 4 1 16,6-1-1-16,2 2 1 20,-2 2-1-20,0-3 1 0,-8 2 0 9,5 1-1 7,-1 1 1-16,-2-4-1 19,4 5 3-19,-2-5-2 12,-3-4-1-12,14 0-1 16,-3 0 0-16,0 0 0 20,7 0 1-20,-7 0 0 0,-2 0-1 15,0 0 4-15,-2 0 0 12,0 0 1-11,-4 0-3 15,-5 0 0-16,-3 0-1 18,-9 0 1-18,0 0-2 12,2 0 0-12,-5 0 0 17,-5 0-1-17,12 0 0 15,-4 0 2-15,-2 0-1 20,2 4 0-20,-4 0-1 0,3 3 1 14,-5-1 0-14,4-3-1 15,-2 2 2 0,6-5-1-15,-5 0 1 0,12 0-1 17,-5 0-1-17,0 0 1 16,-2 0 0-16,-2 0 0 15,4 0 0-15,-6 0 0 13,0 0-1-13,-2 0 2 19,-5 0 0-19,-2 0 0 11,-3 0-2-11,-3 0 2 18,2 0-2-18,-2 0 1 17,-2 0 0-17,6 0 0 11,-2 0 1-11,-2 0 0 25,3 0-1-25,-5 0 0 1,-9 0 0 5,9 0 0 10,0 0 0-16,0 0 0 17,4-5 0-17,-10 5-1 18,6 0 1-18,-9-3 1 0,-1 3-1 11,-5-6 1 6,0 6-2-17,-4 0 1 0,0 0 0 16,0 0-1-16,0 0 1 17,0 0 0-17,0 0-1 17,0 0 0-17,0-4 1 12,0-3-2-12,0-14-2 17,0-11 3-17,0-8 1 19,0-15 0-19,0 11 0 0,0-1 0 12,0 9 0 6,0 7 0-18,0 16 0 0,0 5-25 12,-4 8-46 11,0 0-65-22,4 0-52-1,0 0-133 13</inkml:trace>
    </iact:actionData>
  </iact:action>
  <iact:action type="add" startTime="11931">
    <iact:property name="dataType"/>
    <iact:actionData xml:id="d3">
      <inkml:trace xmlns:inkml="http://www.w3.org/2003/InkML" xml:id="stk3" contextRef="#ctx0" brushRef="#br0">11513 8390 171 0,'0'0'458'6,"0"0"-318"7,0 0 9-13,0 0-52 17,0 0-29-17,0 0-1 11,0 0-10 7,137-75-6-18,-99 60-10 0,2-3 5 17,12 4 0-17,-3-4-12 11,8 3-7-11,2-6-2 18,4 2-7-18,2-4-2 19,11 8-3-19,0-7-3 11,6 7 2-11,0-2 2 20,9 6 0-20,-7-2 0 0,5 4 0 11,1 2 0 7,-3-2-1-18,-3 6-2 0,9-6 0 17,-7-2 2-17,-2 3-8 14,-1 2 3-14,-1-1-5 17,6 7 2-17,-1 0 5 12,3-4-5-12,1 4-2 17,-1-4-1-17,1 0 0 18,-9 1-2-18,9 3 4 18,-9 0-4-18,0 0 1 0,-2 0 1 12,-8 0 7 6,6 0-6-18,0 0 2 0,0 0-1 16,-2 0 3-16,0 0-1 11,4 0 0 5,2 0-4-16,-2 15-1 25,4 6 3-25,-2-1-4 0,-2-1 1 0,3 6 1 25,-3 0-2-25,4 5 2 0,9 2-2 15,-3 4 3-15,3-4-3 14,-7 0 3-14,-10-1-3 15,-6-7 1-15,-11-4 2 19,-13-5-2-19,3 0 2 1,-16-5-2 11,1 0 0 4,-4-2 0-16,-5-1-1 16,-2 3 1-16,-4-2-2 15,-4-5 2-15,2 1-1 17,-5-1 0-17,-3-3 0 0,-5 5 0 17,-4-5 1-17,0 0-2 15,0 0 1-15,0 0 0 15,0 0-2-15,0 0 0 12,0 0-2 7,-13-15-8-19,-46-43 4 0,-14-11 6 15,-12-1 0-15,-1 5-9 15,-7 0-1-15,17 6-2 15,7 11 7-15,16 6-6 16,15 11 5-16,13 11 5 14,10 2-2-14,11 14 4 20,4 4 1-20,0 0 0 0,0 0 1 15,0 0 2-15,0 0-2 13,0 0 4 8,23 0-2-21,30 37-3 0,6 8 1 14,4 5 0-14,-4-3 8 15,4 8 3-15,2-8 2 16,-1 6 1-16,-7-3-3 15,10 0-5-15,-16-6 0 15,-3-12 6-15,-14-1-5 14,-11-8 4-14,-4-10-4 15,-9-1 3-15,-5-8-3 14,-1-1-1-14,-4-3-3 20,0 0 0-20,0 0-4 0,0 0-1 15,0 0 1-15,-9 4 0 15,-45 2 0-15,-26-3 0 15,14 2 0-15,-1-1 0 16,8-4 0-16,6 0-1 14,13 3 0-13,15 1 0 14,2 5-1-15,-5-1 2 16,9 3-19-16,-10 3-33 21,-1 2-36-21,-14-9-47 0,25-1-102 14,6-6-134-14</inkml:trace>
    </iact:actionData>
  </iact:action>
  <iact:action type="add" startTime="14915">
    <iact:property name="dataType"/>
    <iact:actionData xml:id="d4">
      <inkml:trace xmlns:inkml="http://www.w3.org/2003/InkML" xml:id="stk4" contextRef="#ctx0" brushRef="#br0">599 16711 467 0,'0'0'183'17,"0"0"-45"-17,0 0-1 0,0 0-44 17,0 0-39-17,0 0-16 14,0 0 16-14,0 0 12 21,34 7-7-21,-34 11 10 0,2 2-23 13,2 8-1 5,3-4-16-18,-1 8-4 0,-2 3-4 14,-2-8 9-14,5 11-10 13,-3-1-2 6,-4 6-5-18,4-5-1-1,0-1 2 12,-4-5-5-12,4-11 2 21,-4-9-1-21,0-5-3 12,0-1 4-12,0-2-5 15,0-4 0-15,0 0-6 13,0 0 0-13,0 0-1 19,7 0 1-19,-7 0 3 14,8 0 1-14,7 0 1 19,2 0-1-19,6 0-2 0,7 0-1 14,3 0 3-14,-3 0 0 14,8 0 3 0,-5 0 5-14,-3 0-1 21,8 0-1-21,2 0-4 0,2 0 4 14,6 0-7-14,7 0 2 13,0 0-2-13,0 0 1 14,0 0 0-14,-5 0 3 21,3 0 2-21,6 0-4 14,-4 0 2-14,10 0 0 16,-2 0 1-16,-4 0-2 13,0 0 1-13,-4 0-2 14,-2 0 0-14,-3 0 0 21,3 0-3-21,4-4 1 0,-9-2-1 14,3 6 0-14,2-2 0 15,-1 2 3-15,3-5-4 15,-2 0 2-15,8 5-1 14,-2 0 0-13,-4 0 2 14,8 0-1-15,-4 0 1 15,0 0-3-15,-6 0 4 14,8 0-5-13,-7 0 0 20,5 0-1-21,5 0 1 14,-5-7 1-14,4 7-1 18,-4-12 0-18,0 3 0 0,-2 2 2 14,0-1-1-14,-3-2 1 22,-1 3-2-21,-2 3 2-1,3 0-2 7,1 0 0 7,-4 4 2 1,8 0-1-15,-6 0 0 1,10 0 1 15,0 0 0-2,2 0-1-14,5 0-1 1,-3-6 2 14,7 3-2-15,-4 3 1 14,10 0 0-13,-15 0 1 20,4 0-2-21,-10 0 3 0,-2 0-2 16,2 0 0-16,0 0-1 15,2 0 0-15,-2 0 1 15,7 0-1-15,1 0 0 14,-4 0 1 0,1 0-1-14,5-7 0 16,3 7 2-16,4 0-1 0,-3 0 0 16,-5 0-1-16,1 0 0 15,-5 0 2-1,-12 0-1-14,7 0 0 1,-6 0-1 14,-5 7 2-15,7 2-1 23,-8-5-1-23,-3 0 0 0,11 0 0 8,-9-4 0 7,13 0 0-15,4 0 0 16,0 0 0-16,-1 0-1 22,5 7 1-22,-10-7 0 0,0 10 0 14,-5-10 0-14,-5 0-4 16,-1 0 3-16,-6 0 0 14,-4 0 1-14,-6 0 0 15,7 0 0-15,4 0-1 16,1 0 2-16,-2 8-2 16,2-8 2-16,2 0-2 14,2 0 0-14,1 0 1 15,-3 0 0-15,11 0 0 15,4 0 0-15,4 0 0 15,-4 0 1-15,-6 0-1 22,-5 0 0-22,-4 0 0 0,3 0 0 16,-3 0 0-16,7 0 0 14,-1 0 0-14,-6 0 0 15,3 0 1-15,-9 0 0 16,0 0-2-16,0 0 2 16,2 0-2-16,-2 0 1 15,6 0 0-15,6 0-1 16,-5 0 1-16,5 0 0 15,-8 0 0-15,-2 0 0 15,-4-8 1-15,-10 8-1 15,3-10 0-15,-2 10-1 16,-3 0 1-16,-1-7-1 15,-6 7 0-15,-7-4 1 15,3 4-1-15,-5 0 1 15,3-4 0-15,-3 0 0 17,1 4 0-17,-5-6-1 0,6 3 1 16,-5 3 0-16,1 0-1 16,4-7 0-16,-3 7 1 15,-7 0 1-15,0 0-1 16,0 0 0-16,0 0-2 16,0 0 0-16,0 0 1 15,0 0-3-15,0 0 1 15,0-9-2-15,0-12 2 16,0-7 0-16,0-22 2 15,0 2 2-15,0-8-2 23,0-2 2-23,-7 8-2 0,7 14 1 9,-6 0-1-9,6 1-9 19,-6 4-54-19,-3-3-35 15,-10 6-45-15,7 12-70 17,1 16-122-17</inkml:trace>
    </iact:actionData>
  </iact:action>
  <iact:action type="add" startTime="17453">
    <iact:property name="dataType"/>
    <iact:actionData xml:id="d5">
      <inkml:trace xmlns:inkml="http://www.w3.org/2003/InkML" xml:id="stk5" contextRef="#ctx0" brushRef="#br0">11256 13791 502 0,'0'0'264'9,"0"0"-131"-2,0 0 7 9,0 0-67-16,0 0-16 14,0 0-4-14,223-46-3 16,-179 10-4-16,13-7 6 16,-2 8 0-16,4-11-13 0,4 5-10 17,7-12-15-17,5 6-1 8,3 1-2 9,9 5 3-17,-1 5-1 18,-1 7 5-17,11 8-1 0,-1 2 2 15,6 6-2-16,9 3-3 9,-3-2-3 10,3 5-3-19,0-4-1 0,-7-2-4 17,4 1 3-17,-1-1-3 17,-1 9 1-17,5 4 2 2,-1 0-2 7,-3 0 4 7,9 0-5-16,-9 0 2 17,-3 0-4-17,0 7-1 16,-1-1 0-16,1 1 2 16,4 2-1-16,-4-6 2 18,3 1 0-18,-7 5 3 0,-4 3 1 17,-3 3-2-17,-5 2 3 9,-1 1-6 8,-1 1 2-17,-5 5-1 1,0 1-1 18,-2-3-1-19,-3-3-1 10,1-3 1 7,-2 2 0-17,-6-3 0 0,-5 2 0 18,6-2 0-18,-10 7 0 16,5 3 0-16,-5-1 1 11,-7-1 1-11,-10-2-1 17,-4-5 0-17,-15 0 3 17,-1-8-3-17,-8 6 1 17,-7-6-3-17,5-1 3 0,-12-1-3 17,0-3 2-17,0 1-1 17,0-4-1-17,0 0 0 16,0 0-1-16,0 0 0 16,0 0 0-16,0 0 0 8,0-7-3 9,0-55-3-17,-38-16 7 0,-10-7-1 17,-1 2 0-17,9 14-3 17,-4 9-2-17,6 5 2 19,9 14 0-19,1 10-1 0,9 6 3 9,11 12-2 8,4 10 1-17,-1 3 2 18,5-5-1-18,0 5 1 0,0-4 1 16,-4 4 2-16,4 0-1 16,0 0 3-15,0 0-2 15,0 22 2-16,44 21-4 9,7 14 0 9,4 1 0-18,0-1 1 0,-3 1 0 19,-7-4 1-19,-8-4 1 10,-1-3 0-10,-13-11 1 19,1-4 1-19,-12-19-3 18,-5-1 2-18,-5-2-2 0,-2-10 0 9,0 3-1 8,0-3-2-17,-2 9 1 17,-64-6 0-17,-26-3 0 18,-12 0 0-18,-3 0 0 0,-3 0 0 18,15 0 2-18,9 0 0 10,19 0 0 8,18 0 1-18,20 0-1 0,16 0-2 17,7 0 0-17,6 0 0 18,0 0 0-18,0 0-1 0,0 0 1 9,0 0-2 8,0 0-47-17,0 0-46 17,8 0-85-17,11 0-123 17,2 7-577-17</inkml:trace>
    </iact:actionData>
  </iact:action>
</iact:actions>
</file>

<file path=ppt/ink/inkAction48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3-07T03:10:48.80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3623">
    <iact:property name="dataType"/>
    <iact:actionData xml:id="d0">
      <inkml:trace xmlns:inkml="http://www.w3.org/2003/InkML" xml:id="stk0" contextRef="#ctx0" brushRef="#br0">17219 2928 460 0,'0'0'222'10,"0"0"-66"-4,0 0-34 13,0 0-46-19,0 0-11 0,0 0 13 13,0 0-3-13,63-29-10 16,-56 29 12-16,7-4 0 14,1 4-10-14,8-4-7 16,5 4-7-16,7-3-14 14,1 3-5-14,6-4-12 16,-8-2 0-16,6 4-12 22,-6 2 11-22,8-5-6 0,-6 0-5 14,8 2 0-14,2 3 3 17,-1 0 0-17,1 0 1 13,0 0 4-13,-1 0-8 16,-1 0 4-16,9-4-6 14,-9 4 2-14,4-3-5 16,-1 3 0-16,-1 0 1 14,3 0 4-14,-7 0 0 16,2 0-8-16,2 0 6 14,1 0-5-14,-3 0-1 16,-2 0-2-16,-2 0 2 23,0 0 1-23,2 0-1 0,0 0 2 16,11 0-2-16,-2 0 2 13,3 0-2-13,1 0 2 16,-2 0-3-16,2 0-1 14,-9 0 2-14,-6 0-2 16,-2 0 3-16,-2 0-3 14,4 0 3-14,2 0-3 16,2 0 0-16,3 0 2 14,-1 0 0-14,11 0 1 16,-7 3-2-16,1 1 1 15,-9-4-1-15,11 0 0 16,-7 3 1-16,-6-3 0 25,0 0-1-24,2 0 2 1,3 5 1-2,-1-5 0 23,9 5-4-23,-7-5 0 0,11 2 0 14,-2-2 0-14,-5 0 0 16,5 0 0-16,-4 0 0 14,1 0 0-14,1 0 0 16,4 0 0-16,-7 0 0 14,-1 0 0-14,-5 0 0 16,0 0 0-16,-1 0 0 14,3 0 0-14,4 0 0 16,1 0 0-16,2 0 0 22,8 0 0-22,-6 0 0 0,-5 0 0 8,7 0 0 8,-6 0 0-16,-5 0 0 22,3 0 0-22,-5 0 0 0,2 0 0 14,0 0 0-14,-5 0 0 16,5 0 0-16,-2 0 0 15,7 0 0-15,-1-2 0 16,1 2 0-16,2-10 0 13,-3 7 0-13,3-9 0 16,6-1 0-16,-2 6 0 14,2-2 0-14,4 4 0 16,-4 1 0-16,0 4 0 14,0-7 0-14,-2 2 0 16,0-2 0-16,-3-6 0 22,-5 8 0-22,8-2 0 0,-11 4 0 14,7 3 0-14,-5 0 0 16,13 0 0-16,-6 0 0 14,0 0 0-14,-2 0 0 16,6 0 0-16,6 0 0 14,-4 0 0-14,9 0 0 17,-7-9 0-17,0 5 0 13,-4-1 0-13,-8 5 0 16,-7 0 0-16,7 0 0 14,1 0 0-14,7 0 0 16,9-4 0-16,-11 4 0 23,6-3 0-23,2 3 0 0,-2 0 0 16,5 0 0-16,-1 0 0 13,-4 0 0-13,-4 0 0 16,2 0 0-16,-6 0 0 14,4-6 0-14,4 3 0 16,5 0 0-16,-5-7 0 14,0 7 0-14,-4 3 0 16,-2-4 0-16,-2 0 0 14,4 4 0-14,-6-10 0 16,10 3 0-16,-12-1 0 15,-5 1 0-15,-6 1 0 16,-2-1 0-16,2 3 0 13,13-4 0-12,-7 4 0 14,4-4 0-15,1 3 0 23,0 0 0-23,8 5 0 0,4 0 0 13,-4 0 0-13,0 0 0 16,4 0 0-16,5 0 0 14,5 0 0-14,-3 0 0 16,1 0 0-16,-12 0 0 14,-2 0 0-14,2 0 0 16,2 0 0-16,1 0 0 14,1 0 0-14,0 0 0 16,-4 0 0-16,4 0 0 22,5 0 0-22,3 0 0 0,-12 0 0 9,0 0 0 12,-4 0 0-21,-4 0 0 0,8 0 0 16,-5 0 0-16,-1 0 0 14,-11 0 0-14,-2 0 0 25,-2 0 0-24,-6 0 0 0,-1 0 0 7,1 0 0 4,0 0 0-12,-1 0 0 13,5 5 0-13,-8-5 0 16,-5 0 0-16,0 0 0 14,-6 0 0-14,6 0 0 16,2 5 0-16,9-3 0 22,2 4 0-22,6-6 0 0,2 4-5 8,-2 4 3 14,-2-4 1-22,-4-1-5 0,-4 7 1 14,-11-10 5-14,4 3-4 16,-2 5 3-16,5-4-1 14,-5 3 2-14,8 3-4 16,-3-2-3-16,-3-1 0 14,-4 2 3-14,4-6 4 17,-10 3-4-17,-13-6 4 13,5 0-1-13,-3 0 0 16,0 0-1-16,-2 0 1 14,2 3-4-14,-4-3-1 16,0 4-3-16,0-4-5 22,0 5-9-22,0 11-138 0,-50 3-51 17,12-6-107-17,-2 3-132 13</inkml:trace>
    </iact:actionData>
  </iact:action>
</iact:actions>
</file>

<file path=ppt/ink/inkAction49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3-07T03:26:30.00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6393">
    <iact:property name="dataType"/>
    <iact:actionData xml:id="d0">
      <inkml:trace xmlns:inkml="http://www.w3.org/2003/InkML" xml:id="stk0" contextRef="#ctx0" brushRef="#br0">19512 7303 625 0,'0'0'136'6,"0"0"1"2,0 0-43 8,0 0-32-16,0 0-1 0,0 0-7 30,0 0 3-30,27 53 6 0,-25-37 7 0,5 5-23 16,3 4 1-16,-8 3-10 14,9 5-3-14,-3-1-12 16,3 9 0-16,-3 0-2 22,-6-4-6-22,11 9 3 0,-9-14-3 8,2 5 1 14,11-2-1-22,-8 0 2 0,5 1-5 16,3-4 4-16,2 1-3 17,-2-1 3-16,6 1-3 6,3-1-4 12,3 2 0-19,3-11-1 0,-11-5 1 16,8-3-6-16,3-1 11 14,-1-3-10-14,3 2 1 16,6-4-1-16,9 1-1 13,-9 0 3-13,2-2-4 16,-2-4 3-16,-6-1 1 14,4 1-5-14,-1 2 0 16,-5-6-1-16,8 0 0 21,-4 0 0-19,2 0 0-2,-7 0 0 13,-1 0-2-13,8 0 4 16,-6 0-3-16,1-6 2 14,3-5-2-14,0-3-2 12,-5 7 3 4,1-5 1-16,-5 2-1 4,-1 0 0 9,3 2 0-10,-1-6 0 10,-7-1-1-13,12-6-1 16,-9-4 0-16,1 0 1 14,-4 3-3-14,-2-9 3 16,2 0 0-16,-4-11-1 22,-11-4 1-22,11-1-2 0,-15-3 0 16,4-2-4-16,5-7 0 14,-9 2 1-14,-2-8 2 16,4 8 1-16,-4-1-1 17,0 19 3-17,7 6-1 13,-7 8 0-13,0 12-1 14,0 5 3-14,0 0-2 16,0 8-1-16,0 0 0 14,0 0-6-14,0 0 0 16,0-3 2-16,0-1 3 14,0 4 3-14,0 0 0 16,0-4-3-16,0 4-1 14,0 0 0-14,0 0 4 16,-24 0 1-16,-22 0 1 22,-7 36 0-22,3 5 0 0,-5 12 3 14,15-9-4-14,4-2 0 17,7-10 0-17,12-7 0 13,4-9 0-13,7-7 0 16,0-5 0-16,6-4 0 14,0 0 0-14,0 0-1 16,0 0 1-16,0-29-8 14,29-24-2-14,17-12 7 16,-1 0 3-16,-1 8 0 14,-6 3 0-14,-2 6-1 16,-5 10 0-16,-8 10 1 22,-4 12 0-22,-10 10 2 0,-9 3-2 8,0 3 3 14,15 0 1-22,1 0 7 0,12 41 4 16,8 15-13-16,-5 11-1 14,3 2 0-14,-4-16 1 16,-11-9-2-16,-1-19 0 15,-15-12-1-15,-3-13-1 15,0 0-16-15,0 0-59 14,0 0-78-14,0-28-122 16,-3-1-20-16,-24 8-508 14</inkml:trace>
    </iact:actionData>
  </iact:action>
  <iact:action type="add" startTime="7941">
    <iact:property name="dataType"/>
    <iact:actionData xml:id="d1">
      <inkml:trace xmlns:inkml="http://www.w3.org/2003/InkML" xml:id="stk1" contextRef="#ctx0" brushRef="#br0">19322 7633 759 0,'0'0'208'13,"0"0"-61"-13,0 0-38 15,0 0-45-15,0 0-14 14,0 0-18-14,0 0-15 16,15 10-10-16,-9-23-4 14,7-28 6-14,6-15 7 16,-5 2-8-16,-3 12 1 22,2 1-1-21,-7 9 0-1,0 8-3 15,5 8 2-15,-9 7 0 14,-2 6 1-14,6 3 6 17,-6 0 9-17,0 0 4 14,0 0 4-14,4 0-3 16,-4 0-8-16,5 0 3 13,-1 0 4-12,11 0 5 14,2 0-7-15,6 0-12 13,4 6 6-13,5 19-5 16,-3 9 6-16,11-11-5 15,-8 2 0-15,-5 0-4 16,-1-4-4-16,-5-6-3 23,-2 7-3-23,4-6-1 0,-6-7 0 9,-1 1-2 11,1-4-9-20,2 0-27 0,4-6-49 13,1 0-59-13,-18 0-141 16,4 0-300-16</inkml:trace>
    </iact:actionData>
  </iact:action>
  <iact:action type="add" startTime="9265">
    <iact:property name="dataType"/>
    <iact:actionData xml:id="d2">
      <inkml:trace xmlns:inkml="http://www.w3.org/2003/InkML" xml:id="stk2" contextRef="#ctx0" brushRef="#br0">27597 7171 501 0,'0'0'225'4,"0"0"-53"4,0 0-35-4,0 0-55 10,0 0-20-14,0 0-13 15,0 0-9-15,0 67-9 22,0-52-1-22,0 3 2 0,0-7-16 16,0 3 12-16,0-11-8 14,0 4-5-14,0-7-2 16,0 0-1-16,0 0 11 15,4 0 3-15,-4 0-3 16,7 0-9-16,-3 0 5 14,0 0-2-14,9 0 3 15,-1 0-6-14,12 0-9 12,9 0 0-13,-1 0-4 16,2 0 11-16,8 0-6 14,-2 0 13-13,0 0-7 14,0 0 4-15,6 0-12 23,-8 0 3-23,8 0-2 0,-8 0-4 7,7-3 5 15,-1-1 3-21,-2 1 9-1,9 3-7 15,-3 0 3-15,3 0-2 15,-7 0-1-15,0 0-5 15,5 0-1-15,-5 0-1 14,-2 0-3-14,-2 0 2 17,-10 0 2-17,8 0-2 14,-1 0 0-14,3 0 0 16,5 0-1-16,-7 0 0 13,2 0-1-13,2 0 0 16,-6 0 1-16,4 0-2 23,-4 0 1-23,-1 0 0 0,3 0 1 7,-2 0 2 16,0 0 0-23,-9 0 1 0,5 0 1 13,2 0 3-13,6 0-7 16,-4 0 2-16,-1 0-4 15,1 0 1-15,-2 0 1 15,6 0-2-14,-4 0 0 12,2 0 0-13,-7 0 2 17,1 0-2-17,-1 0 3 14,-3 0-2-14,-1 0 0 16,-4 0-1-16,-1 0 0 14,3 0 0-14,0 0 1 16,-8 0-1-16,8 0 2 22,-10 0-1-22,4 0 0 0,0 0 1 16,0 0-2-16,2 0 1 14,2 0-1-14,-2 0 0 13,-2 0 0-13,-4 0 0 17,0 0 0-17,-7 0 0 14,-8 0 1-14,2 0-1 15,-2 0 0-14,0 0 0 15,0 0 0-16,0 0 0 14,0 0 0-14,0 0 0 13,0 0 0-12,0 0 0 15,0 0 1-16,0 0 0 16,0 0 0-16,0 0 7 21,0 0-4-21,0 0 0 0,0 0-3 9,0 0-1 12,0 0 2-21,0 0-1 0,17 0-1 15,-4 0 1-15,6 0-1 16,-11 0-1-16,1 0 1 14,-9 0 0-14,0 0 0 16,0 0 0-16,0 0-1 14,0 0 1-14,0 0-3 15,0 0 3-15,0 0-2 14,0-9-1-13,0-32-3 15,0-11 4-16,0-18 2 14,0 5-1-14,0 12 1 16,0 3-2-16,0 17 1 20,0 14-10-20,0 9-13 0,0 10-27 16,-9 0-36-16,-6 0-49 16,15 4-117-16,0 25-253 16</inkml:trace>
    </iact:actionData>
  </iact:action>
  <iact:action type="add" startTime="12984">
    <iact:property name="dataType"/>
    <iact:actionData xml:id="d3">
      <inkml:trace xmlns:inkml="http://www.w3.org/2003/InkML" xml:id="stk3" contextRef="#ctx0" brushRef="#br0">24322 10498 511 0,'0'0'129'2,"0"0"4"10,0 0-28-12,0 0-23 16,0 0-9-16,0 0-17 15,0 0 0-15,0 0-10 16,24-6 3-16,-24 6-3 16,2 0 2-16,-2 10-25 21,10 23-19-21,-10-1 2 0,0-7-2 15,0-6-1-15,0-1 7 15,0-5 2-15,5-6-5 15,-5 1-2-15,0-8 7 16,0 0-6-16,0 3-1 14,0-3-4-14,0 0 0 15,0 0-1-14,0 0 1 12,0 0 0-12,4 0 3 14,0 0 7-14,2 0 4 12,-2 0-3-12,3 0-2 14,5 0-9-15,-1 0 0 22,6 0 1-21,0 0 0-1,6 0 5 14,8 0-3-14,-7 0 5 15,5 0 7-15,1 0 4 14,-3 0 5-14,9 0-9 16,-2 0-4-16,10 0-9 15,-4 0 0-15,2 0-3 16,-2 0 2-16,-6-3-2 14,4 3 2-14,-5 0 3 16,1-4 1-16,0 4-1 16,-9 0-3-16,5-4 0 13,-3 4 5-13,-6-4-2 24,2 4 0-24,-2 0 1 0,-6 0 0 8,4 0-4 12,4 0 1-20,-10 0-2 0,6 0 0 16,-2 0 0-16,0 0 0 14,4 0 1-14,-4 0-2 16,6-3 2-16,-9 3-1 15,3 0 2-15,2 0 0 16,-8 0-1-16,6 0-1 13,-11 0-1-13,11-6 0 16,-11 2 1-15,0 4-2 13,3 0 2-14,1 0-1 16,-5 0 2-16,-1 0-3 21,-2 0 2-21,2 0-1 0,9 0 0 9,-13 0 0 13,4 0 1-22,-2 0-1 0,5 0 0 14,-3 0 0-14,0 0 0 16,0 0 1-16,-4 0-1 14,0 0 0-14,0 0 0 16,0 0-1-16,6 0 2 13,-6 0-3-13,0 0 3 16,5 0-1-16,-5 0 0 14,0 0 0-14,0 0-1 16,0 0-1-16,0 0 2 14,0 0-1-14,0 0 0 17,0 0-2-17,0 0 2 21,0 0-3-21,0 0 3 0,0 0-3 17,0 0-1-17,0-3-4 13,0-15-1-13,0-13 2 16,0-11 6-16,0 2 1 15,0 4 0-15,4 15-24 22,0 0-25-22,11 12-102 0,-9 9-51 7,-2 0-346 10</inkml:trace>
    </iact:actionData>
  </iact:action>
  <iact:action type="add" startTime="14730">
    <iact:property name="dataType"/>
    <iact:actionData xml:id="d4">
      <inkml:trace xmlns:inkml="http://www.w3.org/2003/InkML" xml:id="stk4" contextRef="#ctx0" brushRef="#br0">20669 12471 302 0,'0'0'193'4,"0"0"-12"2,0 0-42 5,0 0-35 1,0 0-19-12,0 0-22 21,0 0-17-21,10 0-19 0,-6 0-1 14,-4 11-3-14,2 3-6 16,-2 5 7-16,0 2-12 15,0-4 0-15,0 2-3 16,9-1-6-16,-9-11 2 14,0 2-3-14,4 0 2 16,0-6-2-16,0 1 0 14,5-1-1-14,1 2 2 15,3-5 1-15,-4 0 1 23,5 4 0-23,5-4-5 0,2 0 0 21,2 0 5-21,3 0 3 0,3 0-2 24,-1 0 1-24,3 0 0 0,3 0-1 14,-5 0 9-14,5 0-8 16,-4 0 10-16,1 0 1 15,7 0-2-15,-12 0-7 15,7 0-3-15,-10 0-3 14,1 0 2-14,1 0 2 16,-2 0 0-16,0 0 2 15,0 0 2-15,-1 0-3 16,-4 0-3-16,6 0 0 13,1 0-1-13,-4 0 2 16,9 0-2-16,-7 0 3 23,0 0-2-23,2 0-1 0,-2 0 1 14,-2 0 0-14,5 0 0 15,-7 0 2-14,4 0 1 12,-6 0-4-12,-3 0 1 14,3 0-1-15,2 0-3 14,-6 0 1-14,6 0 0 16,-6 0 1-16,5 0 0 14,-11 0-1-14,5 0 0 16,-5 0 4-16,-7 0-3 15,6 0 2-15,-2 0 1 16,-4 0-4-16,0 0 1 21,0 0-3-21,0 0 3 0,0 0-3 16,0 0 2-16,0 0-1 14,0 0-1-14,0 0 0 16,0 0-1-16,0 0-1 15,0 0-2-15,7 0 1 16,-5-28-3-16,8-10 6 14,-6 2-1-14,-4 7 0 15,0 16-1-15,0 11-13 14,0 2-51-13,0 0-83 14,0 0-59-14,0 2-498 22</inkml:trace>
    </iact:actionData>
  </iact:action>
  <iact:action type="add" startTime="16099">
    <iact:property name="dataType"/>
    <iact:actionData xml:id="d5">
      <inkml:trace xmlns:inkml="http://www.w3.org/2003/InkML" xml:id="stk5" contextRef="#ctx0" brushRef="#br0">25117 12413 390 0,'0'0'272'13,"0"0"-89"-13,0 0-14 14,0 0-76-14,0 0-44 16,0 0-19-16,0 0-2 14,29 50-5-14,-20-38 11 16,-9 3-9-16,4 2-11 14,0 8 6-14,-4-4-12 16,0 4-4-16,0-6-3 14,0 2 1-14,2-5-1 16,3-3-1-16,-5-2 1 22,6-7-1-21,-6-4 3-1,4 0 0 8,-4 0 1 13,9 0 6-21,1 0-2 0,5 0-2 14,-3 0-4-14,3 0-1 16,2 0-1-16,2 0 3 15,4 0 0-15,3 0-2 16,7 0 2-16,1 0 4 14,4 0-1-14,2-4 3 16,2 1-3-16,0-5 1 22,0 4-4-22,-2-2 4 0,9 3-2 7,-5 3-1 16,5-4 1-23,-1-1-4 0,-10 5 2 16,2-3-1-16,2 3 1 13,-6 0-1-12,2-4 0 14,-13 4 0-15,5 0 1 14,-7 0 0-14,0 0 0 16,0 0 1-16,-6 0 1 21,2 0 4-21,-8 0 3 0,8 0-7 10,-5 0-3 3,5 0-2-13,-6 0 0 17,0 0 1-17,1 0-1 14,1 0 0-14,-7 0 1 16,7 0 0-16,-6 4 0 13,3-1-1-13,-3 2 0 17,1-1 0-17,-6-4 0 23,-4 0 0-23,0 0 0 0,0 0 0 13,0 0-1-13,0 0 1 16,0 0-4-16,0 0 1 13,0-28-2-12,0-13 5 14,0-5 1-15,0 5-1 14,0 9 0-14,0 4-1 16,0 7 1-16,0 5-23 14,-10 4-63-14,6 12-58 16,2 0-161-16</inkml:trace>
    </iact:actionData>
  </iact:action>
  <iact:action type="add" startTime="17611">
    <iact:property name="dataType"/>
    <iact:actionData xml:id="d6">
      <inkml:trace xmlns:inkml="http://www.w3.org/2003/InkML" xml:id="stk6" contextRef="#ctx0" brushRef="#br0">29801 12457 251 0,'0'0'281'3,"0"0"-112"2,0 0-4 19,0 0-54-24,0 0-20 0,0 0-9 13,0 0-31-13,40 43 3 16,-31-24-7-16,-5-2-5 14,2 0 2-14,-2-2-11 16,1 1-5-16,-3 6-11 14,-2-6-6-14,8-1-1 17,-4-2-4-17,1-5-4 22,-1-4 1-22,-4 5-2 0,2-5 0 8,-2-4 2 13,0 0-1-21,0 0 2 1,11 0 4 13,-3 8 6-14,11-4-8 24,2 5-4-24,2-5 3 0,11-2-1 6,-2 4-1 10,-1-2 0-16,5-4-1 14,-4 3-2-14,-5-3 1 16,5 0-1-16,1 0 0 14,-7 0 1-14,-5 0-1 15,8 0 2-15,-6 4-1 23,-4-4 4-23,2 6-4 0,3-4 0 16,3-2 0-16,0 0-1 13,7 6 0-12,0-2 0 14,-3-4 0-15,-3 3 0 15,-9-3 0-15,4 0 0 15,0 0-1-14,-6 0 2 13,6 0-1-14,-4 0 1 16,2 0-1-16,2 0 0 14,0 4 0-14,-4 0-1 16,-12-4 2-16,8 5-2 14,-1-5 2-14,-3 3-1 16,1-3 0-16,-5 0 0 14,3 0-1-14,1 0 1 16,2 0-1-16,-7 6 1 22,6-6-1-22,-7 0 1 0,-1 0 0 14,-2 0-1-14,4 0 1 15,-1 0-1-15,1 0 1 14,-6 0-1-13,2 0 1 14,4 0 0-15,-6 0-3 14,5 0 3-14,-1 0-1 16,0 0 0-16,0 0 0 14,-4-6 1-14,6-10-2 17,-1 1 1-17,-5-2-1 13,0-4 1-12,0-4-1 32,0-3 1-32,0 0 1-1,0-6 0 0,0-2 0 19,0 3 0-19,0 1 0 0,0 4-2 23,0 10-12-23,-5 3-28 0,-1 5-39 9,2 10-36 4,4 0-171-13</inkml:trace>
    </iact:actionData>
  </iact:action>
  <iact:action type="add" startTime="19390">
    <iact:property name="dataType"/>
    <iact:actionData xml:id="d7">
      <inkml:trace xmlns:inkml="http://www.w3.org/2003/InkML" xml:id="stk7" contextRef="#ctx0" brushRef="#br0">20399 15065 411 0,'0'0'169'1,"0"0"38"6,0 0-39-1,0 0-88 16,0 0-24-22,0 0 1 1,0 0-30 14,59 45-5-14,-57-33-2 12,2 13-7-13,-4-10-3 16,0 14-4-16,0-12 0 15,6 6 6-15,-6-7-3 15,5 2-4-15,1-11 6 14,2-7-6-14,-3 5 0 16,-1-5 0-16,-4 0 2 15,2 0-3-15,2 0-1 14,3 0 8-14,3 0 0 15,3 0-3-14,1 0-4 14,8 0-2-15,1 0 1 22,8 0 0-22,-3 0 7 0,3 0-1 15,7 0 7-15,-8 0 9 15,10 0-3-15,-2 0-1 16,2 0-6-16,4 0-4 14,-2 0-6-14,4 0 4 14,-12 0-8-14,2 0 2 17,-4 0 3-17,-5 0 2 14,-2 0-2-14,3 4 5 16,-1 5 6-16,1 3-6 14,-1-5 1-14,0 3-7 15,1-2-4-15,-7-5 0 15,8 1-1-15,-6-1 0 16,-1 7 0-16,1-10 1 22,0 2 0-22,-2 4-2 0,8-6 3 15,-14 4-4-14,4-1 4 13,0-3-2-14,-4 4 0 14,-5-4 0-14,9 6 0 16,0-4 0-16,0 8 0 14,0-10 0-14,0 0 0 15,-2 0-1-15,-2 0 1 17,-3 0-1-17,-3 0 1 13,1 0 0-13,-1 0 0 23,-1 0-1-23,1 0 1 0,1 0 0 7,-6 0-1 9,-1 0 1-16,1 0 0 16,-4 0 0-16,0 0 0 20,0 0 0-20,0 0-1 0,0 0 1 16,0 0 0-16,0 0 0 14,0 0 0-14,0 0-3 16,0 0 2-16,0 0-3 15,0 0-1-15,0-29 3 17,0-7 2-17,0-6 2 12,0 5-1-12,0 5-1 17,-4 7-2-17,1 4-30 14,-1 6-31-14,4-7-69 15,0 22-61-15,0-3-169 20</inkml:trace>
    </iact:actionData>
  </iact:action>
  <iact:action type="add" startTime="20837">
    <iact:property name="dataType"/>
    <iact:actionData xml:id="d8">
      <inkml:trace xmlns:inkml="http://www.w3.org/2003/InkML" xml:id="stk8" contextRef="#ctx0" brushRef="#br0">25146 15040 141 0,'0'0'250'7,"0"0"-117"11,0 0 34-18,0 0-49 14,0 0-19-14,0 0-20 13,0 0-18-13,30 0-7 16,-30 4-18-16,4 17-4 22,2-10-5-22,-6 6-7 0,0 0-7 14,0-2-4-14,0 7-3 15,0-15-2-15,0 1 1 14,0 5-2-14,0-5-2 16,0-8 1-16,3 8-1 14,3-8 2-14,-6 0 0 16,4 0 7-16,2 0 4 15,7 0 3-15,4 0-7 16,6 0-9-16,4 0-1 14,5 0 1-14,0 0 1 15,-1 0 4-15,-1 0 1 22,6 0 2-22,-11 0 0 0,9 0-7 16,1 0 1-16,-1 0 0 16,8 0-2-15,-2 0 2 9,5 0-1 7,3 0 2-17,-2 0-1 0,-1 0 0 16,-1 0 3-16,-6 0-1 14,2 0-3-14,-2 0 0 16,-7 0-2-16,3 0 1 15,0 0-1-15,-5 0 1 15,-5 0 0-14,1 0 4 13,-4 0 2-14,-2 0 0 16,0 0-2-16,-4 0-3 14,4 0 0-14,0 0-2 16,6 0-1-16,11 0 1 21,-13 0 1-21,6 0 0 0,-10 0 0 15,-2 0 1-15,0 0-1 16,0 0 0-16,0 0-1 16,-9 0 1-16,7 0-1 14,-9 0 0-14,3 0 5 13,-5 0 3-13,-4 0 4 16,0 0-2-16,0 0-5 15,0 0-3-15,0 0-2 15,0 0 0-15,0 0-1 23,0 0 0-23,0 0 0 0,0 0 0 7,0-29 1 15,0-8 1-22,0 5-1 1,0 4-1 14,0-2 0-15,0 14 0 15,0 0-16-15,0 5-50 15,0-18-52-15,0 20-98 15,0 2-313-15</inkml:trace>
    </iact:actionData>
  </iact:action>
  <iact:action type="add" startTime="22327">
    <iact:property name="dataType"/>
    <iact:actionData xml:id="d9">
      <inkml:trace xmlns:inkml="http://www.w3.org/2003/InkML" xml:id="stk9" contextRef="#ctx0" brushRef="#br0">29749 14967 315 0,'0'0'281'3,"0"0"-114"12,0 0-10-15,0 0-79 13,0 0-23-13,0 0-10 16,0 0-19-16,0 65 6 14,0-44 0-14,6 2-13 16,-2 2 13-16,-4-1-7 22,6 1-4-22,-6-3-5 0,0-3-2 14,3-2-8-14,-3-6-2 16,4-2-2-16,-4-9 3 14,10 0 3-14,-1 0 2 16,5 0-8-16,-1 0-1 13,6 0-1-13,-2 0 0 17,8 0 0-17,-4 0 2 15,3 0 3-15,3 0-1 16,-2 0-1-16,5 0 0 14,-7 0-1-14,-2 0 1 16,-2 0 5-16,4 0-1 15,-6 0 4-15,-2 0 6 15,-7 0-9-15,11 0-5 22,-2 0-1-22,6 0 2 0,5 0-1 16,-7 0-1-16,12 0 2 13,-5 0 5-13,3 0 2 16,-1 0-4-15,-1 0-5 12,3 0 1-13,0 0-1 16,5 0-2-16,-5 0 0 14,0 0 1-14,-11 0-1 16,6 0 0-16,-2 0 1 14,5 0-1-14,-1 0 0 17,5 0 0-17,-6 0 0 14,-3 0 0-14,4 0 0 16,-5 0 0-16,-1 0 0 21,0 0-1-21,-6 0 1 0,-3 0 1 15,-3 0-1-15,0 0 0 16,-3 0 0-16,-2 0 0 14,-1 0 0-14,-5 0 1 16,0 0-1-16,0 0 1 13,0 0-1-13,0 0 1 17,4 0-1-17,0 0 0 13,0 0 0-13,2 0 0 16,-6 0 0-16,0 0 0 14,0 0 0-14,5 0-1 16,-5 0 1-16,0 0 1 23,0 0 0-23,0 0-1 0,0 0 0 15,0 0 0-15,0 0 0 15,0 0-2-15,0 0-1 15,0-28 0-15,0-13 1 14,0-8 1-14,0 4 1 17,0-1 0-17,0 19-3 14,0 2-23-14,0 15-47 16,0 10-48-16,0 0-167 14</inkml:trace>
    </iact:actionData>
  </iact:action>
  <iact:action type="add" startTime="23863">
    <iact:property name="dataType"/>
    <iact:actionData xml:id="d10">
      <inkml:trace xmlns:inkml="http://www.w3.org/2003/InkML" xml:id="stk10" contextRef="#ctx0" brushRef="#br0">24422 17274 35 0,'0'0'396'6,"0"0"-303"14,0 0 24-20,0 0-51 0,0 0-9 15,0 0 10-15,0 0 38 22,6 0-6-22,-6 0-30 0,2 0-14 8,-2 0-9 14,6 0-20-22,-6 18-20 0,4-7 9 14,-4-3-2-14,9 1 0 16,-5-5-2-16,2-1 0 14,3 2-9-14,-3-2 2 16,7 10 0-16,-1-4-3 15,-3-6 6-15,6 1-5 16,4-1-4-16,2 3-1 13,6-6 3-13,5 0-1 16,-1 0 5-16,3 0 0 23,2 0 1-23,-5 0 8 0,1 0 5 16,2 0 2-16,0 0-3 14,-5-6-3-14,1 6 0 16,-3-3-4-16,-2 3 5 13,5 0-4-13,-7 0-1 17,2 0 2-17,-2 0 9 13,-2 0-12-13,5 0-1 16,1 0-2-16,-2 0-3 14,-1 0 0-14,5 0-3 18,-2 0 0-17,-1 0 1 14,3 0-1-15,-8 0 1 14,2 0-1-14,-4 0-1 13,5 0 1-13,-8 0 4 16,3 0 0-16,-8 0-2 22,8 0 1-22,-9 0-3 0,9 0 3 14,-10 0 1-14,-3 0-3 16,7 0 0-16,-7 0 0 13,5 0 0-12,-7 0 0 14,6 0-1-15,-5 0 1 14,3 0-1-14,3 0-1 16,-3 0 0-16,-2 0 1 14,1 0 1-14,-7 0-1 16,6 0 1-16,-6 0 0 15,0 0-1-15,0 0-1 15,0 0 0-15,0 0 1 22,0 0-1-22,0 0 1 0,0 0 0 16,0 0 0-16,0 0 1 14,0 0 0-14,0 0 0 16,0 0 0-16,0 0-1 15,0 0 2-15,0 0-1 16,0 0-1-16,0 0-1 14,0 0-1-14,0 0 1 16,0 0-1-16,0 0-4 14,4 0 6-14,-4 0 1 15,0 0 1-15,0 0-2 14,0 0-2-14,0-7 1 16,0-15-2-16,0-2 3 22,2-1 0-22,-2 13 0 0,0 5-1 8,0 7-20 14,0-9-37-22,0 6-50 0,0-7-74 14,0 10-189-14,7 0-416 17</inkml:trace>
    </iact:actionData>
  </iact:action>
</iact:actions>
</file>

<file path=ppt/ink/inkAction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2-25T19:33:42.780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5" units="cm"/>
      <inkml:brushProperty name="height" value="0.055" units="cm"/>
    </inkml:brush>
  </inkml:definitions>
  <iact:action type="add" startTime="3258">
    <iact:property name="dataType"/>
    <iact:actionData xml:id="d0">
      <inkml:trace xmlns:inkml="http://www.w3.org/2003/InkML" xml:id="stk0" contextRef="#ctx0" brushRef="#br0">20715 4778 350 0,'0'0'27'6,"0"0"91"10,0 0 20-16,0 0-29 21,0 0 17-21,0 0-28 0,0 0-24 16,-9 140-9-16,-35-97-22 14,-15 11-3-14,-21 7 19 14,-8 2-19-14,-18 2 3 16,-16-3-3-16,-13-2-4 14,2-16-3-14,-12 2 6 18,-9-14-10-18,-8 1-3 13,-4-1 24-13,-14-3-21 15,10 4 2-14,-9-5-3 12,-3 1-5-13,-3 5 11 16,-5-15-12-15,1 2 13 21,-12-12-10-22,-18-9 3 0,2 3-7 15,-6-3-3-15,0 4-8 14,-3 5 0-14,-2 3 16 16,-8 5-24-16,9-2 6 14,8 6 8-14,14-4-8 16,16-2 0-16,3 1 11 14,11 2-13-14,7-8-1 16,8 4 7-16,8-3-11 14,2-3 8-14,3 2-4 17,-5 6 5-17,-12-13-9 14,1 3 13-14,-9-3-14 15,1-3 0-15,7 0 0 22,-1 0 0-22,-3 0 0 0,-1-25 0 8,-4-13 0 15,0-2 0-23,-1 0 0 0,11-10 0 14,5 3 0-14,4-12 0 16,13 3 0-16,-2-1 0 13,2 7 0-13,12 10 0 16,-6 6 0-16,19 6 0 14,13 12 0-14,15-2 0 16,16 7 0-16,-2-6 0 14,13-6 0-14,-13-14 0 16,-8-9 0-16,-8-2 0 15,-20-10 0-15,-16-3 0 16,-7 0 0-16,-2-1 0 21,13 12 0-21,4 11 0 0,0 3 0 16,2 14 0-16,0 9 0 15,4 13 0-15,9 0 0 15,12 0 0-15,18 0 0 14,20 0 0-14,5-8 0 16,8 1 0-16,-1-5 0 14,6 3 0-14,-5-2 0 16,-3 3 0-16,3-5 0 14,0 1 0-14,-2 2 0 16,6-5 0-16,3-1 0 14,-7-8 0-13,-13-11 0 14,-6 3 0-14,-6-4 0 20,-1 7 0-21,14 8 0 0,7 10 0 14,10-1 0-14,11 6 0 16,20 3 0-16,4 3 0 14,0 0 0-14,0 0 0 16,0 0 0-16,0-4 0 15,0 1 0-15,44-6 0 16,43 9 0-16,18 0 0 13,20 0 0-13,9 0 0 16,-1 4 0-16,2 8 0 14,-23 1 0-14,-15-10 0 16,-32 2 0-16,-23-5 0 22,-23 0 0-22,-13 0 0 1,-6 0 0 14,0 0 0-15,0 0 0 14,-54 0 0-14,-43 0 0 16,-34 0 0-16,-10 0 0 14,-9-12 0-14,3-4 0 16,6 4 0-16,-5 4 0 14,18 3 0-13,7 5 0 18,20 0 0-19,32 0 0 4,22 0 0 3,22 0 0 9,23 0 0-16,2 0 0 17,0 0 0-17,0 0 0 13,0 0 0-13,0 0 0 21,0 0 0-21,0 0 0 0,36 7 0 16,23 27 0-16,23 3 0 15,11 8 0-15,18 4 0 13,7 15 0-12,11 18 0 14,-11 21 0-15,-11-2 0 14,-16-1 0-14,-32-27 0 16,-21-24 0-16,-15-16 0 16,-10-14 0-15,-13-3 0 12,8-7 0-13,20-6 0 14,-16-3-147-14,26 4-332 17</inkml:trace>
    </iact:actionData>
  </iact:action>
  <iact:action type="add" startTime="6704">
    <iact:property name="dataType" value="strokeEraser"/>
    <iact:actionData xml:id="d1">
      <inkml:trace xmlns:inkml="http://www.w3.org/2003/InkML" xml:id="stk1" contextRef="#ctx0" brushRef="#br1">33838 19486 449 0,'0'0'263'106,"0"0"-186"-106,0 0 10 1,0 0-87-1,0 0-10 0,0 0-156 0,-6 122-213 25</inkml:trace>
    </iact:actionData>
  </iact:action>
  <iact:action type="remove" startTime="6736">
    <iact:property name="style" value="instant"/>
    <iact:actionData xml:id="d2" ref="#d0"/>
  </iact:action>
  <iact:action type="add" startTime="6769">
    <iact:property name="dataType" value="strokeEraser"/>
    <iact:actionData xml:id="d3">
      <inkml:trace xmlns:inkml="http://www.w3.org/2003/InkML" xml:id="stk2" contextRef="#ctx0" brushRef="#br1">33891 19805 627 0,'0'0'291'33,"0"0"-128"-33,0 0-63 1,0 0-63-1,0 0-18 0,0 0-17 5,33 11-2 10,-33-11-20-15,0 0-60 7,0 4-83 0,0-4-197-1</inkml:trace>
    </iact:actionData>
  </iact:action>
  <iact:action type="add" startTime="6903">
    <iact:property name="dataType" value="strokeEraser"/>
    <iact:actionData xml:id="d4">
      <inkml:trace xmlns:inkml="http://www.w3.org/2003/InkML" xml:id="stk3" contextRef="#ctx0" brushRef="#br1">33891 19805 213 0,'-59'19'192'3,"59"-19"-124"2,0-11 14 2,0-1-20 1,0-1-13-1,0 5-28 1,0 8-21 0,0 0-12 0,0 0-175-2</inkml:trace>
    </iact:actionData>
  </iact:action>
  <iact:action type="add" startTime="8636">
    <iact:property name="dataType"/>
    <iact:actionData xml:id="d5">
      <inkml:trace xmlns:inkml="http://www.w3.org/2003/InkML" xml:id="stk4" contextRef="#ctx0" brushRef="#br0">21006 4914 406 0,'0'0'193'21,"0"0"-69"-21,0 0 18 0,0 0-29 14,0 0-18-14,0 0-31 16,14-12-8-16,-45 52 22 14,-28 16-8-14,-11 3-14 16,-16-2 5-16,-9 8-12 22,-14 4-11-22,-14 6-9 0,-5-3 6 16,-7-1-9-16,-11-6 0 15,-12-8-7-15,3-10 7 12,-4-1-9 2,-7-9 0-14,10-1 5 19,-8-3 4-19,6 5 2 0,2 2-6 15,2 4 0-15,13 2-10 14,-3 4-1-14,-14-5 5 17,2-5-9-17,-16-7 2 14,-24-8 1-14,-5-9 5 14,-3-3-14-14,-5-6 15 22,-1 1-15-22,-14 9 8 0,-5 11-3 8,-3 12 5 14,2 0-2-22,1 7-2 0,11-12 3 17,1-2-5-17,-4-4 8 13,17-11-9-13,-1 2 2 16,14-5 3-16,-20 3-9 14,-10-2 0-14,-11-4 0 16,-8 4 0-16,-7-3 0 14,3-1 0-14,-3 4 0 16,7-4 0-16,8-12 0 14,17 0 0-14,15 0 0 17,21 0 0-17,8-25 0 21,19-19 0-20,7-2 0-1,8 2 0 8,15-9 0 13,8 0 0-21,4-5 0 0,-10-3 0 16,4 0 0-16,-21-6 0 15,-2 0 0-15,-6-3 0 15,-5-1 0-15,9 6 0 14,13 8 0-14,10 5 0 14,10 2 0-13,1 0 0 14,-1 3 0-15,5 1 0 16,2 2 0-16,4-1 0 14,4-1 0-14,-8 2 0 16,2-2 0-15,-11 5 0 12,-8-2 0-13,-8-2 0 16,-11 0 0-16,-2 3 0 15,10 5 0-15,1-4 0 21,10 4 0-21,10-3 0 0,11-10 0 16,17-10 0-16,2-15 0 15,3-9 0-15,11 2 0 16,-1 9 0-16,6 14 0 14,8 15 0-14,7 16 0 15,13 6 0-15,7 12 0 14,10 1 0-14,9 0 0 16,-3 2 0-16,0-2 0 14,-9 6 0-14,10-3 0 16,-3 6 0-16,4-4 0 22,6 4 0-22,0 0 0 0,0-3 0 14,0 3 0-14,0 0 0 16,0-4 0-16,0-8 0 9,19-5 0 13,33 1 0-22,16 7 0 0,10 5 0 15,-3 4 0-15,12 0 0 14,3 0 0-14,-5 0 0 15,-3 0 0-15,-6 0 0 16,-13 0 0-16,-17 0 0 15,-1 0 0-15,-31 0 0 14,-1 0 0-14,-9 4 0 16,-4-4 0-16,0 0 0 23,0 0 0-22,0 0 0-1,-57 0 0 12,-8 0 0-12,-21 0 0 16,-16-4 0-16,-5 4 0 14,-7 0 0-14,0 0 0 16,7 0 0-16,23 22 0 14,20 2 0-14,24-5 0 17,13-2 0-17,14-9 0 13,11-4 0-13,-2-4 0 16,4 0 0-16,0 9 0 15,0 10 0-15,0 24 0 16,23 14 0-16,21 11 0 14,18 19 0-14,3 19 0 16,4 7 0-16,3 20 0 21,-2-1 0-21,-11-5 0 0,-5-20 0 16,-14-26 0-16,-18-31 0 15,-6-25 0-15,-13-10 0 15,-3-11 0-15,0 2 0 14,0-4 0-14,29-2-168 16,-8 0-208-16,25 0-429 14</inkml:trace>
    </iact:actionData>
  </iact:action>
  <iact:action type="add" startTime="11230">
    <iact:property name="dataType"/>
    <iact:actionData xml:id="d6">
      <inkml:trace xmlns:inkml="http://www.w3.org/2003/InkML" xml:id="stk5" contextRef="#ctx0" brushRef="#br0">29460 5036 467 0,'0'0'207'20,"0"0"-20"-20,0 0-50 1,0 0-45 15,0 0-26-16,0 0 21 14,0 0-12-14,-255 277-6 16,160-202-10-16,-14-7-14 14,-14 1 4-13,-22-6-19 14,-24-1-1-14,-18-9 5 12,-13 6 3-12,-9 7-1 15,-6 9-16-16,-13 2 26 21,-12 1-15-21,-6-6-1 0,1-6-14 15,-1 0 2-15,10-5 6 16,4-13-5-16,-6 5 2 13,4-7-9-13,-6-2 7 16,-15 2 3-16,-13-5-10 14,-6 2 7-14,-8-1 2 16,-11-5-13-16,-13 0-5 14,-1-9-3-14,-14-12 0 16,12-4 0-16,7-12 0 14,20 0 0-14,8 0 0 16,21 0 0-16,13 0 0 16,-2 0 0-15,8 0 0 21,14 0 0-22,8 0 0 0,7 0 0 13,1 0 0-13,-5 0 0 17,9-19 0-17,6-15 0 14,19-14 0-14,0-6 0 16,5-22 0-16,3-6 0 14,3-8 0-14,4-6 0 16,2 3 0-16,14-1 0 13,12 4 0-12,1 9 0 14,15 0 0-15,-6 3 0 14,4 3 0-14,0 10 0 17,4 1 0-17,0 3 0 21,-2 4 0-21,-4-5 0 1,-2 5 0 13,0 4 0-14,-5-1 0 16,16 0 0-16,3-5 0 13,3-4 0-13,10 2 0 17,9 4 0-17,3 17 0 14,1 11 0-14,0 17 0 15,-9 6 0-15,-3 6 0 15,3 0 0-15,9 0 0 15,14 0 0-15,16 0 0 14,10-7 0-14,2-8 0 16,-3-6 0-16,-20 4 0 23,-17-4 0-23,-13 9 0 0,3 1 0 7,16-3 0 16,23 3 0-23,20-10 0 0,3 2 0 15,10-6 0-15,-6 0 0 14,5 0 0-14,5 4 0 16,3 6 0-16,3 2 0 14,8 6 0-14,0 2 0 16,0 5 0-16,0 0 0 14,0 0 0-14,-7-4 0 16,7 1 0-16,-2 3 0 15,-2-10 0-15,-2 10 0 16,-1-3 0-16,3 3 0 13,2 0 0-13,-2 0 0 16,4 0 0-16,0 0 0 23,-11-5 0-23,-1 5 0 0,-1 0 0 14,-10 0 0-14,8 0 0 15,11 0 0-15,0 0 0 16,4 0 0-16,0 0 0 14,0 0 0-14,0-11 0 14,0-6 0-14,40-15 0 16,19-5 0-16,12-1 0 15,12-2 0-15,13-1 0 16,-7-4 0-16,-7-1 0 14,-8 6 0-14,-15 13 0 16,-17 1 0-16,-12 14 0 21,-11 5 0-21,-9 7 0 0,-10 0 0 16,0 0 0-16,0 0 0 14,0 0 0-14,0 0 0 16,-29 28 0-16,-37 25 0 16,-16 1 0-16,-9-6 0 16,-10 0 0-16,-2 3 0 13,-15-8 0-13,2 7 0 16,4-6 0-16,7-11 0 14,17-4 0-14,14-1 0 16,6-7 0-16,28-9 0 13,17-5 0-13,13-1 0 16,10-6 0-16,0 4 0 22,0 4 0-22,4 20 0 0,51 16 0 14,16 23 0-14,11 7 0 17,3 3 0-17,-3-5 0 14,-8-6 0-14,-26-16 0 16,-10-22 0-16,-17-3 0 13,-4 3 0-13,0 5 0 17,-2 16 0-17,-7 16 0 13,5 13-88-13,-13-45-272 16,6 9-449-16</inkml:trace>
    </iact:actionData>
  </iact:action>
  <iact:action type="add" startTime="14220">
    <iact:property name="dataType"/>
    <iact:actionData xml:id="d7">
      <inkml:trace xmlns:inkml="http://www.w3.org/2003/InkML" xml:id="stk6" contextRef="#ctx0" brushRef="#br0">5977 14444 696 0,'0'0'251'3,"0"0"-79"13,257 0-46-16,-126 8-19 14,41 5-12-14,56-13-12 16,69 0-5-16,97 0-6 14,82 0 0-14,70-10 6 21,13 10-14-21,-20 0-20 7,-52 10-7-1,-53 43 6 3,-32 3-25 8,-52 9-7-17,-42-6-11 0,-49-12 0 16,-76-10 0-16,-67-12 0 14,-52-16 0-14,-48-5 0 16,-16-4 0-16,-61 0 0 22,-147 0 0-22,-123-10 0 1,-124-30 0 14,-100 5 0-15,-75-8 0 14,-54 7 0-14,-6 7 0 16,50 4 0-16,77 25 0 14,81 0 0-14,64 8 0 16,56 34 0-16,31 4 0 14,80-6 0-14,81-11 0 16,81-5 0-16,89-12 0 14,15-5 0-14,118-7 0 16,92 0 0-16,104 0 0 14,113-15 0-14,108 6 0 16,110 9 0-16,56 0 0 14,11 13 0-14,-59-5 0 16,-73-8 0-16,-85-8 0 24,-76-46 0-24,-42 1 0 0,-55 9 0 8,-55 4 0 12,-71 6 0-20,-68 15 0 0,-67 2 0 14,-49 12 0-14,-27 5 0 16,-177 0 0-16,-179 52 0 14,-175 15 0-14,-175-9 0 16,-82-23 0-16,-29-17 0 14,26-6 0-14,107-1 0 16,148 10 0-16,140 17 0 14,141-2 0-13,129-4 0 15,115-16 0-16,89-16-221 22,89 0-318-22</inkml:trace>
    </iact:actionData>
  </iact:action>
  <iact:action type="add" startTime="15396">
    <iact:property name="dataType"/>
    <iact:actionData xml:id="d8">
      <inkml:trace xmlns:inkml="http://www.w3.org/2003/InkML" xml:id="stk7" contextRef="#ctx0" brushRef="#br0">22337 14574 725 0,'0'0'197'13,"0"0"-38"-13,264 34-30 14,-106-32-10-14,63 8 33 16,66 2-27-16,88 8-19 14,63 1-2-14,57-9-38 17,62-9-4-17,20-3-43 13,28 0 8-13,16 0-7 16,-7 13 1-16,-31 16-5 15,-18-9-16-15,-21-7 0 16,-30-13 0-16,-32 0 0 21,-73-6 0-21,-91-21 0 0,-105 7 0 16,-95 2 0-16,-59 11 0 14,-40 7 0-14,-19 0 0 16,-48 0 0-16,-157 45 0 15,-144 35 0-15,-142 10 0 16,-99-15 0-16,-106-31 0 13,-83-23 0-12,-71-21 0 14,-18 0 0-15,61-12 0 14,76-34 0-14,80 14 0 16,67 7 0-16,38 10 0 14,78 15 0-14,95 0 0 16,110 0 0-16,113 0 0 22,87 0 0-22,63 0 0 0,21 0 0 14,139 0 0-14,112-12 0 16,133-5 0-15,109 17 0 8,110 0 0 11,65 0 0-20,13 11 0 1,3-3 0 13,-32-8 0-14,-26 0 0 13,-51 0 0 3,-65-27 0-16,-53 2 0 0,-65 5 0 17,-54-5 0-17,-73 13 0 14,-86 3 0-14,-82 2 0 15,-63 2 0-15,-44 5 0 22,-51 0 0-21,-165 21 0-1,-138 52 0 7,-161 10 0 16,-120-11 0-23,-73-19 0 0,-26-24 0 16,42-8 0-16,108-6 0 14,129 20 0-14,121 12 0 15,110 15-19-14,213-34-241 12,68-3-135-13</inkml:trace>
    </iact:actionData>
  </iact:action>
</iact:actions>
</file>

<file path=ppt/ink/inkAction50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3-08T00:04:41.40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4331">
    <iact:property name="dataType"/>
    <iact:actionData xml:id="d0">
      <inkml:trace xmlns:inkml="http://www.w3.org/2003/InkML" xml:id="stk0" contextRef="#ctx0" brushRef="#br0">7347 1045 457 0,'0'0'197'89,"0"0"-80"-89,0 0-13 0,0 0-41 0,0 0 0 0,0 0-3 0,0 0 2 0,0 0 5 0,0 0 4 0,0 0-12 0,0 0 13 0,0 0-8 0,0 0-21 0,0 0-17 0,0 0 16 0,2 0-19 0,23 0 9 15,-8 0-7-15,12 0-5 3,-8-9 5 20,7 6-7-22,-1-1-5-1,-4-5 1 13,5 5-7-13,3-4-1 17,1 1-1-17,0-1 1 12,-1 3-4-12,1 0 5 20,6-2 2-20,-4 1 5 10,-1 4-1-10,3-2-2 16,0 4-1-15,4 0-3 15,0 0 4-16,2 0-6 19,-2-6 0-18,2-1-5 7,-2 4 5-8,0-2-3 15,3 1 2-15,3-5 3 16,-4 2 2-16,-2-1-1 14,0 4-2-13,2-2 0 19,-2 6-1-18,2-4-2-1,-2 4 2 7,0 0-1 13,3 0 2-20,1 0 1-1,2 0 1 14,-2 0-4-14,1 0 5 15,3 0-3-15,1 0 1 16,1 0-6-16,3 0 7 15,0 0-2-15,-5 0-2 14,-4 0-3-14,5 0 4 16,-9 0-3-16,4 0 1 15,2 0-1-15,-1 0-1 14,-1 0 0-14,4 0 0 15,-14 0 1-14,6 0 0 20,-2 0 2-21,0 0 1 0,2 0-5 11,2 4 9 10,5 6-8-21,5-7 0 0,3-3-1 12,2 0-1-11,8 5 1 14,-8-5 0-15,2 0 0 16,-6 3 0-15,-9 1 2 12,5-1 2-13,-1 7 0 23,5 2-3-23,-7 1 0 0,0-5-1 7,-1-4-1 10,1-1 1-17,-6-3 1 13,4 5-1-13,-4 2 1 26,3-7 2-26,-3 0-2 0,8 0-1 12,-4 0 1-12,5 0-2 16,12 0 0-16,-6 0 0 15,8 0 1-15,2 0 0 16,-2 0 4-16,5 0-3 15,-11 0 2-15,2 0-3 13,-2 0 0-13,-13 0 0 15,0 0 0-15,2 0 0 15,1 0 0-15,-7 0 0 18,2 0 0-18,-6 0 0 3,-2 0 0 18,6 0 0-21,2 0 0 10,-4 0 0-10,2 0 0 16,4 0 0-16,4 0 0 10,-8 0 0 9,0 0 0-19,3 0 0 0,-3 0 0 16,2 0 0-16,-2 0 0 14,-6 0 0-14,-1 0 0 17,-3 0 0-17,-5 0 0 13,-2 0 0-13,5 0 0 17,-3 0 0-17,13 0 0 13,2 0 0-13,10 0 0 14,7 0 0-14,9 0 0 18,-1 0 0-18,-2 0 0 22,-4 0 0-22,-6 6 0 0,-7 1 0 9,5 1 0 12,-11-4 0-21,-2-1 0 0,2-3 0 14,-11 0 0-14,9 0 0 15,0 0 0-15,-12 0 0 17,-1 0 0-17,4 0 0 12,-1 0 0-12,3 0 0 18,-1 0 0-18,6 0 0 12,-11 0 0-12,-4 0 0 18,8 0 0-18,-5 0 0 13,3 0 0-13,5 0 0 22,-5 0 0-21,-4 0 0-1,3 0 0 8,-5 0 0 15,8 0 0-23,-2-3 0 0,5-5 0 7,-5 4 0 15,5 4 0-22,-5 0 0 0,-1-3 0 15,7 3 0-15,5 0 0 13,7 0 0-13,1 0 0 18,0 0 0-18,3 0 0 12,1 0 0-11,-1 0 0 16,1 0 0-17,-7 0 0 12,-3 0 0-12,-5 0 0 18,1 0 0-18,-8 0 0 13,-1 0 0-13,-8 0 0 15,0 0 0-15,-6 0 0 16,-5 0 0-16,3 0 0 25,-7 0 0-25,0 0 0 0,-4 0 0 11,0 0 0-10,0 0 0 16,0 0 0-16,0 0-52 11,0 0-80-11,0 0-102 14,-15 0-112-15,-4 7-264 15</inkml:trace>
    </iact:actionData>
  </iact:action>
  <iact:action type="add" startTime="19001">
    <iact:property name="dataType"/>
    <iact:actionData xml:id="d1">
      <inkml:trace xmlns:inkml="http://www.w3.org/2003/InkML" xml:id="stk1" contextRef="#ctx0" brushRef="#br0">4453 12364 349 0,'0'0'386'20,"0"0"-307"-18,0 0-23 12,0 0 26-14,0 0-45 0,-238-8 8 17,177 8-4-17,-8 13 11 12,-1-1 2-12,5 4-3 18,-9 5-8-18,2 7-4 13,-8 4 1-13,11 9-5 16,-5 5-5-16,2 4-12 13,-1-3 7-13,-5 6-7 16,6-3 0-16,2 0-1 16,7-3-5-16,2 3-2 15,11 3-3-15,1-3 6 16,15-1-2-16,3 4 15 21,3-6-2-21,9 16-2 1,5 2-4 14,5 0-5-15,9 0-1 14,0-4-1-14,0 0-2 16,0-20-4-16,0 10-3 15,42-3 0-15,13 13 6 16,8-7-1-16,9 3 5 13,10-4-7-13,3-5 2 16,7-2-3-16,-1-10 3 13,-1-4-1-13,5-3-3 16,4-1-1-16,7 5 1 18,-5-8-1-18,-6 0-2 20,2 0 3-20,-11-8-3 1,-6-6 2 7,6-11-2 14,1 0 0-22,-3 0 0 0,5-9-1 10,-3-18 1 8,-4-11 2-18,-4-2 0 1,-15 8-2 14,-4 3 2-14,-10 4 0 13,-5-11 0-14,-4 1-2 17,9-5 1-17,-3-13-1 14,-6-3 0-14,0-19 0 16,-2 7 0-16,-6-2 0 13,-11 1 0-13,0 8 0 25,-4 4 0-25,-5 2 0 0,-8 11-1 6,3-1 2 16,-7-1-1-22,0 2 0 0,0-14-2 14,-23-6 2-14,-28-19-1 16,-14 2 1-16,-7-6 0 10,-2 6-1 9,-10 0 2-19,-2 6 1 0,-7 7-1 18,4 7-1-18,7 0 1 12,4 4-2-12,7 7 1 18,7 4 0-17,-3 10 0 1,4 3 0 7,-3 18-1 9,-1 2 1-18,-5 9 6 12,3 4-1-12,-5 0-2 15,2 0 0-15,-6 0-2 22,5 0 7-22,1 13-3 1,-2 6 0 16,11 10 3-17,-4 0-4 13,-3 3 4-13,3 6 1 18,3-1-7-18,-3 7 4 12,8 5 1-12,0 1 0 13,6 1 1-13,9 11 1 19,6 0 5-19,13 0-3 12,-3 3 4-12,18 4-7 17,4-12-2-16,1 0-3 11,5-4 1-12,0 5-2 17,0 2-2-17,17 10 3 21,15 0 0-21,6-1 4 0,2-1-3 9,-4 0 3 12,6-8-5-21,2 2 3 0,-2 0-3 17,2 2 4-17,-8-6-3 13,6-5-3-13,3-6 3 18,5-4 3-18,7-11-1 11,15 0-4-11,4-3 0 17,10-4 0-17,0-8 0 15,1-2-1-15,3-2 0 22,1-1-1-22,0-12 1 0,-5 0 3 9,0 0-3 5,-3 0 0-14,-5 0 1 14,-9 0 0-14,-6 0-1 21,-6-3 0-21,-2-6 0 0,-4-4 0 18,3-8-1-18,1-15 1 13,2-4-1-13,-2-13 1 17,6-18 0-17,-15-1-3 13,7-3 3-13,-17-2 0 19,-9-5-2-19,-4-8-2 11,-10-3 4-11,0-4-1 17,-7 1 2-16,-2 2-2 10,-4 5 0-11,0 16 1 17,0 16-2-17,0 20 2 22,0 3-4-22,-4 5 3 0,-28-7-3 8,-18 0 3 14,-9-6 0-22,-13 1-2 0,-10-6 3 17,0-3-2-17,-5 0 2 13,1 7 0-13,0 5-1 16,1 5 0-16,12 4 2 17,-5 10-1-17,0 3 1 13,6-9-1-13,-10 7 0 14,0 3 0-14,-7-1-1 14,9 11 1-14,4 1 1 18,2 4-1-18,3 0 1 19,6 0 1-18,8 0 1-1,-2 17 0 9,4 12 2 6,-2 8-5-15,-2 10 6 15,6 6-2-15,-2 10 4 23,-1-1 2-23,11 6-6 0,-3 1 5 16,-5 6-9-16,11-3 0 12,0 6 0-12,10 0 0 17,11-1 0-17,6 1 0 14,15-5 0-14,0 1 0 16,0-2 0-16,19 8 0 13,40-2 0-13,15 7 0 16,19 9 0-16,12 4 0 15,1 3 0-14,-12-2 0 13,-3-21 0-14,-9-12 0 17,-16-26 0-17,5-12 0 21,-12-11 0-21,0-5 0 0,4-9 0 14,5-3 0-14,-3 0 0 14,15 0 0-14,-6 0-111 17,-2 0-100-17,-58-7-143 16,-7-1-384-16</inkml:trace>
    </iact:actionData>
  </iact:action>
</iact:actions>
</file>

<file path=ppt/ink/inkAction5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3-08T00:07:10.573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50"/>
    </inkml:brush>
    <inkml:brush xml:id="br2">
      <inkml:brushProperty name="width" value="0.055" units="cm"/>
      <inkml:brushProperty name="height" value="0.055" units="cm"/>
    </inkml:brush>
    <inkml:brush xml:id="br3">
      <inkml:brushProperty name="width" value="0.05292" units="cm"/>
      <inkml:brushProperty name="height" value="0.05292" units="cm"/>
      <inkml:brushProperty name="color" value="#7030A0"/>
    </inkml:brush>
  </inkml:definitions>
  <iact:action type="add" startTime="25504">
    <iact:property name="dataType"/>
    <iact:actionData xml:id="d0">
      <inkml:trace xmlns:inkml="http://www.w3.org/2003/InkML" xml:id="stk0" contextRef="#ctx0" brushRef="#br0">11249 1915 667 0,'0'0'371'23,"0"0"-235"-23,0 0 29 0,0 0 0 14,0 0-46-14,0 0-6 13,0 0-19-13,19-25-25 16,-19 25-18-16,0 0-6 23,0 0 2-23,0 0-42 0,0 0-5 15,0 0 0-15,-27 0 0 17,-22 0 0-17,-3 0 0 7,-3 0 0 13,-4 0 0-20,0 9 0 0,-4-2 0 16,-1 6 0-16,1-8 0 18,-8 2 0-18,14-4 0 13,-2 3 0-13,0-2 0 13,8 4 0-13,-2-4 0 17,-1-1 0-17,3 7 0 13,-4-8 0-13,7 4 0 17,-1-3 0-17,1 1 0 14,-3-4 0-14,9 5 0 16,2-1 0-16,6-1 0 21,1 6 0-21,1-5 0 1,0 4 0 7,9-4 0 8,-2-1 0-15,-4 3 0 17,7 1 0-18,-1-2 0 0,4-1 0 16,0 3 0-16,0-1 0 14,2 2 0-14,5-1 0 16,1-3 0-16,9 1 0 14,-4-1 0-14,2-4 0 16,-3 5 0-16,1-2 0 14,-11 4 0-14,7 3 0 18,-5 5 0-18,-2-3 0 20,0 5 0-20,7-2 0 0,-1 3 0 11,3 3 0 8,-3 8 0-19,5 3 0 0,-5 4 0 14,5 6 0-10,6 2 0 4,-2 2 0 15,2 7 0-23,0-1 0 0,0 1 0 4,0 1 0 21,0-1 0-25,0 3 0 0,0 1 0 12,0 2 0-12,0 6 0 16,0-3 0-15,8-15 0 12,-4 3 0-13,5-10 0 22,-5 6 0-21,-4 1 0-1,6 0 0 8,-1-2 0 13,3 4 0-21,7 7 0 1,-9-3 0 8,11 1 0 11,-15-11 0-20,4-6 0 0,-1 5 0 12,-1-2 0 5,4 3 0-17,3 13 0 0,4 2 0 20,-3 3 0-20,1-8 0 12,2-9 0-12,-7-7 0 19,0 5 0-19,3-10 0 10,-5-3 0-10,5-4 0 19,-5 3 0-19,-4 9 0 13,3 12 0-13,5 2 0 14,-1 11 0-14,-3-5 0 22,-2-7 0-21,0-1 0-1,0-5 0 16,-4-1 0-15,3-11 0 8,-3 1 0 11,0-5 0-20,8 1 0 0,-8-1 0 10,0-3 0 9,0 3 0-19,0-3 0 0,0-9 0 16,0-7 0-16,0-6 0 14,0 0 0-14,0-3 0 17,0 0 0-17,0 0 0 13,0 0 0-13,0 0 0 17,4 0 0-17,-4 0 0 13,0 0 0-12,0 0 0 22,0 0 0-22,0 0 0-1,0 0 0 12,0 0 0-12,0 0 0 17,0 0 0-17,7 0 0 12,16 0 0-12,10 0 0 19,12 0 0-19,9 0 0 11,-5 0 0-11,12 0 0 16,0 0 0-16,0 0 0 16,9 0 0-16,-7 0 0 14,0 0 0-14,0 6 0 16,1-2 0-16,-1-4 0 14,4 3 0-14,-8-3 0 17,-2 5 0-17,-2-5 0 21,-7 0 0-21,-3 0 0 0,7 0 0 16,-3 0 0-16,-5 0 0 14,9 0 0-14,-3 0 0 16,7 0 0-16,-6 0 0 15,-5 0 0-15,-6 0 0 16,-12 0 0-16,-1 0 0 13,-12 0 0-13,4 0 0 14,-2 0 0-14,-13 0 0 15,-2 0 0-13,-2 0 0 11,0 0 0-13,6 0 0 18,-2 0 0-18,-4 0 0 23,5 0 0-23,-1 0 0 0,-4-5 0 6,0 5 0 15,0 0 0-21,0 0 0 1,0 0 0 8,0 0 0 11,0 0 0-20,0 0 0 0,0 0 0 16,10-13 0-16,-1-2 0 14,6-14 0-14,6-15 0 18,-2-17 0-18,-9-14 0 11,3-14 0-10,-7-9 0 13,0 0 0-14,3 0 0 16,-5 9 0-16,11-7 0 25,-11 6 0-25,7 6 0 0,-3-6 0 5,-6 4 0 20,2-13 0-25,-4-6 0 0,0-14 0 21,0-12 0-21,0-13 0 0,0 1 0 6,0 9 0 5,0 12 0 8,0 19 0-19,0 25 0 0,0 19 0 16,0 9 0-16,0 10 0 14,0-6 0-14,0 2 0 18,-4-6 0-18,-2 5 0 12,-7 1 0-12,11 5 0 19,-6-1 0-19,-7 4 0 14,6-6 0-14,-3 6 0 14,-5 3 0-14,11 1 0 21,-5-1 0-21,-2 4 0 0,3 1 0 10,4 7 0 10,-7 10 0-19,13 6 0-1,0 5 0 13,-2 0 0-13,2 0 0 16,0 25 0-16,15 52-45 14,10-27-344-14,0 10-264 18</inkml:trace>
    </iact:actionData>
  </iact:action>
  <iact:action type="add" startTime="29455">
    <iact:property name="dataType"/>
    <iact:actionData xml:id="d1">
      <inkml:trace xmlns:inkml="http://www.w3.org/2003/InkML" xml:id="stk1" contextRef="#ctx0" brushRef="#br0">12231 16728 668 0,'0'0'178'5,"0"0"1"11,0 0-45-16,0 0-41 16,0 0 2-16,0 0 10 20,0 0-21-20,0 0-1 0,209-42-13 16,-150 42-2-16,12-4-30 16,16 0 15-16,6-9-20 15,8 5-4-15,0 4 2 15,0 1-6-15,4-1 6 16,11 4-13-16,13 0 0 13,-5 0-4-13,5 0-14 16,-5 0 0-16,-17 0 0 13,-5 0 0-13,-14 0 0 16,1 0 0-16,-7 0 0 18,-11 4 0-18,3-4 0 20,0 0 0-20,-2 3 0 0,-3-3 0 10,-12 4 0 10,-17 4 0-20,-13-8 0 0,-8 0 0 14,-10 0 0-14,-9 0 0 17,4 0 0-17,-4 0 0 14,0 0 0-14,0 0 0 15,0 0 0-15,0 0 0 17,0 0 0-17,-4 10 0 13,-66-10 0-13,-22 11 0 17,-33-3 0-17,-3 1 0 13,-18-9 0-13,-5 0 0 14,-18 0 0-14,-4 0 0 17,5 0 0-17,1 0 0 23,3-9 0-23,12-3 0 0,9 8 0 8,10 1 0 13,15 3 0-21,19 0 0 0,13 0 0 13,22 0 0-13,18 0 0 16,14 0 0-16,18 0 0 15,10 0 0-15,4 0 0 15,0 0 0-15,0 0 0 18,0 0 0-18,0 0 0 12,0 0 0-12,0 0 0 17,63 0 0-17,57 0 0 13,38 0 0-13,29 0 0 23,18-10 0-23,3-5 0 0,-1 3 0 8,-9 2 0 17,-27 10 0-25,-28 0 0 0,-8 0 0 12,-26 0 0-12,-14 0 0 18,-13 0 0-18,-23 0 0 8,-14 0 0 10,-18 0 0-18,-16 0 0 0,-11 0 0 19,0 0 0-19,0 0 0 2,0 0 0 7,-74 0 0 11,-69 0 0-19,-45 12 0 8,-10 5 0-9,-6 1 0 18,18-7 0-18,22 6 0 20,16-5 0-20,22 20 0 0,14 18 0 12,30 28-70 1,82-34-262-13,0 14-331 31</inkml:trace>
    </iact:actionData>
  </iact:action>
  <iact:action type="add" startTime="32316">
    <iact:property name="dataType"/>
    <iact:actionData xml:id="d2">
      <inkml:trace xmlns:inkml="http://www.w3.org/2003/InkML" xml:id="stk2" contextRef="#ctx0" brushRef="#br1">10668 5191 598 0,'0'0'313'6,"0"0"-157"7,0 0-33-13,0 0-54 17,0 0-10-17,0 0-7 15,0 0-10-14,-28-12 29 13,-27 12-25-14,-4 0-6 22,-10 0-3-22,-13 0-8 0,0 16 2 16,-3 5-3-16,3-4-11 14,4 2 3-14,2 2 1 14,11-6-7-14,8 3 5 20,2-1-5-20,3-6-8 10,-1 6 1-9,2 2 2 17,3 2-3-18,-7 4 0 12,11 0-1-12,2-6 2 17,8 2 1-17,4-4-1 12,3-2-4-12,2 3 0 16,-1 1 1-16,5 2 4 16,-2 8 1-16,0-1 3 26,0-3 2-26,6 7-4 0,-2-2-1 3,0-2-4 22,4 1 1-25,3-14-3 1,3 6-2 10,5-1 1-11,-4 2 3 17,8 6-2-17,0-1 1 15,0 8 4-15,0 1-2 14,0-7 3-14,0-1-4 16,0 1-1-16,0-10 2 14,0 5-2-14,12-2-2 15,-3 3 1-15,3 0 1 15,3-3-3-15,4 3 3 24,0 0-2-23,-2 0 4-1,2 3-2 5,4 1-1 21,-2 0 4-26,6-9 1 0,16-1-8 10,-8 3 0-10,5-7 0 18,3-2 0-18,1-1 0 13,6-6 0-13,5 1 0 15,0-2 0-15,0 2 0 16,-2-4 0-16,-3 7 0 14,9-2 0-14,-4-4 0 16,4-1 0-16,0 1 0 14,4-4 0-14,5 0 0 15,1 0 0-15,9 0 0 15,-6 0 0-15,-9 0 0 24,6 0 0-24,-5 0 0 0,3 0 0 14,1 0 0-14,-7 0 0 16,-7 0 0-16,-9 0 0 14,-14 0 0-14,3 0 0 17,6 0 0-17,-4 0 0 14,8 0 0-14,0 0 0 13,5 0 0-13,-9 0 0 16,6 0 0-16,-6 0 0 13,-4 0 0-13,-2 0 0 17,6 0 0-17,-13 0 0 15,5-7 0-15,-1-5 0 15,-3-1 0-15,-3 1 0 22,-4-1 0-22,-2-3 0 0,4-8 0 9,-4-5 0 13,2-3 0-22,-2-5 0 0,-4 3 0 10,4 7 0 10,-8-11 0-20,1 1 0 0,-5-2 0 16,3-15 0-16,-10 0 0 13,0-10 0-13,0-15 0 16,0-3 0-16,0-8 0 14,-29 9 0-14,-1 8 0 19,-14 12 0-19,-5 11 0 4,-14 6 0 3,-2 4 0 9,-15 2 0-15,-2 1 0 21,12 9 0-22,-2 7 0 0,13 10 0 13,9 11 0-12,-5 0-66 14,0 0-63-15,40 11-117 14,3 10-203-14</inkml:trace>
    </iact:actionData>
  </iact:action>
  <iact:action type="add" startTime="33915">
    <iact:property name="dataType"/>
    <iact:actionData xml:id="d3">
      <inkml:trace xmlns:inkml="http://www.w3.org/2003/InkML" xml:id="stk3" contextRef="#ctx0" brushRef="#br1">9228 5959 293 0,'0'0'114'2,"0"0"12"10,0 0-1 7,0 0-21-19,0 0 23 0,0 0 2 18,0 0-27-18,32 0-17 12,-32 0 6-12,0 0 3 18,0 0-6-18,0 0-29 12,0 0-21-11,0 0-9 15,0 0-9-16,-32 0-5 13,-24 3-11-13,-8 7 1 16,1 2-4-16,2-5 0 23,-2 1 4-23,14-2-3 0,-1-3 3 16,8 1-2-16,20-4 2 9,4 3-3 14,15 3-2-22,-1-6 1-1,4 0-1 7,-6 0 0 12,6 0 0-19,0 0-2 0,0-34 0 16,10-6-1-16,26-4 6 14,0 6-3-14,6 6 0 16,-8 2 1-16,0 12-1 14,-3 5 2-14,-12 1-2 17,-6 6 1-17,-3 6 0 13,-10 0 0-12,0 0-1 16,0 0 0-17,0 0 1 12,0 0-1-12,0 0 7 24,-23 8-5-24,-21 20 0 0,0 3-1 21,-1-2-1-21,12-7 0 0,3 3 0 15,7 0 4-15,13-4-3 6,7 4 4 10,3-2 7-16,0 7 17 16,36 1-2-16,19-2-10 14,-4-1-7-14,1 6-10 16,-10 3-3-16,-8 3-19 14,-9 7-78-14,-25-32-98 15,0-8-116-15</inkml:trace>
    </iact:actionData>
  </iact:action>
  <iact:action type="add" startTime="34685">
    <iact:property name="dataType"/>
    <iact:actionData xml:id="d4">
      <inkml:trace xmlns:inkml="http://www.w3.org/2003/InkML" xml:id="stk4" contextRef="#ctx0" brushRef="#br1">8973 6747 107 0,'0'0'698'9,"0"0"-574"11,0 0 1-20,0 0-27 0,0 0-21 15,0 0 6-15,0 0 4 15,28 13-8-15,-28-13-15 16,0 0-7-16,-47 0 22 14,-26 0-5-14,-12 0-15 14,-5-9-12-14,-11-2-10 16,-9-3-11-16,3 7-4 16,-13 3 7-16,4 0-4 23,2 0-5-23,-2 4 3 0,8-3-16 13,-1-3-7-13,-1 3 0 10,5-1 0 10,2 4 0-20,-1 0 0 0,3 0 0 16,6 0 0-16,5 0 0 14,3 0 0-14,-5 0 0 16,7 4 0-16,-1-1 0 14,0 3 0-14,-7-3 0 19,4 1 0-19,-3 0 0 12,16 0 0-12,4 3 0 18,-2 3 0-18,9 1 0 4,2 2 0 4,6-1 0 9,2 4 0-17,9 5 0 22,10-14 0-22,13 6 0 0,12-8 0 14,11-5 0-14,0 7 0 14,38 6-111-14,4-5-181 15,5 9-272-14</inkml:trace>
    </iact:actionData>
  </iact:action>
  <iact:action type="remove" startTime="39334">
    <iact:property name="style" value="instant"/>
    <iact:actionData xml:id="d5" ref="#d3"/>
  </iact:action>
  <iact:action type="add" startTime="39354">
    <iact:property name="dataType" value="strokeEraser"/>
    <iact:actionData xml:id="d6">
      <inkml:trace xmlns:inkml="http://www.w3.org/2003/InkML" xml:id="stk5" contextRef="#ctx0" brushRef="#br2">26393 19938 460 0,'0'0'462'22,"0"0"-399"-22,0 0 24 0,0 0-21 11,0 0-54-3,0 0-12-5,0 0-9 4,38-7-60 0,-38 18-285 0,0 7-364 1</inkml:trace>
    </iact:actionData>
  </iact:action>
  <iact:action type="add" startTime="39719">
    <iact:property name="dataType" value="strokeEraser"/>
    <iact:actionData xml:id="d7">
      <inkml:trace xmlns:inkml="http://www.w3.org/2003/InkML" xml:id="stk6" contextRef="#ctx0" brushRef="#br2">26880 20207 754 0,'0'0'227'6,"0"0"-183"0,0 0 69 1,0 0-60 1,0 0-50 0,0 0-3-1,67 0-23 0,-67 0-72 1,0 0-120 0,0-3-195 0</inkml:trace>
    </iact:actionData>
  </iact:action>
  <iact:action type="add" startTime="39979">
    <iact:property name="dataType" value="strokeEraser"/>
    <iact:actionData xml:id="d8">
      <inkml:trace xmlns:inkml="http://www.w3.org/2003/InkML" xml:id="stk7" contextRef="#ctx0" brushRef="#br2">26880 20207 798 0,'135'-19'209'103,"-121"19"-111"-103,-9 0-14 0,-5 0-50 0,0 0-27 0,0 16-7 1,0 9-99-1,0 8-273 0</inkml:trace>
    </iact:actionData>
  </iact:action>
  <iact:action type="add" startTime="40152">
    <iact:property name="dataType" value="strokeEraser"/>
    <iact:actionData xml:id="d9">
      <inkml:trace xmlns:inkml="http://www.w3.org/2003/InkML" xml:id="stk8" contextRef="#ctx0" brushRef="#br2">26814 20647 750 0,'0'0'50'5,"0"0"-46"4,0 0-4-3,0 0-154 2,0 0-335 0</inkml:trace>
    </iact:actionData>
  </iact:action>
  <iact:action type="remove" startTime="40295">
    <iact:property name="style" value="instant"/>
    <iact:actionData xml:id="d10" ref="#d2"/>
  </iact:action>
  <iact:action type="add" startTime="40290">
    <iact:property name="dataType" value="strokeEraser"/>
    <iact:actionData xml:id="d11">
      <inkml:trace xmlns:inkml="http://www.w3.org/2003/InkML" xml:id="stk9" contextRef="#ctx0" brushRef="#br2">26814 20647 749 0,'100'-70'144'16,"-82"70"-136"-15,-7 0 13 8,-11 0-21 5,0 0-117-14,0 0-245 3</inkml:trace>
    </iact:actionData>
  </iact:action>
  <iact:action type="add" startTime="40437">
    <iact:property name="dataType" value="strokeEraser"/>
    <iact:actionData xml:id="d12">
      <inkml:trace xmlns:inkml="http://www.w3.org/2003/InkML" xml:id="stk10" contextRef="#ctx0" brushRef="#br2">27048 20425 833 0,'0'0'72'6,"0"0"-25"-1,0 0-47 4,0 0-2 0,0 0-170-3,0 0-228 1</inkml:trace>
    </iact:actionData>
  </iact:action>
  <iact:action type="add" startTime="40595">
    <iact:property name="dataType" value="strokeEraser"/>
    <iact:actionData xml:id="d13">
      <inkml:trace xmlns:inkml="http://www.w3.org/2003/InkML" xml:id="stk11" contextRef="#ctx0" brushRef="#br2">27006 20731 480 0,'19'34'21'5,"-19"-34"-21"2,0 0-145 1</inkml:trace>
    </iact:actionData>
  </iact:action>
  <iact:action type="add" startTime="40782">
    <iact:property name="dataType" value="strokeEraser"/>
    <iact:actionData xml:id="d14">
      <inkml:trace xmlns:inkml="http://www.w3.org/2003/InkML" xml:id="stk12" contextRef="#ctx0" brushRef="#br2">26307 21010 433 0,'0'0'120'6,"0"0"12"2,0 0-5-2,0 0-19 2,0 0-50 0,0 0-32 0,-99 48-26-1,80-35 0 0,-11-5-81 1,24-8-144 0,-3 0-188 0</inkml:trace>
    </iact:actionData>
  </iact:action>
  <iact:action type="add" startTime="40977">
    <iact:property name="dataType" value="strokeEraser"/>
    <iact:actionData xml:id="d15">
      <inkml:trace xmlns:inkml="http://www.w3.org/2003/InkML" xml:id="stk13" contextRef="#ctx0" brushRef="#br2">26307 21010 122 0,'-274'36'117'4,"274"-36"-26"4,0-4-45 0,0-5-31 0,0-3-15-2,0 8-61 2,0-3-188 0</inkml:trace>
    </iact:actionData>
  </iact:action>
  <iact:action type="remove" startTime="41143">
    <iact:property name="style" value="instant"/>
    <iact:actionData xml:id="d16" ref="#d4"/>
  </iact:action>
  <iact:action type="add" startTime="41145">
    <iact:property name="dataType" value="strokeEraser"/>
    <iact:actionData xml:id="d17">
      <inkml:trace xmlns:inkml="http://www.w3.org/2003/InkML" xml:id="stk14" contextRef="#ctx0" brushRef="#br2">26007 20817 518 0,'0'0'198'5,"0"0"-161"7,0 0 27-8,0 0-57 1,0 0-7 3,0 0-70 1,0-15-65-3,0 9-54 1,0 6-216 1</inkml:trace>
    </iact:actionData>
  </iact:action>
  <iact:action type="add" startTime="41294">
    <iact:property name="dataType" value="strokeEraser"/>
    <iact:actionData xml:id="d18">
      <inkml:trace xmlns:inkml="http://www.w3.org/2003/InkML" xml:id="stk15" contextRef="#ctx0" brushRef="#br2">26007 20817 683 0,'30'-46'115'4,"-30"46"1"4,0 0-61-2,0 0-49 3,0 0-6-2,0 6-12 1,0-2-54-2,0 9-157 2</inkml:trace>
    </iact:actionData>
  </iact:action>
  <iact:action type="add" startTime="43517">
    <iact:property name="dataType"/>
    <iact:actionData xml:id="d19">
      <inkml:trace xmlns:inkml="http://www.w3.org/2003/InkML" xml:id="stk16" contextRef="#ctx0" brushRef="#br1">10982 5273 767 0,'0'0'216'10,"0"0"-74"10,0 0-31-20,0 0-37 0,0 0-2 16,0 0-3-16,6-12-13 6,-6 8-7 16,0 4-3-22,0 0-7 0,0 0 6 15,-30 0 5-15,-1 0-18 15,-1 0-7-15,1 0 5 15,-9 0-9-15,0 0-2 14,0 0-3-14,2 0 3 18,0 0-8-18,6 0-1 13,-4 0 1-13,-4 0 0 16,6 0 2-16,-1 4-1 14,1 4-6-14,0-1 3 16,-4 3-1-16,7-2 3 21,-1-1-4-21,3-2 1 0,-1 2-5 18,-2 3 4-17,-5 1-4 10,3-3 1-11,-4 5-3 18,2-2 1-18,4 2 2 12,5-1-1-12,4 1 2 18,0-4-5-18,-3-2 0 12,3 5 0-12,-2-3 0 16,8-2 0-16,0 1 0 16,-2-4 0-16,-4 5 0 14,2 3 0-14,-8-5 0 15,7 3 0-14,3-2 0 13,11-1 0-13,-2-3 0 12,5-4 0-13,1 0 0 16,0 6 0-16,-9-4 0 16,-4 8 0-16,0-3 0 20,-6 5 0-19,2 1 0-1,-2-2 0 16,4 7 0-16,0-11 0 13,6 3 0-13,1-2 0 18,3-1 0-18,-5 0 0 12,3 2 0-12,5 4 0 16,-11-4 0-16,11 6 0 14,-9-3 0-14,6 10 0 16,-3 3 0-16,-5 3 0 16,6 0 0-16,-1 4 0 14,5 2 0-14,3 1 0 22,-6-1 0-22,5-3 0 0,1-2 0 16,-6 1 0-16,8 7 0 14,-3-1 0-14,5 13 0 16,-6-8 0-16,6-1 0 15,0-2 0-15,0-11 0 15,0 7 0-15,0-5 0 16,0-1 0-16,0-3 0 14,0-6 0-14,6-1 0 16,7-6 0-16,4 1 0 14,12 2 0-14,-1 2 0 15,3-2 0-14,-1-3 0 13,4-3 0-14,-5 4 0 16,5-7 0-16,2 0 0 15,-1-2 0-15,12 4 0 18,-5-4 0-18,2 5 0 14,3-5 0-14,-5-4 0 3,6 0 0 13,-4 0 0-16,3 0 0 14,1 0 0-14,-1 3 0 17,-5 2 0-17,-17 2 0 13,9-3 0-13,-9-4 0 17,-2 6 0-17,15-3 0 16,-17-3 0-16,9 0 0 13,3 0 0-13,-7 5 0 17,3-2 0-17,-6 1 0 20,5 0 0-20,-5-1 0 0,4-3 0 15,5 6 0-15,0-4 0 14,8-2 0-14,6 0 0 18,-6 0 0-18,6 0 0 12,-6 0 0-12,-2 0 0 17,-2 0 0-17,-2 0 0 13,0 0 0-13,6 0 0 19,6 0 0-19,5 0 0 13,1 0 0-13,3-8 0 14,0-6 0-14,-5-7 0 19,5-1 0-19,-8 3 0 3,-7-6 0 9,-5 8 0 4,-5-2 0-16,-1-1 0 19,-1 2 0-19,-5 2 0 0,0-5 0 10,-2 4 0 10,-2-1 0-20,2-4 0 1,-2 3 0 14,2-2 0-15,0-4 0 13,1-3 0-13,-4-13 0 15,-3-12 0-15,-4-12 0 15,1-10 0-14,-7-6 0 15,-5 0 0-16,0-10 0 13,0 1 0-13,0 9 0 23,-43 3 0-23,-1 9 0 0,-15 7 0 9,-10 6 0 16,-20 6 0-25,-8 6 0 0,-17 7 0 6,-8 8 0 17,2 5 0-23,13 8 0 0,10 8 0 8,19 4 0-5,15 4 0 12,-1 0 0-15,-3 0-97 18,-1 0-107-18,56 0-105 12,-7 0-307-12</inkml:trace>
    </iact:actionData>
  </iact:action>
  <iact:action type="add" startTime="45821">
    <iact:property name="dataType"/>
    <iact:actionData xml:id="d20">
      <inkml:trace xmlns:inkml="http://www.w3.org/2003/InkML" xml:id="stk17" contextRef="#ctx0" brushRef="#br1">8914 6629 583 0,'0'0'197'9,"0"0"-24"-3,0 0-41 14,0 0-42-20,0 0-11 0,0 0-11 10,0 0-9 10,7 7 6-20,-28-7 11 0,-32 0-2 14,-8 6-28-14,-15-4 6 16,-6 4-9-16,0-2-9 14,-1 3-1-14,3-1 0 16,2 0-8-16,-2 3 0 15,7-9-12-15,-10 4 4 20,5 1-2-20,3-5 1 11,-1 0-2-10,13 0-5 13,1 0 6-14,12 0-2 16,-3 0-4-16,13 0-4 21,6 0-3-21,-4 0-1 0,3 0 6 17,-5 0-4-17,-3 0 3 9,-1 0-4 10,8 0 4-19,-2 0-3 0,11 0 1 15,6 0-4-15,-2 0 0 15,0 0 0-14,-3 0 0 11,1 0 0-12,4 0 0 17,-6 0 0-17,-3 0 0 16,9 0 0-15,-11 0 0 19,3 0 0-20,-1 0 0 0,-12 0 0 14,6 0 0-14,-1 0 0 16,-8 0 0-16,-3 0 0 10,-7 0 0 11,-8 0 0-21,-9 0 0 0,7 0 0 16,-9 0 0-16,9 0 0 13,-1 4 0-13,3-4 0 17,0 0 0-17,-2 0 0 13,1 0 0-13,1 0 0 16,8 0 0-16,15 0 0 14,13 0 0-14,12 0 0 14,11 0 0-14,-2 0 0 18,6 0 0-18,0 0-56 21,0 24-120-21,6-3-235 0</inkml:trace>
    </iact:actionData>
  </iact:action>
  <iact:action type="add" startTime="47968">
    <iact:property name="dataType"/>
    <iact:actionData xml:id="d21">
      <inkml:trace xmlns:inkml="http://www.w3.org/2003/InkML" xml:id="stk18" contextRef="#ctx0" brushRef="#br1">12729 16840 358 0,'0'0'339'1,"0"0"-189"8,0 0 12 7,0 0-59-15,0 0-2 11,0 0 14-12,0 0 9 16,50-19-23-15,-50 19-4 13,0 0-15-14,0-3-8 24,0 3-17-24,0 0-13 0,0 0-12 14,0 0-2-14,-10 0-7 16,-33 0 5-16,-22 0-1 14,-2 0-27-14,-7 0 0 15,6 0 0-15,-5 0 0 16,1 0 0-15,3-6 0 11,-7 6 0-12,4 0 0 17,-4 0 0-17,2 0 0 14,1 0 0-14,1 0 0 17,-2 0 0-17,7 18 0 23,12-11 0-23,9 2 0 0,10-5 0 8,8 1 0 12,5-5 0-20,6 3 0 0,-2-3 0 9,3 0 0 6,3 7 0-15,9-7 0 21,2 0 0-21,-3 0 0 0,5 0 0 14,0 0 0-14,-4 0 0 15,-4 12 0-15,-3 5 0 16,-4 12 0-16,-1 7 0 14,7 10 0-14,-6 7 0 16,7 9 0-16,2 10 0 14,6-9 0-14,0 2 0 17,0 0 0-17,0-8 0 22,0 5 0-22,0-6 0 0,0 6 0 14,0-9 0-14,0 1 0 14,0 1 0-14,0-1 0 10,0-8 0 10,0-2 0-20,0 5 0 0,0 5 0 17,6-11 0-17,-6 4 0 13,0 0 0-13,0-1 0 17,0-4 0-17,0 6 0 13,0-3 0-13,0-1 0 16,0 2 0-16,0-9 0 14,0 8 0-14,0-18 0 16,0 11 0-16,0-9 0 16,0-5 0-16,0-12 0 14,0-5 0-14,0 2 0 22,0 0 0-22,0 3 0 0,0 5 0 14,0 2 0-14,0 5 0 17,0 1 0-17,0 4 0 13,0-8 0-13,0-6 0 17,0-2 0-17,0-4 0 16,0-2 0-16,0-7 0 12,0 0 0-12,0 0 0 15,0 0 0-15,0 0 0 17,0 0 0-17,0 0 0 13,0 0 0-13,0 0 0 18,0 0 0-18,0 0 0 20,4 0 0-20,-4 0 0 0,0 0 0 17,0 0 0-17,0 0 0 13,4 0 0-13,11 0 0 16,2 0 0-16,6 9 0 14,7 3 0-14,-7-8 0 17,6 8 0-17,-5-3 0 10,-3-2 0 9,2 3 0-19,0-8 0 0,4 7 0 14,1-9 0-13,-1 9 0 14,5-9 0-15,2 0 0 16,6 0 0-16,2 0 0 14,4 0 0-14,-4 0 0 16,-2 0 0-16,-6 0 0 20,4 0 0-20,2 0 0 0,2 0 0 17,-4 0 0-17,2 0 0 13,2 0 0-13,0 0 0 16,-4 0 0-15,-6 0 0 12,0 0 0-13,-9 0 0 17,8 0 0-17,-1 0 0 13,10 0 0-13,0 0 0 18,0 0 0-18,-2 0 0 13,2 0 0-13,2 0 0 15,-2 0 0-15,0 0 0 17,2 7 0-17,-6-7 0 21,-2 0 0-21,-5 0 0 0,-10 9 0 10,-2-9 0 19,-2 0 0-29,-7 0 0 0,3 0 0 0,-3 0 0 7,-4 0 0 4,-4 0 0 9,5 0 0-20,-5 0 0 0,0 0 0 13,0 0 0-13,0 0 0 17,0 0 0-17,4 0 0 13,6 0 0-13,1 0 0 16,-1 0 0-16,-1 0 0 14,6-9 0-14,-11-7 0 14,6 0 0-14,-10 4 0 18,0-9 0-18,0-4 0 21,0 6 0-20,0-19 0-1,0-2 0 8,0-6 0 13,-19-2 0-21,-10-13 0 0,4 11 0 14,1-11 0-14,3 8 0 16,2-5 0-16,5 5 0 17,-7-3 0-17,2-7 0 12,6-2 0-12,-2-7 0 17,11 9 0-17,-6-2 0 13,10 12 0-13,-3 1 0 17,3 7 0-17,0-2 0 13,0 0 0-13,0-18 0 23,0-10 0-23,0-11 0 0,0-8 0 9,0-15 0 13,0-1 0-22,0 11 0 0,0 2 0 14,0 14 0-14,0 29 0 16,0 22 0-16,0 21 0 11,0 11 0 6,0 0-156-17,0 0-89 0,0 40-74 18</inkml:trace>
    </iact:actionData>
  </iact:action>
  <iact:action type="add" startTime="50165">
    <iact:property name="dataType"/>
    <iact:actionData xml:id="d22">
      <inkml:trace xmlns:inkml="http://www.w3.org/2003/InkML" xml:id="stk19" contextRef="#ctx0" brushRef="#br1">13316 18455 496 0,'0'0'227'17,"0"0"-62"-17,0 0-32 1,0 0-13 17,0 0 10-18,0 0-11 10,0 0-6-10,26-9-20 17,3 9 0-17,5-3-8 13,12 3-32-13,7 0 13 17,4-4-25-16,2 4 2 12,0 0-12-13,4 0 4 17,9-9-31-17,1 9-4 22,1-9 0-22,13 9 0 0,-1-7 0 15,13-2 0-14,13 7 0 12,8-8 0-13,6 10 0 16,3-7 0-16,-13-1 0 14,4-2 0-14,-6 10 0 16,-15 0 0-16,-4 0 0 15,-3 0 0-15,-12 0 0 16,-6 0 0-16,-2 0 0 14,-3 0 0-14,-3 0 0 15,3 0 0-15,1 0 0 17,-7 0 0-16,-2 0 0 11,-8 0 0-12,-5 0 0 16,-6 0 0-16,-2 0 0 20,-8 0 0-20,0 0 0 0,1 0 0 16,-12 0 0-16,-2 0 0 14,-12 0 0-14,-7 0 0 18,0 0 0-18,0 0 0 12,0 0 0-12,0 0 0 16,-40 0-76-16,10 0-276 14,-12 18-186-14</inkml:trace>
    </iact:actionData>
  </iact:action>
  <iact:action type="add" startTime="52640">
    <iact:property name="dataType"/>
    <iact:actionData xml:id="d23">
      <inkml:trace xmlns:inkml="http://www.w3.org/2003/InkML" xml:id="stk20" contextRef="#ctx0" brushRef="#br3">11319 6873 700 0,'0'0'328'7,"0"0"-178"10,0 0-5-17,0 0-33 20,0 0-38-20,0 0-21 0,0 0-6 16,25-14-4-16,-25 14-4 14,0-5 9-14,0 1-9 16,-13-5 17-16,-20 5-2 14,-3-4-9-14,-4 5-12 21,0-7-8-21,-11 8-1 0,5-8-4 9,2-3-8 9,-5 7-12-18,11-3 0 12,-6-4 0-12,0 10 0 22,-5-6 0-22,9 2 0 0,2-1 0 10,0 4 0 5,9-2 0-14,-1 6 0 14,16-3 0-15,-5-1 0 19,4 4 0-19,0-4 0 0,-6 4 0 17,-6 0 0-17,-3-4 0 14,1 0 0-14,1 1 0 15,-3-6 0-15,-1 5 0 14,5-1 0-14,-5 1 0 19,0 4 0-19,5 0 0 11,4-3 0-11,-9 3 0 20,1 0 0-20,-5 0 0 2,0 0 0 8,-2 0 0 6,0 0 0-16,4 0 0 20,-1 0 0-20,-3 0 0 0,0 0 0 19,8 0 0-19,-6 0 0 6,3 0 0 18,-1 0 0-24,0 3 0 0,3-3 0 9,3 4 0 10,7-4 0-19,-2 5 0 0,4-1 0 14,4-4 0-14,3 3 0 16,-1-3 0-16,-6 0 0 17,0 0 0-17,0 9 0 12,-4 3 0-12,2 5 0 16,-7 7 0-16,7-5 0 14,-8 6 0-14,12 5 0 17,-8-5 0-16,4-5 0 13,2 5 0-14,-4-2 0 15,8 2 0-15,-4 7 0 6,0 6 0 7,6 2 0-13,-6 10 0 19,5-2 0-19,1 5 0 9,0-3 0 12,-4-10 0-21,11-3 0 1,-9-5 0 10,7 2 0-11,4-7 0 15,-3 2 0-15,3 8 0 18,4 0 0-18,-2 7 0 13,-4 9 0-13,1 5 0 15,5-1 0-15,-6-7 0 24,6-10 0-24,0-8 0 0,0-11 0 9,0 4 0 11,0-6 0-20,17 6 0 0,4-8 0 17,4 4 0-17,9-2 0 10,4 6 0-10,2 0 0 17,6 0 0-17,1-4 0 15,10-9 0-15,6-2 0 14,0-4 0-14,7 6 0 17,-3-5 0-17,-4 3 0 13,-4 2 0-12,7 1 0 15,-5-1 0-16,2-1 0 23,11-7 0-23,-5-1 0 0,-1-3 0 7,-5 0 0 16,2 0 0-23,-14 0 0 0,6 0 0 12,-7 0 0-12,-12 0 0 17,0-3 0-17,0-1 0 14,-2 0 0-14,0 0 0 16,10 1 0-16,-2-7 0 14,5 2 0-14,3-3 0 15,-3 3 0-15,6-9 0 15,-7 5 0-15,1-4 0 15,-5-2 0-15,-2 6 0 24,-10-1 0-24,-1 1 0 0,1 2 0 7,-5-8 0 17,3 7 0-24,-5-7 0 0,2 3 0 13,-10-6 0-13,6 2 0 17,1-11 0-17,-5 1 0 14,-3 6 0-14,-1-8 0 13,0 9 0-13,2-3 0 16,0-4 0-16,2-4 0 15,0-7 0-15,-3-5 0 17,-3-8 0-17,2 7 0 12,0-2 0-12,-5-2 0 17,1 4 0-17,-5 2 0 13,-2-8 0-13,-2 3 0 18,5-5 0-18,-7-6 0 14,0-2 0-13,0-9 0 14,0 3 0-15,-26 1 0 20,1 12 0-20,-2 8 0 0,-7 15 0 12,-2 0 0-9,-21 3 0 8,-17 0-79 7,-25 5-147-18,49 24-118 0,6 0-249 16</inkml:trace>
    </iact:actionData>
  </iact:action>
  <iact:action type="add" startTime="54935">
    <iact:property name="dataType"/>
    <iact:actionData xml:id="d24">
      <inkml:trace xmlns:inkml="http://www.w3.org/2003/InkML" xml:id="stk21" contextRef="#ctx0" brushRef="#br3">8721 8047 486 0,'0'0'230'14,"0"0"-49"-14,0 0-28 17,0 0-28-17,0 0 1 12,0 0 15-12,0 0-22 17,44-9-11-17,-44 9-8 13,0-3-9-13,0 3-22 17,0 0-19-17,0 0-8 21,0 0-16-21,0 0-26 0,0 0 0 8,0 0 0 14,0 0 0-22,0 0 0 0,0 0 0 17,-38 0 0-17,-21-12 0 13,-17-1 0-13,-10-2 0 19,-1 1 0-18,-3 3 0 6,3 5 0 12,1 2 0-19,4 2 0 0,4 2 0 16,-2-6 0-16,2 6 0 14,-2 0 0-14,10-4 0 14,-6 1 0-14,7-1 0 16,-5 4 0-16,6 0 0 15,5-6 0-15,4 6 0 15,4 0 0-15,1-2 0 23,5-3 0-23,7 0 0 0,2 2 0 7,-6-1 0 15,-7-4 0-22,7-1 0 0,-11-2 0 16,4 3 0-16,-10-5 0 12,-7 4 0-7,-1 2 0 4,-3 1 0-6,-4 6 0 12,10-3 0-15,5 3 0 15,4 0 0-15,2 0 0 15,11 0 0-15,0 0 0 15,14 0 0-15,0 0 0 16,13 0 0-16,7 0 0 15,8 0 0-15,4 0 0 14,0 0 0-14,0 0 0 24,0 0 0-24,0 0 0 0,0 3 0 14,50 35 0-13,-14-16-304 8,-4 1-231 26</inkml:trace>
    </iact:actionData>
  </iact:action>
  <iact:action type="add" startTime="56649">
    <iact:property name="dataType"/>
    <iact:actionData xml:id="d25">
      <inkml:trace xmlns:inkml="http://www.w3.org/2003/InkML" xml:id="stk22" contextRef="#ctx0" brushRef="#br3">19067 16363 457 0,'0'0'225'16,"0"0"9"-16,0 0-58 15,0 0-73-15,0 0 5 14,0 0-9-14,32 21-10 22,-32-21-8-22,0 0-16 0,0 0-12 10,0 0-12 10,0 0-12-20,-7 0-7 0,-41 8-5 18,-20-8 12-18,-20 0-16 12,-1 0-2-12,-12 0-4 21,2 0-6-20,4 0 2-1,3 0 0 8,1-8-2 5,3 8 0-6,14 0 3 3,2 0-3-10,7 0 0 16,6 17 2-16,-2 3-2 15,12-3 0-15,9 2 0 15,7-2 0-14,11-13 0 20,10-4-1-21,6 4 0 0,6-4 0 16,0 0 1-16,0 0 1 14,0 0 1-14,0 0-2 14,0 9 4-14,0 10-3 19,0-1-1-19,0 14 1 11,0 1-2-11,0 2 0 17,0 12 2-17,0-11 1 13,10 12-1-13,-2 1 4 18,1-2-4-18,1 9 4 12,-10-12-3-12,3 13 2 16,-3 8-3-16,0 13 2 22,0-3 0-22,0 15-1 0,0-8 3 17,0-9-2-17,0 9 4 13,0-17-5-13,0 4 1 20,0-3 0-20,0-14 3 5,0 5-1 16,0-4 0-21,0 2 1 0,0 2 5 16,0-14-4-16,0 11-3 14,0-4 5-14,0 3-1 15,0-9-2-15,0 5-7 15,0 1 0-15,0 6 0 16,0-10 0-16,4-1 0 14,-4-1 0-14,0-7 0 22,0-9 0-22,0-10 0 0,0 10 0 9,0-16 0 9,0 13 0-18,0 3 0 12,0-11 0-11,0 10 0 14,0-10 0-15,0-9 0 17,0 5 0-17,0 2 0 18,0 3 0-18,0 11 0 0,0-10 0 17,0-3 0-17,0-11 0 13,0 0 0-13,0-5 0 14,0 2 0-14,0 7 0 16,0-9 0-16,0 0 0 22,0 0 0-22,0 0 0 0,0 0 0 8,0 0 0 15,0 0 0-22,0 0 0-1,0 0 0 14,0 0 0-14,0 0 0 15,0 0 0-15,0 0 0 15,15 0 0-15,18 0-9 15,7 0 8-15,0 0 1 15,11-11 0-15,-7 1 1 14,2 10 0-14,9-7 1 16,-4 7-1-16,-3 0-1 15,7-9 0-15,4 9 1 17,0-9-1-17,6 6 1 19,-1-1-1-17,-5 1 0-2,-7 3 0 8,-5 0 3 13,-5-9-3-21,-8 9 0 0,3 0 0 15,-5 0 0-15,2 0 0 15,4 0 0-14,4 0 0 15,-6 0 0-15,2 0 0 11,-3 0 0-12,-7 0 0 14,-1 0 0-14,-14 0 0 16,-7 0 0-16,7 0 0 15,-13 0 0-15,4 0 0 15,-4 0 0-15,0 0 0 15,0 0 0-15,0 0 0 15,0 0 0-15,0 0 0 16,0 0 0-16,0 0 0 15,0 0 0-15,0 0 0 21,0-9-4-21,0-20-3 0,0-24 1 16,-17-19 6-16,0-2 1 14,5-7 1-14,1-1-2 16,9-1 0-16,2 1-2 15,0-8 1-15,0 0 1 12,0-10 3 5,0-19-2-17,0-9-2 0,0-17 2 18,0-12-1-18,0-1 0 12,13 1 0-12,-1 10-2 19,3 14 2-19,0 11 2 19,-11 14-2-19,0 14-1 0,-4 16-2 9,0 31 1 12,0 5-5-21,0 30-61 0,0 12-65 15,0 0-41-15,0 25-65 15,0 23-305-15</inkml:trace>
    </iact:actionData>
  </iact:action>
  <iact:action type="add" startTime="58498">
    <iact:property name="dataType"/>
    <iact:actionData xml:id="d26">
      <inkml:trace xmlns:inkml="http://www.w3.org/2003/InkML" xml:id="stk23" contextRef="#ctx0" brushRef="#br3">19765 18577 352 0,'0'0'235'1,"0"0"-12"8,0 0 0-9,0 0-67 19,0 0-10-19,0 0 4 11,0 0-43-11,-3-4-7 16,20 4-24-16,13 0-18 22,22 0-7-22,7-3-3 0,19 3-6 18,15-5 4-18,23-2-12 12,15-11-34-12,25-1 0 19,6-9 0-19,2 3 0 11,1-4 0-11,-16 1 0 17,-5 20 0-17,-12-9 0 13,1 17 0-13,2 0 0 16,-7 0 0-16,-5 0 0 15,-1 0 0-15,-15 0 0 15,-5 0 0-15,-1 0 0 15,-17 0 0-15,-15 0 0 15,-18 0 0-15,-19 0 0 25,-9 0 0-25,-6 0 0 0,-7 0 0 5,-1 0 0 18,-9 0 0-23,4 0 0 0,-4 0 0 13,0 0 0-13,0 0 0 17,0 0 0-17,0 0 0 13,0 0 0-13,0 0 0 16,-55 19-35-16,21-3-261 15,-4 14-192-15</inkml:trace>
    </iact:actionData>
  </iact:action>
</iact:actions>
</file>

<file path=ppt/ink/inkAction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2-25T19:41:54.053"/>
    </inkml:context>
    <inkml:brush xml:id="br0">
      <inkml:brushProperty name="width" value="0.05292" units="cm"/>
      <inkml:brushProperty name="height" value="0.05292" units="cm"/>
    </inkml:brush>
  </inkml:definitions>
  <iact:action type="add" startTime="5814">
    <iact:property name="dataType"/>
    <iact:actionData xml:id="d0">
      <inkml:trace xmlns:inkml="http://www.w3.org/2003/InkML" xml:id="stk0" contextRef="#ctx0" brushRef="#br0">14364 14047 458 0,'0'0'201'2,"0"0"-63"-2,0 0 13 0,0 0-55 63,0 0-3-63,0 0-11 0,0 0-6 0,0 0-1 1,185 0-2-1,-151 0-20 0,2 0-14 0,10 0-10 0,3 0 1 67,10 0-17-67,-3 0-3 0,3 0 0 0,0 0-2 0,-6 0 7 0,17 0-3 0,-7 0 10 0,4 0-4 0,1 0 1 69,10 0 5-69,0 0-13 0,4 0-2 0,0 0-4 0,-17 0-4 0,-1 0 3 0,-5 0 0 0,-3 0-2 0,-1 0 1 66,8 0 1-66,1 0 4 0,7 0-5 0,3 0 0 0,-6 0-2 0,1 0 5 0,-6 0-4 0,-4 0-1 0,-6 0 3 68,-5 0-1-68,-8 0-1 0,-2 0 0 0,7 0 2 0,3 0-3 0,7 0 3 1,-2 5-2-1,10 7-1 0,8-12-1 67,3 7 0-67,2-3 0 0,-4 2 2 0,4 2 2 0,-7-4-1 0,1-4-1 0,-5 3-1 0,-2-3 0 0,9 0-1 66,-5 0 1-66,-1 0 1 0,16 4-1 0,0 1 2 0,2-5-2 0,3 0 1 0,-1 0 0 0,3 0 5 0,12 0-6 67,2 0 5-67,13 0-3 0,-7 0-1 0,7 0 1 0,-10 0-2 0,-7 0 3 0,-13 0-2 0,-4 0-2 0,0 0 0 66,1 0 2-66,-3-12-1 0,-2 0 0 0,0-1-1 0,-11 9 1 0,-12 4 3 0,-5 0-3 0,-18 0 0 1,-2 0 0 64,-11 0 2-65,-5 0-2 0,-7 0-1 0,-3 0 0 0,-4 0 0 0,0 0 0 0,0 0-3 0,0 0 0 66,-30 0-6-66,-46 0 7 0,-33 0 2 0,-26 0 1 0,-10 0 0 0,-7 0-2 1,-19 0 1-1,1 0 0 0,-12 0 2 1,-7 0-2 62,-3 0 2-63,-8 0-1 0,-5 0 4 0,-12 0-5 0,-8 0 5 0,-1 0-5 0,13 7-1 0,22 6-3 67,7-1 4-67,14 1 0 0,-1 3 0 0,0-4-2 0,18 1 4 0,3-2-2 0,9-1 0 0,10-7 0 0,7 1 1 66,2-4-1-66,-1 0 0 0,1 0 0 0,2 0-1 0,17 0 1 0,12 0-3 0,15 0-2 0,2 0 5 1,5 0 0 65,8 0 1-65,-2 0 2-1,-3 8-2 0,3 5 0 0,4-4 0 0,2 1-1 0,15 0-1 0,10-8 1 0,13 4-7 65,13-6 0-65,6 0 2 1,0 0 1-1,0 0-9 0,0 0 7 0,0 0 6 0,0 0-2 0,6 0 2 0,47 0 3 68,29 0-2-68,22-6-1 0,30-21 2 0,24-2 3 0,19 1 12 0,24-6-2 0,18 15 8 0,2 10 1 0,11 9-10 67,2 0 9-66,0 0-9 0,-3 0-3-1,-11 0 2 0,-16 0 5 0,-12 0-7 0,-7 0-11 0,-20 0 0 0,-3 0 0 67,-19 0 0-67,0 0 0 0,-3 0 0 0,1 0 0 0,8 0 0 0,7 0 0 0,-4 0 0 0,0-13 0 0,-11 6 0 67,-15-10 0-67,-16 9 0 0,4 4 0 0,-9 4 0 0,-2 0 0 0,-2 0 0 0,-8 0 0 1,0 0 0-1,-11 0 0 67,-15 0 0-67,-16 0 0 0,-19 0 0 0,-20 0 0 0,-3 0 0 0,-9 0 0 0,0 0 0 0,0 0 0 0,0 0 0 68,0 0 0-68,-63 0 0 0,-72-7 0 0,-61-28 0 0,-45 16 0 0,-37 2 0 0,-25 9 0 0,-36 5 0 0,-22 3 0 67,-24 0 0-67,-3 0 0 0,7 20 0 0,26 13 0 1,35 7 0-1,36-8 0 0,31-3 0 0,34-4 0 0,25-13 0 69,6 1 0-69,20-10 0 0,10-3 0 0,10 0 0 0,26 0 0 0,29 0 0 1,15 0 0-1,28 0 0 0,33 18-81 66,17-15-150-66,10 9-139 0</inkml:trace>
    </iact:actionData>
  </iact:action>
  <iact:action type="add" startTime="15584">
    <iact:property name="dataType"/>
    <iact:actionData xml:id="d1">
      <inkml:trace xmlns:inkml="http://www.w3.org/2003/InkML" xml:id="stk1" contextRef="#ctx0" brushRef="#br0">6078 16396 789 0,'0'0'238'1,"0"0"-90"-1,0 0-29 0,0 0-22 66,0 0 4-66,0 0-14 0,0 0 0 0,0 0-10 0,0 0-7 0,274-40-13 0,-223 32-9 0,8-2-11 0,4 3 0 66,0-5-10-66,0 3-2 0,-2 2-22 0,5 7-3 0,-1-12 0 0,2-1 0 0,-3 8 0 0,1-11 0 4,-4 7 0 60,0 2 0-64,-2-2 0 0,0 6 0 0,0 3 0 0,9 0 0 0,5 0 0 0,-5 0 0 0,-5 0 0 0,-4 0 0 68,-4 3 0-68,-5 3 0 0,5-6 0 0,-6 0 0 0,1 0 0 0,1 0 0 0,4 0 0 0,-3 0 0 0,3 0 0 66,4 0 0-66,-4 0 0 0,-5 0 0 0,1 0 0 0,-7 0 0 0,3 0 0 0,7 0 0 1,-5 0 0 0,10 0 0 66,6 3 0-67,7 4 0 0,2-1 0 0,1-3 0 0,-1 6 0 0,2-9 0 0,-2 0 0 0,-5 0 0 1,7 0 0 64,-8 0 0-65,1 0 0 0,-6 0 0 0,-4 0 0 0,-6 0 0 0,-2 0 0 0,1 0 0 0,20 0 0 67,2 0 0-67,14 0 0 0,5 0 0 0,6 7 0 0,-10 3 0 0,-7 1 0 0,-13 5 0 0,-20-16 0 1,-16 0 0 1,-16 0 0 62,-13 0 0-64,-4 0 0 0,0 0 0 1,0 0 0-1,0 0 0 0,-12 0-257 0,-20 0-362 0</inkml:trace>
    </iact:actionData>
  </iact:action>
  <iact:action type="add" startTime="17083">
    <iact:property name="dataType"/>
    <iact:actionData xml:id="d2">
      <inkml:trace xmlns:inkml="http://www.w3.org/2003/InkML" xml:id="stk2" contextRef="#ctx0" brushRef="#br0">16755 16568 545 0,'0'0'311'0,"0"0"-106"0,0 0-73 0,0 0-33 0,0 0 0 0,0 0-11 65,0 0-24-65,55 0-8 0,-34 0-10 0,7 0-13 0,8 0 19 0,6 0 3 0,-2 0-4 0,8 0-18 1,9 0-10 65,2 4-2-66,6-4-13 0,7 0 3 0,0 0-3 0,1 0 4 0,-3 0 0 0,6 0-6 0,-7-16 6 3,1 0 0 63,-1-2 0-66,-10 6 1 0,0 5 3 1,0-1-4-1,5-2-12 0,-1 7 0 0,4-5 0 0,3 8 0 1,1-8 0 65,-7-1 0-66,-1 5 0 0,0 1 0 0,2 3 0 0,-1 0 0 0,5 0 0 0,-3 0 0 0,7 0 0 0,-1 0 0 69,10 0 0-69,7 0 0 0,1 0 0 0,5-4 0 0,-4-4 0 1,-7 8 0-1,-2 0 0 0,-8 0 0 0,-7 0 0 66,3 0 0-66,-7 0 0 0,7 0 0 0,1 8 0 0,-3-1 0 0,5-3 0 0,-1 5 0 0,-4-9 0 0,-5 0 0 65,-4 0 0-65,4 0 0 0,-4 0 0 0,4 0 0 0,3 0 0 0,-10 0 0 0,3 0 0 0,7 0 0 65,-9 0 0-65,-9 0 0 0,3 0 0 0,-16 0 0 0,8 0 0 0,-14 0 0 1,5 0 0-1,-9 0 0 0,5 0 0 67,-3 0 0-67,-6 0 0 0,4 0 0 0,5 0 0 1,-3 0 0-1,5 0 0 0,-5 0 0 0,1 0 0 0,-1 0 0 70,5 0 0-70,-1 0 0 0,1-13 0 0,-11 10 0 0,8-6 0 0,-1 6 0 0,-9 3 0 0,2 0 0 0,-6 0 0 1,-5-10 0 65,3 10 0-66,-5 0 0 0,-6 0 0 0,5-7 0 0,-7-5 0 0,0 6-305 0,0 4-211 0</inkml:trace>
    </iact:actionData>
  </iact:action>
  <iact:action type="add" startTime="18731">
    <iact:property name="dataType"/>
    <iact:actionData xml:id="d3">
      <inkml:trace xmlns:inkml="http://www.w3.org/2003/InkML" xml:id="stk3" contextRef="#ctx0" brushRef="#br0">28278 16446 495 0,'0'0'224'0,"0"0"-18"0,0 0-48 0,0 0-62 0,0 0-11 64,0 0-12-64,0 0-15 0,179-8 4 0,-139-2-17 0,10-5-4 0,1 5-2 0,2-1-3 0,4 3-2 67,10-1-6-67,0 1 11 0,7 4-7 0,0 1 3 0,6-1-1 0,4 4 6 0,-1 0-8 0,-1-8-2 0,2 8-9 69,5-10 1-69,-3 7-6 0,0 3-5 0,9-4-2 0,-8 1-3 0,-1-2 4 0,7 5-5 0,-20 0 8 0,-3 0-1 69,-5 0-12-69,-10 0 0 0,-2 0 0 0,-3 0 0 0,3 0 0 0,8 0 0 0,-2 0 0 0,4 0 0 0,7 0 0 67,-3 0 0-67,1 0 0 0,-7 0 0 0,4 0 0 1,-6 0 0 0,-15 0 0-1,5 0 0 0,-13 0 0 0,-3-4 0 0,10 4 0 66,1-6 0-66,4 3 0 0,5-4 0 0,6-5 0 0,2-1 0 0,-6 8 0 0,-9-2 0 0,7-2 0 69,-3 6 0-69,9-3 0 0,-4-4 0 0,-4 1 0 0,6 0 0 0,-13 2 0 1,-2 3 0 0,-2-1 0-1,0 2 0 0,9-3 0 68,8 2 0-68,2-3 0 0,2-10 0 0,0 5 0 0,-4-5 0 0,-3 9 0 0,-9 4 0 0,3 1 0 0,-4-1 0 67,13-2 0-67,-2 6 0 0,4-2 0 0,0 2 0 0,-13-10 0 0,-10 3 0 0,-19 4 0 0,-11-2 0 0,-6 5 0 67,0-4 0-67,-31-12 0 0,-89-21-278 0,38 12 29 1,-22 4-272-1</inkml:trace>
    </iact:actionData>
  </iact:action>
  <iact:action type="add" startTime="20309">
    <iact:property name="dataType"/>
    <iact:actionData xml:id="d4">
      <inkml:trace xmlns:inkml="http://www.w3.org/2003/InkML" xml:id="stk4" contextRef="#ctx0" brushRef="#br0">6384 18321 681 0,'0'0'395'64,"0"0"-214"-64,0 0-32 0,0 0-62 1,0 0-28-1,0 0-29 1,0 0 2-1,219 0 12 0,-160 0 5 0,21 0 8 66,15 0 0-66,14-10 5 0,16-17-12 0,7 2 3 0,12 9-11 0,-1 4-23 1,9 2-19-1,-7 3 0 0,0-5 0 63,5 3 0-63,-7 2 0 0,3-13 0 0,-7 10 0 0,-13-5 0 0,-8 2 0 0,-12 13 0 1,-12-4 0 65,-7 4 0-66,-9 0 0 0,-9 0 0 0,3 0 0 0,-13 0 0 0,-6 0 0 0,-9 0 0 0,4 0 0 0,-3 0 0 66,-16 0 0-66,9 0 0 0,-4 0 0 0,2 0 0 0,-3 0 0 0,16 17 0 0,-5-9 0 0,15-1 0 0,-6-2 0 66,8 0 0-65,-6 3 0 0,-20-8 0-1,-3 4 0 0,-11 4 0 0,-10-8 0 0,8 0 0 0,-11 0 0 0,7 0 0 62,-5 0 0-62,7 0 0 0,-8 0 0 0,-5 0 0 0,-4 0 0 0,0 0 0 0,0 0 0 0,0 0-68 65,-13 0-404-64</inkml:trace>
    </iact:actionData>
  </iact:action>
  <iact:action type="add" startTime="21946">
    <iact:property name="dataType"/>
    <iact:actionData xml:id="d5">
      <inkml:trace xmlns:inkml="http://www.w3.org/2003/InkML" xml:id="stk5" contextRef="#ctx0" brushRef="#br0">17362 18533 548 0,'0'0'202'73,"0"0"-37"-73,0 0-40 0,0 0-7 0,0 0-3 0,0 0-17 0,0 0 6 0,295-75-27 0,-217 60-5 0,9-7-10 0,8 4-14 76,14 1 0-76,5-4-13 0,4 14 9 0,-4-2-1 0,-1 9-7 0,3 0-7 0,7-9-7 0,16 9-3 0,-2-7 0 0,-5 2-1 77,-1 1-18-77,-15 1 0 0,-13 3 0 0,-6 0 0 0,-4 0 0 0,-7 0 0 0,-6 0 0 1,7 0 0-1,-3 0 0 0,9 0 0 0,8 0 0 77,8 0 0-77,-1-10 0 0,-7 3 0 0,-6 7 0 0,-9-8 0 0,-14 4 0 0,-7 4 0 0,-2 0 0 0,-10 0 0 0,4 0 0 76,-4 0 0-76,-1 0 0 0,7 0 0 1,-2 0 0-1,-12 0 0 0,-1 0 0 0,-6 0 0 0,-5 0 0 0,-5 0 0 0,-7 0 0 75,0 0 0-75,-2 0 0 1,-4 0 0-1,-1 0 0 0,-9 0 0 0,-1 0 0 0,-4 0 0 0,0-8 0 0,0 8 0 0,0-16-81 77,0 16-246-76,4 0-161-1</inkml:trace>
    </iact:actionData>
  </iact:action>
  <iact:action type="add" startTime="23140">
    <iact:property name="dataType"/>
    <iact:actionData xml:id="d6">
      <inkml:trace xmlns:inkml="http://www.w3.org/2003/InkML" xml:id="stk6" contextRef="#ctx0" brushRef="#br0">28324 18275 432 0,'0'0'385'0,"0"0"-169"1,0 0-44 73,0 0-46-74,0 0 6 0,251-19-20 0,-175 13-9 0,6 2-17 0,19 4-4 0,13-3-10 0,14-1-16 0,14 4-8 3,18 0-23 75,4 0-25-78,0-8 0 0,1 8 0 0,-1 0 0 0,11 0 0 0,-2-10 0 0,0 3 0 0,-1-1 0 0,-18 4 0 0,-13-5 0 77,-14 9 0-77,-11 0 0 0,2 0 0 1,-2 0 0-1,2 0 0 0,-13 0 0 0,-2 0 0 0,-6 0 0 0,-6 0 0 0,8 0 0 0,-8 0 0 81,5 0 0-81,-15 0 0 0,-10 0 0 0,-12 0 0 1,-12 0 0-1,-12 0 0 0,-1 0 0 0,-11 0 0 0,-6 0 0 0,-11 0 0 0,3 0 0 79,-5 0 0-79,-4 0 0 0,0 0 0 0,0 0 0 0,0 0 0 0,0 0 0 0,0 0 0 0,-34 0-63 0,5 0-241 0,-13 0-111 75</inkml:trace>
    </iact:actionData>
  </iact:action>
</iact:actions>
</file>

<file path=ppt/ink/inkAction7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2-25T19:43:36.071"/>
    </inkml:context>
    <inkml:brush xml:id="br0">
      <inkml:brushProperty name="width" value="0.05292" units="cm"/>
      <inkml:brushProperty name="height" value="0.05292" units="cm"/>
    </inkml:brush>
  </inkml:definitions>
  <iact:action type="add" startTime="9672">
    <iact:property name="dataType"/>
    <iact:actionData xml:id="d0">
      <inkml:trace xmlns:inkml="http://www.w3.org/2003/InkML" xml:id="stk0" contextRef="#ctx0" brushRef="#br0">20966 14208 543 0,'0'0'233'5,"0"0"-76"7,0 0 0 5,0 0-18-17,0 0 12 0,0 0-12 16,0 0-21-16,0 0-8 13,274-18-19-12,-135-1-22 14,27-15-11-15,36 2-9 23,39 2-16-23,18 19-33 0,0 3 0 7,-12 8 0 16,-20 0 0-23,-27 8 0 0,-31 3 0 16,-36-2 0-16,-45-4 0 14,-27-1 0-14,-40-4 0 13,-21 0-3-12,0 0-253 14,-14 0-185-15,-35 0-661 14</inkml:trace>
    </iact:actionData>
  </iact:action>
  <iact:action type="add" startTime="10497">
    <iact:property name="dataType"/>
    <iact:actionData xml:id="d1">
      <inkml:trace xmlns:inkml="http://www.w3.org/2003/InkML" xml:id="stk1" contextRef="#ctx0" brushRef="#br0">28541 14208 956 0,'0'0'200'5,"0"0"-10"10,0 0-37-15,0 0-51 23,0 0-10-23,0 0-10 0,234 0-8 14,-80 0-16-14,42-18-2 16,36-7-9-16,16 6-10 13,1 7-37-13,-11 12 0 16,-29 0 0-16,-47 0 0 14,-42 0 0-14,-55 0 0 16,-25 12 0-16,-27-12 0 14,-13 0 0-14,0 0-56 16,-29 0-282-16,-16 0-207 15</inkml:trace>
    </iact:actionData>
  </iact:action>
  <iact:action type="add" startTime="11223">
    <iact:property name="dataType"/>
    <iact:actionData xml:id="d2">
      <inkml:trace xmlns:inkml="http://www.w3.org/2003/InkML" xml:id="stk2" contextRef="#ctx0" brushRef="#br0">20970 16756 915 0,'0'0'201'12,"0"0"-51"-12,0 0 12 16,0 0-55-16,0 0 1 22,0 0-3-22,166 12-10 0,-50-12 4 14,47 0-24-14,47 0-45 16,66-12-30-16,38-16 0 14,13 3 0-14,-11 0 0 17,-27 22 0-17,-51 3 0 13,-40 0 0-12,-57 0 0 15,-50 7 0-16,-49-7 0 13,-32 0 0-13,-10 0-122 16,-12-17-243-15,-45-8-198 13</inkml:trace>
    </iact:actionData>
  </iact:action>
  <iact:action type="add" startTime="11928">
    <iact:property name="dataType"/>
    <iact:actionData xml:id="d3">
      <inkml:trace xmlns:inkml="http://www.w3.org/2003/InkML" xml:id="stk3" contextRef="#ctx0" brushRef="#br0">28855 16690 286 0,'0'0'339'1,"0"0"-117"12,0 0 8-13,0 0-47 14,0 0 38-14,0 0-40 16,0 0-24-16,259 13-28 13,-117 12-38-13,39 3-83 16,48-9-8-15,47-10 0 21,32-9 0-22,8 0 0 0,-40 0 0 7,-67 0 0 16,-81 0 0-23,-66 0 0 0,-44 0 0 13,-18 0-155-13,-37 0-148 17,-35 13-231-17</inkml:trace>
    </iact:actionData>
  </iact:action>
  <iact:action type="add" startTime="12820">
    <iact:property name="dataType"/>
    <iact:actionData xml:id="d4">
      <inkml:trace xmlns:inkml="http://www.w3.org/2003/InkML" xml:id="stk4" contextRef="#ctx0" brushRef="#br0">21385 18777 533 0,'0'0'209'14,"0"0"-18"-14,0 0-75 14,0 0-19-14,0 0-5 16,0 0-9-16,0 0-8 14,-6 54-18-14,29-54 8 16,17 0 18-16,4 0 29 14,15-8 3-14,21-5-20 17,26-2-15-17,45-3-36 13,43-1-44-13,44-10 0 17,36 5 0-17,11 2 0 21,-3 15 0-21,-14 7 0 0,-32 0 0 17,-32 7 0-17,-35 23 0 13,-24-2 0-13,-27-11 0 16,-32-5 0-16,-27-9 0 14,-29-3 0-14,-17 0 0 15,-13 0 0-15,0 0 0 15,0 0-202-15,-30 0-331 16</inkml:trace>
    </iact:actionData>
  </iact:action>
  <iact:action type="add" startTime="13586">
    <iact:property name="dataType"/>
    <iact:actionData xml:id="d5">
      <inkml:trace xmlns:inkml="http://www.w3.org/2003/InkML" xml:id="stk5" contextRef="#ctx0" brushRef="#br0">28687 18777 444 0,'0'0'511'1,"0"0"-319"6,0 0-2 12,0 0-36-19,0 0-39 0,0 0-3 15,263-11-16-15,-153 11-15 15,35 0-14-15,28 0-8 15,23 0-33-15,8 0-26 16,5 0 0-16,-15 29 0 22,-20-1 0-22,-24 0 0 0,-36-3 0 9,-32-9 0 11,-29-4 0-20,-24-12 0 1,-12 0 0 15,-17 0-45-16,0 0-256 14,-8-9-162-14</inkml:trace>
    </iact:actionData>
  </iact:action>
</iact:actions>
</file>

<file path=ppt/ink/inkAction8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2-25T19:51:37.006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5" units="cm"/>
      <inkml:brushProperty name="height" value="0.055" units="cm"/>
    </inkml:brush>
    <inkml:brush xml:id="br2">
      <inkml:brushProperty name="width" value="0.05292" units="cm"/>
      <inkml:brushProperty name="height" value="0.05292" units="cm"/>
      <inkml:brushProperty name="color" value="#0070C0"/>
    </inkml:brush>
  </inkml:definitions>
  <iact:action type="add" startTime="11942">
    <iact:property name="dataType"/>
    <iact:actionData xml:id="d0">
      <inkml:trace xmlns:inkml="http://www.w3.org/2003/InkML" xml:id="stk0" contextRef="#ctx0" brushRef="#br0">10998 7916 373 0,'0'0'187'15,"0"0"34"-15,0 0-37 22,0 0-48-22,0 0-9 0,0 0-10 8,0 0 12 15,0 0-36-23,0 0-12 0,83-46-1 15,-83 43-16-15,0-1-11 14,-17-8-20-14,-44-13-1 16,-32-3 21-16,-12-6-10 14,-15 3-9-14,-5-4-27 17,-8 5-7-17,-4-1 0 14,-2 8 0-14,2 7 0 15,0 7 0-15,-12 6 0 15,-11 3 0-15,-17 0 0 17,-13 0 0-17,-4 0 0 13,7 0 0-13,3 0 0 15,20 0 0-14,10 0 0 21,2 3 0-22,20 9 0 0,-3-5 0 16,19 3 0-16,8-2 0 14,20-4 0-13,14 3 0 12,11-1 0-13,14-6 0 15,3 0 0-14,0 0 0 13,16 0 0-14,-3 2 0 16,11 4 0-16,-1-2 0 13,-4 9 0-13,-5-5 0 17,-10-1 0-17,2 6 0 14,-4-1 0-14,2 3 0 16,6-2 0-16,-2-1 0 15,8-5 0-15,7 2 0 16,4-4 0-16,9-1 0 15,6-4 0-15,4 0 0 22,0 4 0-22,0-4 0 0,0 0 0 14,0 0 0-14,0 3 0 17,0-3 0-17,0 0 0 12,0 0 0-12,0 0 0 17,0 0 0-17,0 14 0 14,0 15 0-14,0 15 0 16,0 17 0-16,0 6 0 13,0 1 0-13,0 10 0 17,0-1 0-17,0-4 0 14,0 5 0-14,0 0 0 15,0 12 0-15,0 4 0 22,0 3 0-22,0 6 0 0,0 2 0 10,4-2 0 11,6 0 0-21,-3-9 0 0,-5-1 0 14,8 4 0-14,-6 3 0 16,3 2 0-16,10-2 0 15,-5 13 0-15,1-8 0 15,-3 2 0-14,5-14 0 11,-6-12 0-12,-3-6 0 16,7-7 0-16,-9 7 0 14,4-15 0-14,-4 5 0 16,1 1 0-16,-1 12 0 23,0 15 0-23,2 10 0 0,-1 12 0 16,-1 4 0-16,-2-1 0 14,-2-5 0-14,0 2 0 15,0-5 0-15,0 1 0 14,0-2 0-14,0 3 0 16,0-10 0-16,0-8 0 15,0-1 0-15,0 10 0 15,0 8 0-14,0 7 0 14,0 12 0-15,0-8 0 16,0-30 0-16,0-15 0 13,0-30 0-13,0-9 0 16,0-2 0-16,0 2 0 22,0-7 0-22,0-2 0 0,0-8 0 15,0-6 0-15,0 2 0 16,0-3 0-16,0-7 0 13,0-3 0-13,0-4 0 15,0 0 0-15,0 0 0 14,0 0 0-14,0 0 0 16,0 0 0-16,0 0 0 14,0 0 0-14,0 0 0 16,0 0 0-16,0 0 0 15,0 0 0-15,0 0 0 16,0 0 0-16,0 0 0 15,0 0 0-15,0 0 0 15,0 0 0-15,0 0 0 21,0 0 0-20,0 0 0-1,0 0 0 15,0 0 0-15,0 0 0 15,0 0 0-15,0 0 0 17,0 0 0-17,0 0 0 13,0 0 0-13,0 0 0 16,0 0 0-16,6 0 0 13,36-4 0-13,22-17 0 17,12-3 0-17,12-5 0 14,15 6 0-14,9 2 0 15,8 5 0-15,6 12 0 22,7-5 0-22,2 9 0 1,17-3 0 7,0-3 0 13,10 6 0-21,4 0 0 1,-3 0 0 8,-3 0 0 11,-15 0 0-20,-18 0 0 0,-18 0 0 15,1 0 0-15,-5 0 0 16,-2 0 0-16,11 0 0 15,8 0 0-15,7 0 0 15,-7 0 0-15,-4 0 0 13,-17 0 0-12,-27 0 0 14,-11 6 0-15,-10-6 0 15,-13 3 0-15,-2-3 0 25,-11 0 0-25,-6 0 0 0,0 0 0 13,-4 0 0-13,-4 0 0 16,-5 0 0-16,-8 0 0 13,0 0 0-13,5 0 0 17,5 0 0-17,1 0 0 13,8 0 0-13,-5 0 0 17,-7 0 0-17,-7 0 0 13,0 0 0-13,0 0 0 17,12 32 0-17,11 43 0 15,-10-31-165-15,6 21-332 16</inkml:trace>
    </iact:actionData>
  </iact:action>
  <iact:action type="remove" startTime="14808">
    <iact:property name="style" value="instant"/>
    <iact:actionData xml:id="d1" ref="#d0"/>
  </iact:action>
  <iact:action type="add" startTime="14811">
    <iact:property name="dataType" value="strokeEraser"/>
    <iact:actionData xml:id="d2">
      <inkml:trace xmlns:inkml="http://www.w3.org/2003/InkML" xml:id="stk1" contextRef="#ctx0" brushRef="#br1">26699 27116 573 0,'0'0'158'6,"0"0"-87"6,0 0-6-8,0 0-65 2,0 0-20 2,0 0-117-2,0 0-412 2</inkml:trace>
    </iact:actionData>
  </iact:action>
  <iact:action type="add" startTime="14951">
    <iact:property name="dataType" value="strokeEraser"/>
    <iact:actionData xml:id="d3">
      <inkml:trace xmlns:inkml="http://www.w3.org/2003/InkML" xml:id="stk2" contextRef="#ctx0" brushRef="#br1">26699 27116 827 0,'67'16'174'6,"-63"-16"-37"2,-4 0-51-3,0 0-66 4,0 0-20-2,0 25-24 1,0-13-73-1,0 13-208 0</inkml:trace>
    </iact:actionData>
  </iact:action>
  <iact:action type="add" startTime="17054">
    <iact:property name="dataType"/>
    <iact:actionData xml:id="d4">
      <inkml:trace xmlns:inkml="http://www.w3.org/2003/InkML" xml:id="stk3" contextRef="#ctx0" brushRef="#br2">3233 9007 431 0,'0'0'301'13,"0"0"-40"-13,0 0-72 16,0 0-37-16,0 0-6 15,0 0-34-15,-40 0-15 17,-103 53 30-17,-59 16-22 20,-26 0-29-20,-29 2-26 0,-17-2-50 9,-2-3 0 12,21-1 0-21,32-12 0 0,37-9 0 17,45-6 0-17,36-11 0 15,39-10-53-15,43-9-106 15,23-8-106-15,36 0-111 14</inkml:trace>
    </iact:actionData>
  </iact:action>
  <iact:action type="add" startTime="17616">
    <iact:property name="dataType"/>
    <iact:actionData xml:id="d5">
      <inkml:trace xmlns:inkml="http://www.w3.org/2003/InkML" xml:id="stk4" contextRef="#ctx0" brushRef="#br2">2936 11481 700 0,'0'0'290'14,"0"0"-77"-14,0 0 23 16,-375 75-69-16,137-6-40 16,-36 5-35-16,-13-5-32 13,16 0-27-13,30-4-18 17,37-6-15-17,40-3-16 24,33 0-65-24,38-6-111 0,93-45-139 12,0-5-385-12</inkml:trace>
    </iact:actionData>
  </iact:action>
  <iact:action type="add" startTime="18067">
    <iact:property name="dataType"/>
    <iact:actionData xml:id="d6">
      <inkml:trace xmlns:inkml="http://www.w3.org/2003/InkML" xml:id="stk5" contextRef="#ctx0" brushRef="#br2">3385 13900 701 0,'0'0'284'15,"-280"147"-49"-15,56-73-49 21,-26-9-55-20,-14-4-41-1,1-7-30 14,10-1-29-14,19-9-24 15,17 2-7-14,30-6-37 15,28 6-106-16,147-31-169 15,12-2-477-15</inkml:trace>
    </iact:actionData>
  </iact:action>
  <iact:action type="add" startTime="18966">
    <iact:property name="dataType"/>
    <iact:actionData xml:id="d7">
      <inkml:trace xmlns:inkml="http://www.w3.org/2003/InkML" xml:id="stk6" contextRef="#ctx0" brushRef="#br2">17322 7274 767 0,'0'0'241'7,"-409"87"-27"7,112-27-40-14,-29 15-58 16,-5-3-45-16,13 3-33 22,37-2-26-22,41-3-11 0,36-5-1 10,35 0-75 11,157-53-129-21,12 1-160 0</inkml:trace>
    </iact:actionData>
  </iact:action>
  <iact:action type="add" startTime="19640">
    <iact:property name="dataType"/>
    <iact:actionData xml:id="d8">
      <inkml:trace xmlns:inkml="http://www.w3.org/2003/InkML" xml:id="stk7" contextRef="#ctx0" brushRef="#br2">17040 11842 51 0,'0'0'417'25,"0"0"-233"-25,0 0-14 0,0 0-45 12,0 0-13-12,0 0-22 16,0 0 15-16,-384 167 41 14,127-110-17-14,-46 0-57 17,-11 1 3-17,0-1-54 14,32-4-12-14,35 9-9 16,32 3-21-16,40 7-95 21,165-47-164-21,10 0-280 0</inkml:trace>
    </iact:actionData>
  </iact:action>
  <iact:action type="add" startTime="20300">
    <iact:property name="dataType"/>
    <iact:actionData xml:id="d9">
      <inkml:trace xmlns:inkml="http://www.w3.org/2003/InkML" xml:id="stk8" contextRef="#ctx0" brushRef="#br2">16713 16278 61 0,'0'0'555'1,"0"0"-307"14,0 0-27-15,0 0-71 21,0 0-20-21,0 0-15 0,-126 45-56 16,-68 16-9-16,-48 1-9 14,-28 2-18-14,-2-14-17 17,19-1-6-17,26-8-65 15,37-5-136-15,160-32-91 17</inkml:trace>
    </iact:actionData>
  </iact:action>
  <iact:action type="add" startTime="22155">
    <iact:property name="dataType"/>
    <iact:actionData xml:id="d10">
      <inkml:trace xmlns:inkml="http://www.w3.org/2003/InkML" xml:id="stk9" contextRef="#ctx0" brushRef="#br0">10691 7985 72 0,'0'0'816'5,"0"0"-640"10,0 0-31-15,0 0-13 23,0 0-12-23,0 0-25 0,0 0 3 16,-97-12 19-16,0 37-28 13,-6-6-19-13,-24 6-11 16,-14-7-5-16,-13-2-50 14,-19-4-4-14,-8 0 0 17,-11-5 0-17,-12-1 0 14,-11 1 0-14,0 1 0 16,-8-4 0-16,10 9 0 14,13-5 0-14,12 3 0 17,11-3 0-17,15-2 0 13,4-6 0-13,29 4 0 16,11-4 0-16,24 3 0 21,20-3 0-21,15 0 0 0,19 0 0 8,12 0 0 16,9 0 0-24,5 0 0 0,5 4 0 13,9-4 0-13,0 0 0 16,0 0 0-16,0 0 0 14,0 0 0-14,0 0 0 15,0 0 0-15,0 0 0 14,-4 0 0-14,4 0 0 17,-6 0 0-17,6 0 0 14,0 0 0-14,0 0 0 15,0 12 0-14,0 9 0 13,-2 20 0-14,2 11 0 17,0 11 0-17,0 2 0 21,0 8 0-21,0 1 0 0,0 8 0 16,0 12 0-16,0 11 0 14,0 19 0-14,0 14 0 17,0 5 0-17,0 0 0 13,0 4 0-13,0 9 0 15,-5 0 0-14,1 2 0 13,-11 2 0-14,7-1 0 15,0-9 0-15,-9-2 0 14,13-9 0-14,-3-5 0 17,1 13 0-17,-3 8 0 13,5 1 0-12,-6 12 0 15,5-9 0-16,1-16 0 22,0-17 0-22,0-27 0 0,-2-26 0 10,3-15 0 9,3-11 0-19,-4-1 0 1,-2-4 0 13,6 1 0-14,0-2 0 16,0 5 0-16,0-9 0 15,0-5 0-15,-6-8 0 16,6-8 0-16,0-7 0 13,0-5 0-13,0-4 0 15,0 0 0-15,0 0 0 15,0 0 0-15,0 0 0 15,0 0 0-15,0 0 0 25,0 3 0-25,0 6 0 0,0-3 0 14,0 1 0-14,0-7 0 13,0 0 0-13,0 0 0 17,0 0 0-17,0 0 0 14,0 12 0-14,52 1 0 16,26 2 0-16,15-6 0 14,19-5 0-14,-5-4 0 16,11 0 0-16,-6 0 0 14,18 0 0-14,1 0 0 17,6 0 0-17,17-9 0 13,12 1 0-13,20 8 0 16,24 0 0-15,5 0 0 19,2 0 0-20,-12 0 0 0,-13-15 0 8,-11 2 0 16,-17 5 0-24,-10 1 0 0,-19 7 0 13,-21 0 0-13,-13 0 0 15,-19 0 0-15,-8 0 0 14,-3 0 0-14,-12 0 0 16,-6 0 0-16,-7 0 0 14,-3 0 0-13,-18 0 0 14,2 0 0-14,-12 0 0 13,-9 0 0-14,-1 0 0 16,3 0 0-16,-8 0 0 15,0 0 0-15,0 0 0 16,0-6 0-16,0 6 0 20,0 0 0-19,0 0 0-1,0 0 0 16,0 0 0-16,0 0 0 13,0 0 0-13,0 0 0 18,0 0 0-18,0 0 0 14,0 0 0-14,0-3 0 15,0 3 0-15,0 0 0 14,4 0 0-14,9 0 0 15,14 0 0-15,3 0 0 14,3 0 0-13,-7 0 0 14,3 0 0-15,-10 0 0 14,-10 0 0-13,-3 0 0 14,7 0 0-14,-13 0 0 21,4 0 0-22,-4 0 0 0,2 0 0 9,13-22 0 12,4-30 0-21,4-34 0 0,2-32 0 14,0-35 0-14,-10-30 0 16,2-29 0-16,-9-25 0 15,-3-13 0-15,-5-14 0 16,4-15 0-16,0-14 0 13,7-6 0-13,-3-16 0 16,-8 6 0-16,0 11 0 13,0 15 0-12,0 35 0 15,0 30 0-16,0 22 0 22,-27 25 0-22,3 9 0 0,8 9 0 17,-3 10 0-17,8 17 0 12,9 36 0-12,2 33 0 17,0 29 0-17,0 28 0 14,42 35 0-14,30 84-132 16,-32-26-262-16,0 22-300 14</inkml:trace>
    </iact:actionData>
  </iact:action>
  <iact:action type="add" startTime="24572">
    <iact:property name="dataType"/>
    <iact:actionData xml:id="d11">
      <inkml:trace xmlns:inkml="http://www.w3.org/2003/InkML" xml:id="stk10" contextRef="#ctx0" brushRef="#br0">21516 3832 884 0,'0'0'195'13,"0"0"-42"-13,0 0-12 16,0 0-41-16,0 0-13 15,0 0 28-15,-251 53-35 16,129-38-14-16,-20-2-11 13,-3-6-9-13,-5 2-11 16,-8-6-9-16,-2 7 1 14,-12-2 10-14,-6-1-37 17,-3 14 0-17,0-4 0 22,6 2 0-22,17 2 0 0,4-5 0 13,9-3 0-13,14-5 0 16,5-1 0-16,16-7 0 15,5 0 0-15,4 0 0 16,4 0 0-16,8 0 0 14,7 0 0-14,2 0 0 16,10 0 0-16,16 0 0 14,5 0 0-14,11 0 0 16,7 0 0-16,3 0 0 14,7 0 0-14,-2 0 0 16,-2 0 0-16,8 0 0 13,4 0 0-12,-6 0 0 15,2 0 0-16,7 0 0 23,-3 0 0-23,9 0 0 0,0 0 0 16,-5 0 0-16,7 0 0 12,2 0 0-12,0 0 0 17,0 0 0-17,-4 10 0 14,0 23 0-14,-7 20 0 16,3 16 0-16,-3-1 0 13,9 1 0-13,-2 2 0 17,-9-6 0-17,11 5 0 13,-6-5 0-12,-3 4 0 15,3 9 0-16,4-6 0 14,-7 8 0-14,5 1 0 17,-7 1 0-17,3-1 0 21,5 0 0-21,-5-2 0 0,6-2 0 14,4 1 0-13,0 8 0 15,0 8 0-16,0 1 0 13,0 0 0-13,0 5 0 16,0 1 0-16,0 2 0 13,0 12 0-13,0 10 0 17,0-1 0-17,0-5 0 13,0-26 0-13,0-12 0 16,0 1 0-15,0 29 0 13,0-10 0-14,0 6 0 16,0-18 0-16,-5-20 0 21,-1-11 0-21,4-8 0 0,-4-15 0 10,6-5 0 11,0-5 0-21,0 3 0 0,0-3 0 16,0 3 0-16,0-3 0 13,0-2 0-13,0 5 0 17,0 3 0-17,0-2 0 15,0-2 0-15,0-6 0 15,6-1 0-15,2-4 0 13,-3 5 0-12,3 4 0 12,-2 0 0-13,3 7 0 17,-5 1 0-17,-4-14 0 16,2-6 0-16,-2-10 0 22,0-3 0-22,6 0 0 0,-6 0 0 8,11 0 0 14,6 9 0-22,10 0 0 0,1 3 0 13,14 5 0-13,-11-2 0 17,5 3 0-17,9-4 0 14,-1 0 0-14,13-7 0 16,6-3 0-16,2 4 0 14,11 2 0-14,8-3 0 17,9 4 0-17,12 2 0 13,-1-1 0-13,18 1 0 16,9-1 0-16,10-8 0 22,10 5 0-22,-1 0 0 0,-13-6 0 8,-21 4 0 15,-13 1 0-23,-10-4 0 0,-7 6 0 13,3-2 0-13,-7-5 0 16,11 7 0-16,-5-10 0 16,11 0 0-16,0 0 0 13,2 0 0-12,-8 0 0 14,0-6 0-14,-11 2 0 13,0-4 0-14,5 5 0 16,-5 3 0-16,6-4 0 14,-1-2 0-14,-16 2 0 16,3 2 0-16,-2-4 0 14,-7 6 0-14,3 0 0 22,-9 0 0-22,-9-3 0 0,5 3 0 15,0 0 0-14,-5-4 0 13,-10 4 0-14,-8-9 0 18,-9 6 0-18,-12-3 0 12,1 3 0-12,-3 3 0 16,-7-4 0-16,4 1 0 14,-2-1 0-14,-4 4 0 16,7-5 0-16,-7 5 0 13,2-3 0-13,-2-3 0 17,0 2 0-17,6-8 0 14,-2-12 0-14,5-12 0 15,-5-25 0-15,2-21 0 15,-6-20 0-14,0-33 0 16,0-33 0-17,0-44 0 19,-31-29 0-18,-9-20 0-1,10-30 0 14,-2-11 0-14,5-9 0 16,4-4 0-16,-4 18 0 15,3 14 0-15,-5 23 0 16,-1 6 0-16,5 17 0 13,-2 25 0-13,8 44 0 15,4 61 0-14,7 51 0 13,-3 40 0-14,5 16-20 16,-9 45-148-16,11 32-46 16,4 33-256-16</inkml:trace>
    </iact:actionData>
  </iact:action>
  <iact:action type="add" startTime="26724">
    <iact:property name="dataType"/>
    <iact:actionData xml:id="d12">
      <inkml:trace xmlns:inkml="http://www.w3.org/2003/InkML" xml:id="stk11" contextRef="#ctx0" brushRef="#br0">21627 8827 734 0,'0'0'218'0,"0"0"-61"14,0 0-37-14,0 0-11 15,0 0 10-15,0 0-16 22,0 0-11-22,-307-25-3 0,161 25-17 10,-8 0 4 10,-16 0-26-20,-1 0-14 0,-8 0-9 16,8 0 3-16,9 0-15 14,-7 0-15-14,-1 0 0 16,14 0 0-16,-4 0 0 15,10 0 0-15,0-7 0 16,1-7 0-16,-1 3 0 13,9-6 0-13,8 9 0 15,13 4 0-15,13 0 0 15,3 1 0-15,3 3 0 16,11 0 0-16,14 0 0 23,6 0 0-23,16 0 0 0,9 0 0 8,-3-6 0 14,-3 2 0-22,-4 4 0 0,5 0 0 14,1 0 0-14,16 0 0 16,9 0 0-16,12 0 0 14,8 0 0-14,4 0 0 16,0 0 0-16,0 0 0 16,0 0 0-16,0 0 0 16,0 0 0-16,0 0 0 12,0 0 0-12,0 0 0 16,-5 0 0-16,-1 0 0 22,2 34 0-22,-5 10 0 0,3 0 0 8,4 6 0 14,-4 3 0-22,6 12 0 0,0 0 0 16,0 6 0-16,0-7 0 13,0 11 0-12,0 2 0 12,0 5 0-13,0 8 0 17,0 13 0-17,6-3 0 13,-4 12 0-12,4-3 0 14,-6 9 0-15,0 1 0 16,0 5 0-16,0 10 0 14,0 1 0-13,0-13 0 15,-6-7 0-16,-2-18 0 14,3-7 0-14,-1 9 0 16,2-2 0-16,4 1 0 21,-2-3 0-20,2-13 0-1,0 12 0 8,0 18 0 15,0 3 0-23,0 0 0 0,0-18 0 13,0-14 0-13,2-11 0 16,8 4 0-16,3-7 0 13,-2-8 0-13,3 1 0 17,-1-2 0-17,-5 5 0 13,5 4 0-13,2 9 0 17,0 5 0-17,-7-14 0 13,-2-9 0-13,7-10 0 17,-9-12 0-17,-2-11 0 14,-2-5 0-14,7-6 0 17,-3-8 0-17,-4-1 0 21,4 2 0-21,-4 4 0 0,0-6 0 16,0 5 0-16,0-3 0 14,4-9 0-14,-4 0 0 15,5 0 0-15,-5 4 0 16,0-4 0-16,0 0 0 15,0 0 0-15,0 0 0 14,0 0 0-14,6 3 0 14,-2 6 0-14,19 4 0 16,9-1 0-16,14 1 0 22,22-13 0-22,14 0 0 0,17 0 0 16,19 0 0-16,0 0 0 13,-4 0 0-13,-1 0 0 16,-3 0 0-16,4 0 0 10,8 0 0 11,17 0 0-21,9 0 0 0,1-6 0 14,-20 2 0-14,-7 4 0 16,-6 0 0-16,-15 0 0 16,-8 0 0-16,-5 0 0 15,-12 0 0-15,2 0 0 13,0 0 0-13,8 0 0 16,5-3 0-16,6-9 0 22,10-1 0-22,-10 1 0 0,15 2 0 8,-7 0 0 14,-18-2 0-22,-5 6 0 0,-17-1 0 13,1 2 0-13,1 1 0 16,-2 1 0-16,-1-5 0 14,-10-2 0-14,-3 3 0 17,2-1 0-17,-11 1 0 14,-2-3 0-14,-11 2 0 15,-10 1 0-14,0 1 0 14,-8 2 0-15,-7 2 0 15,0-3 0-15,-4 0 0 15,19-2 0-15,-2 1 0 16,6 4 0-16,9-3 0 21,-15 1 0-21,-3 0 0 0,-11 1 0 16,1-1 0-16,-4-1 0 15,0 5 0-15,0 0 0 16,0 0 0-16,0-3 0 13,0-20 0-13,12-14 0 16,1-22 0-16,0-28 0 14,1-22 0-14,-5-23 0 16,6-19 0-16,-3-15 0 13,-1-6 0-12,-3-17 0 15,1-12 0-16,-5-18 0 14,-4-26 0-14,0-30 0 16,0-23 0-16,0-21 0 16,0-11 0-16,-21 11 0 15,-7 39 0-15,9 46 0 21,5 53 0-21,1 60 0 0,7 43 0 14,-1 33 0-14,-5 37-6 16,1 8-139-16,11 50-55 14,0 31-141-14</inkml:trace>
    </iact:actionData>
  </iact:action>
  <iact:action type="add" startTime="28869">
    <iact:property name="dataType"/>
    <iact:actionData xml:id="d13">
      <inkml:trace xmlns:inkml="http://www.w3.org/2003/InkML" xml:id="stk12" contextRef="#ctx0" brushRef="#br0">21543 13598 123 0,'0'0'646'0,"0"0"-465"15,0 0-11-15,0 0-60 14,0 0-30-14,0 0-8 15,0 0-9-15,-133-44-5 14,57 44-14-14,-29 0 21 16,-28 0 10-16,-16 15-10 14,-24 14-6-14,-4-1-7 17,-4 2-8-17,2-2-12 16,4-3-7-16,-2-6 0 14,4-13-12-14,-4 5 12 15,12-7-10-15,3 3-10 16,17 6-5-16,4-1 0 21,18 1 0-21,8-4 0 0,7-6 0 14,-2 1 0-14,7 7 0 17,-8 3 0-17,12 3 0 13,12-1 0-13,5 0 0 16,29-3 0-16,13-10 0 14,7-3 0-14,-1 0 0 15,9 0 0-14,-7 0 0 12,0 0 0-13,-8 0 0 16,-10 0 0-16,3-7 0 23,-1 2 0-23,6 1 0 0,16 1 0 16,7 3 0-16,9 0 0 14,6 0 0-14,4 0 0 15,0 0 0-15,0 0 0 14,0 0 0-14,0 0 0 17,0 0 0-17,0 0 0 13,0 0 0-13,0 0 0 17,0 0 0-17,0 7 0 16,0 33 0-16,0 23 0 14,0 10 0-14,14 9 0 14,-9 8 0-14,1 4 0 15,2-4 0-15,-3 3 0 23,-5-4 0-23,4 10 0 0,-4 7 0 8,2 4 0 14,-2 1 0-22,0-2 0 0,0-2 0 13,0 4 0-13,0 8 0 16,0 10 0-16,-2 14 0 14,-7-7 0-14,1-7 0 17,6-10 0-17,-2-4 0 14,4 0 0-14,0-1 0 15,0 12 0-15,0 30 0 15,0-18 0-15,0 17 0 17,0-12 0-17,0-32 0 21,0 0 0-21,0-33 0 0,0-13 0 7,0-21 0 16,0-23 0-23,0-4 0 0,0-9 0 16,0-8 0-16,0 3 0 16,0 5 0-16,0 0 0 15,0 1 0-15,0 3 0 13,0 5 0-13,0-2 0 15,0 6 0-15,0 8 0 15,0 3 0-15,0 5 0 15,0 1 0-14,0-11 0 13,0-6 0-14,0-4 0 15,0-17 0-14,0 0 0 13,0 0 0-14,0 0 0 16,0 0 0-16,4 0 0 15,27 0 0-15,1 0 0 15,8 0 0-15,2-10 0 22,3 3 0-22,14 2 0 0,19-2 0 14,6-2 0-14,32-3 0 17,25 5 0-17,11-1 0 13,10-2 0-13,0-1 0 16,-2 7 0-16,-2 0 0 16,0 4 0-16,2 0 0 13,1 0 0-12,-8 0 0 13,-3 0 0-14,0 0 0 15,-7 0 0-15,0 0 0 23,-10 0 0-23,-11 0 0 0,0 0 0 15,-8 0 0-14,0 0 0 13,-4 0 0-14,-7 0 0 16,0 0 0-16,-2 0 0 14,0 0 0-14,-6 0 0 16,-4 0 0-16,-1 0 0 14,-3 0 0-14,-9 0 0 16,-15-6 0-16,-12 3 0 15,-9 3 0-15,-9 0 0 16,-5-7 0-16,-9 7 0 12,-7 0 0-11,-3 0 0 14,-5 0 0-15,2 0 0 24,-6 0 0-24,0 0 0 0,5 0 0 7,-5 0 0 15,0 0 0-22,0 0 0 0,0 0 0 13,0 0 0-13,0 0 0 16,0 0 0-16,0 0 0 14,0-18 0-13,0-36 0 14,0-30 0-15,0-55 0 15,-15-40 0-15,2-42 0 16,-6-40 0-16,11-42 0 14,4-21 0-14,-11-13 0 16,2 10 0-16,-6 15 0 14,2 32 0-14,-2 14 0 16,-4 29 0-16,6 20 0 22,1 9 0-22,5 7 0 0,5 26 0 16,-3 24 0-15,1 36 0 12,-1 38 0-13,-1 28 0 16,4 17-32-16,-1-5-183 14,3 37-95-14,0 0-64 16</inkml:trace>
    </iact:actionData>
  </iact:action>
</iact:actions>
</file>

<file path=ppt/ink/inkAction9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2-25T19:51:37.006"/>
    </inkml:context>
    <inkml:brush xml:id="br0">
      <inkml:brushProperty name="width" value="0.05292" units="cm"/>
      <inkml:brushProperty name="height" value="0.05292" units="cm"/>
    </inkml:brush>
  </inkml:definitions>
  <iact:action type="add" startTime="6318">
    <iact:property name="dataType"/>
    <iact:actionData xml:id="d0">
      <inkml:trace xmlns:inkml="http://www.w3.org/2003/InkML" xml:id="stk0" contextRef="#ctx0" brushRef="#br0">3777 10109 799 0,'0'0'281'24,"0"0"-110"-24,0 0-31 0,0 0 29 14,-428 78-40-14,190-29-41 17,8-8-24-17,18-3-32 13,35-8-28-13,40 12-4 16,31-2-3-16,28 10-82 14,30 8-92-14,48-38-145 16,0 13-493-16</inkml:trace>
    </iact:actionData>
  </iact:action>
  <iact:action type="add" startTime="6918">
    <iact:property name="dataType"/>
    <iact:actionData xml:id="d1">
      <inkml:trace xmlns:inkml="http://www.w3.org/2003/InkML" xml:id="stk1" contextRef="#ctx0" brushRef="#br0">3880 14158 614 0,'0'0'434'1,"0"0"-253"13,0 0 26-14,-322 60-42 15,143-23-56-15,-2 4-42 16,-5 0-38-16,9 1-23 22,19 6-6-22,17-8-16 0,31 6-104 8,98-39-150 15,12-1-342-23</inkml:trace>
    </iact:actionData>
  </iact:action>
  <iact:action type="add" startTime="7549">
    <iact:property name="dataType"/>
    <iact:actionData xml:id="d2">
      <inkml:trace xmlns:inkml="http://www.w3.org/2003/InkML" xml:id="stk2" contextRef="#ctx0" brushRef="#br0">3509 18214 829 0,'0'0'216'6,"-271"82"-62"2,110-45-38 0,-11-5-68-2,7 6-37 2,11-20-11 0,5-9-7 0,117-9-155-2,3 0-473 2</inkml:trace>
    </iact:actionData>
  </iact:action>
  <iact:action type="add" startTime="8554">
    <iact:property name="dataType"/>
    <iact:actionData xml:id="d3">
      <inkml:trace xmlns:inkml="http://www.w3.org/2003/InkML" xml:id="stk3" contextRef="#ctx0" brushRef="#br0">13070 10143 910 0,'0'0'238'22,"0"0"-113"-22,0 0 25 0,-335 82-25 15,145-34-50-15,-6-3-33 16,9-8-26-16,14-5-12 13,27 5-4-13,20-4-22 16,31 2-114-16,85-25-205 15,10-2-769-15</inkml:trace>
    </iact:actionData>
  </iact:action>
  <iact:action type="add" startTime="9125">
    <iact:property name="dataType"/>
    <iact:actionData xml:id="d4">
      <inkml:trace xmlns:inkml="http://www.w3.org/2003/InkML" xml:id="stk4" contextRef="#ctx0" brushRef="#br0">13061 14395 720 0,'0'0'331'13,"0"0"-169"-13,0 0-27 16,-244 143-18-16,71-98-41 14,-19-1-30-14,-8 6-35 16,11-7-11-16,12-6-4 14,12-8-97-14,127-29-134 16,17 0-246-16</inkml:trace>
    </iact:actionData>
  </iact:action>
  <iact:action type="add" startTime="9686">
    <iact:property name="dataType"/>
    <iact:actionData xml:id="d5">
      <inkml:trace xmlns:inkml="http://www.w3.org/2003/InkML" xml:id="stk5" contextRef="#ctx0" brushRef="#br0">12924 18161 714 0,'0'0'353'1,"0"0"-193"12,0 0-17-13,-284 160-41 16,120-113-34-16,-15-4-56 14,4-15-5-14,2-16-7 16,11-5-29-16,122-7-118 14,14 0-164-14</inkml:trace>
    </iact:actionData>
  </iact:action>
  <iact:action type="add" startTime="10586">
    <iact:property name="dataType"/>
    <iact:actionData xml:id="d6">
      <inkml:trace xmlns:inkml="http://www.w3.org/2003/InkML" xml:id="stk6" contextRef="#ctx0" brushRef="#br0">22182 10309 773 0,'0'0'278'22,"0"0"-94"-22,-369 0-5 0,198 0-77 17,-2 0-36-17,19 0-20 13,13 9-29-13,21-1-10 16,21 0-7-16,23 3 0 14,21-1-58-14,22 5-116 16,33-5-95-16,0 2-422 15</inkml:trace>
    </iact:actionData>
  </iact:action>
  <iact:action type="add" startTime="11149">
    <iact:property name="dataType"/>
    <iact:actionData xml:id="d7">
      <inkml:trace xmlns:inkml="http://www.w3.org/2003/InkML" xml:id="stk7" contextRef="#ctx0" brushRef="#br0">22222 14293 719 0,'0'0'259'7,"0"0"-68"6,-245 86-53-13,47-54 9 17,-13 5-71-17,17-1-39 14,26 0-16-14,16-7-16 16,28-4-4-16,18-4-1 14,29-8-28-14,39-1-130 16,38-12-131-16,12 0-827 15</inkml:trace>
    </iact:actionData>
  </iact:action>
  <iact:action type="add" startTime="11764">
    <iact:property name="dataType"/>
    <iact:actionData xml:id="d8">
      <inkml:trace xmlns:inkml="http://www.w3.org/2003/InkML" xml:id="stk8" contextRef="#ctx0" brushRef="#br0">22384 18174 703 0,'0'0'259'0,"0"0"-77"14,0 0-62-14,0 0-3 16,-390 0-5-16,179 0-48 15,3 12-17-15,7 4-25 16,24 3-18-16,15 3-4 13,38 3-20-13,21-9-62 16,96-14-145-16,7 4-196 15</inkml:trace>
    </iact:actionData>
  </iact:action>
</iact:action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1F40D6-E798-4F85-B643-428039346150}" type="datetimeFigureOut">
              <a:rPr lang="en-CA" smtClean="0"/>
              <a:t>2024-06-15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C698D2-DD3F-46C8-BC7F-CCB56CE06CF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687077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  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FFF8BE-2878-48A6-98AA-CE4608CCE3E8}" type="slidenum">
              <a:rPr lang="en-CA" smtClean="0"/>
              <a:t>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451446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½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C698D2-DD3F-46C8-BC7F-CCB56CE06CF0}" type="slidenum">
              <a:rPr lang="en-CA" smtClean="0"/>
              <a:t>63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970421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½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C698D2-DD3F-46C8-BC7F-CCB56CE06CF0}" type="slidenum">
              <a:rPr lang="en-CA" smtClean="0"/>
              <a:t>64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282274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0C734A-C727-60C1-16F9-99A0754F05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917B671-D115-1A54-A3DB-9C95D71DEB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2074126-027A-6DC8-C36D-0342278193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½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F3217E-6A8E-2D1F-8805-CF4FFB0FC87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C698D2-DD3F-46C8-BC7F-CCB56CE06CF0}" type="slidenum">
              <a:rPr lang="en-CA" smtClean="0"/>
              <a:t>65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972199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½ 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C698D2-DD3F-46C8-BC7F-CCB56CE06CF0}" type="slidenum">
              <a:rPr lang="en-CA" smtClean="0"/>
              <a:t>67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567872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½ 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C698D2-DD3F-46C8-BC7F-CCB56CE06CF0}" type="slidenum">
              <a:rPr lang="en-CA" smtClean="0"/>
              <a:t>68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710059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ACC48A-AD70-5D01-C626-46042F41ED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BDAA7D8-36F4-DE20-B032-E7FD33E09A9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DA14F8F-1061-8585-319F-289A3FB598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½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1527E6-EEB6-B1AA-9F08-27EB465111E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C698D2-DD3F-46C8-BC7F-CCB56CE06CF0}" type="slidenum">
              <a:rPr lang="en-CA" smtClean="0"/>
              <a:t>69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995403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E3ABAD-7418-7872-47DB-C5C0E840A7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FA5DEC9-5589-51B7-B309-9ABCDBAA8E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6714FC6-03C3-BE71-F184-E5A45C954B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½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1D0D8C-1234-759C-03ED-CA5A63B14C8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C698D2-DD3F-46C8-BC7F-CCB56CE06CF0}" type="slidenum">
              <a:rPr lang="en-CA" smtClean="0"/>
              <a:t>70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610035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10271B-5AC8-21FF-F0B3-EFB29EBB75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E71F08A-08FC-6EAB-8A32-3E2523D5FA4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0132A44-8BB1-A9A1-F77A-C5093E4D13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½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8B85D0-3AB5-AF98-ED08-B66082D81D8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C698D2-DD3F-46C8-BC7F-CCB56CE06CF0}" type="slidenum">
              <a:rPr lang="en-CA" smtClean="0"/>
              <a:t>71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335725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10271B-5AC8-21FF-F0B3-EFB29EBB75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E71F08A-08FC-6EAB-8A32-3E2523D5FA4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0132A44-8BB1-A9A1-F77A-C5093E4D13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½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8B85D0-3AB5-AF98-ED08-B66082D81D8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C698D2-DD3F-46C8-BC7F-CCB56CE06CF0}" type="slidenum">
              <a:rPr lang="en-CA" smtClean="0"/>
              <a:t>72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6046840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½ 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C698D2-DD3F-46C8-BC7F-CCB56CE06CF0}" type="slidenum">
              <a:rPr lang="en-CA" smtClean="0"/>
              <a:t>76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141861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½ 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C698D2-DD3F-46C8-BC7F-CCB56CE06CF0}" type="slidenum">
              <a:rPr lang="en-CA" smtClean="0"/>
              <a:t>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8744360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4D5E7D-663C-3DA9-2A29-2DCCA722CF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F650A5-FCD3-08B3-D0F8-D6B6F90052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48EA3B6-9A7D-2AE7-2610-78819E106E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½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93DC8E-0564-7D90-34CF-70E243000B1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C698D2-DD3F-46C8-BC7F-CCB56CE06CF0}" type="slidenum">
              <a:rPr lang="en-CA" smtClean="0"/>
              <a:t>77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7455672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58F7DF-A0C1-E4C7-6192-0A5A666AC2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A7B13A4-F034-D530-6240-90781932FF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5A2540B-7820-65C7-83D6-3467B6F27E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½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EC68EE-D08C-029B-63AC-484F4727341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C698D2-DD3F-46C8-BC7F-CCB56CE06CF0}" type="slidenum">
              <a:rPr lang="en-CA" smtClean="0"/>
              <a:t>79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1784396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11CDF9-7B45-BFE0-BDF6-31F7251262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CC93B71-BB24-0B5A-ABA5-E941A47E2A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D3A8D85-78DC-5239-1A67-02ABB1EECA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½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A154C4-B414-1C19-5995-26191DCE361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C698D2-DD3F-46C8-BC7F-CCB56CE06CF0}" type="slidenum">
              <a:rPr lang="en-CA" smtClean="0"/>
              <a:t>80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9703396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½ 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C698D2-DD3F-46C8-BC7F-CCB56CE06CF0}" type="slidenum">
              <a:rPr lang="en-CA" smtClean="0"/>
              <a:t>88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8679740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C698D2-DD3F-46C8-BC7F-CCB56CE06CF0}" type="slidenum">
              <a:rPr lang="en-CA" smtClean="0"/>
              <a:t>89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0269770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C698D2-DD3F-46C8-BC7F-CCB56CE06CF0}" type="slidenum">
              <a:rPr lang="en-CA" smtClean="0"/>
              <a:t>90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246188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½ 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C698D2-DD3F-46C8-BC7F-CCB56CE06CF0}" type="slidenum">
              <a:rPr lang="en-CA" smtClean="0"/>
              <a:t>93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3955686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½ 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C698D2-DD3F-46C8-BC7F-CCB56CE06CF0}" type="slidenum">
              <a:rPr lang="en-CA" smtClean="0"/>
              <a:t>94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5954286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½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C698D2-DD3F-46C8-BC7F-CCB56CE06CF0}" type="slidenum">
              <a:rPr lang="en-CA" smtClean="0"/>
              <a:t>101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5305221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½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C698D2-DD3F-46C8-BC7F-CCB56CE06CF0}" type="slidenum">
              <a:rPr lang="en-CA" smtClean="0"/>
              <a:t>102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300409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67D47C-FC33-1029-EAB9-DDF9CBAA63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EC9D497-79F3-D214-39D0-CC47C898A00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818D4E4-713D-AC65-025E-51DB9E07ED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½ </a:t>
            </a:r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078EDD-D946-94D7-F28A-9127AA6B51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C698D2-DD3F-46C8-BC7F-CCB56CE06CF0}" type="slidenum">
              <a:rPr lang="en-CA" smtClean="0"/>
              <a:t>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2723174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½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C698D2-DD3F-46C8-BC7F-CCB56CE06CF0}" type="slidenum">
              <a:rPr lang="en-CA" smtClean="0"/>
              <a:t>103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3540983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½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C698D2-DD3F-46C8-BC7F-CCB56CE06CF0}" type="slidenum">
              <a:rPr lang="en-CA" smtClean="0"/>
              <a:t>104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9679985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½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2C698D2-DD3F-46C8-BC7F-CCB56CE06CF0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105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1330394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½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2C698D2-DD3F-46C8-BC7F-CCB56CE06CF0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106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2527951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C698D2-DD3F-46C8-BC7F-CCB56CE06CF0}" type="slidenum">
              <a:rPr lang="en-CA" smtClean="0"/>
              <a:t>109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0612341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C698D2-DD3F-46C8-BC7F-CCB56CE06CF0}" type="slidenum">
              <a:rPr lang="en-CA" smtClean="0"/>
              <a:t>112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2348596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C698D2-DD3F-46C8-BC7F-CCB56CE06CF0}" type="slidenum">
              <a:rPr lang="en-CA" smtClean="0"/>
              <a:t>124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4364792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C698D2-DD3F-46C8-BC7F-CCB56CE06CF0}" type="slidenum">
              <a:rPr lang="en-CA" smtClean="0"/>
              <a:t>125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8712657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C698D2-DD3F-46C8-BC7F-CCB56CE06CF0}" type="slidenum">
              <a:rPr lang="en-CA" smtClean="0"/>
              <a:t>126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447112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C698D2-DD3F-46C8-BC7F-CCB56CE06CF0}" type="slidenum">
              <a:rPr lang="en-CA" smtClean="0"/>
              <a:t>127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315666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EB7233-CBE1-8B7F-6DEC-AB3DA2E114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2391D22-3BD4-A8D4-9D13-4D6BFF63DF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ECDDEC2-E362-0561-64CE-2F0E78DA36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½ </a:t>
            </a:r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3DAF0E-7D51-B36D-E4DE-6CCC6B2681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C698D2-DD3F-46C8-BC7F-CCB56CE06CF0}" type="slidenum">
              <a:rPr lang="en-CA" smtClean="0"/>
              <a:t>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1476910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C698D2-DD3F-46C8-BC7F-CCB56CE06CF0}" type="slidenum">
              <a:rPr lang="en-CA" smtClean="0"/>
              <a:t>128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5362856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3/2  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C698D2-DD3F-46C8-BC7F-CCB56CE06CF0}" type="slidenum">
              <a:rPr lang="en-CA" smtClean="0"/>
              <a:t>132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083026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C698D2-DD3F-46C8-BC7F-CCB56CE06CF0}" type="slidenum">
              <a:rPr lang="en-CA" smtClean="0"/>
              <a:t>27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932308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C698D2-DD3F-46C8-BC7F-CCB56CE06CF0}" type="slidenum">
              <a:rPr lang="en-CA" smtClean="0"/>
              <a:t>57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280559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C698D2-DD3F-46C8-BC7F-CCB56CE06CF0}" type="slidenum">
              <a:rPr lang="en-CA" smtClean="0"/>
              <a:t>58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128910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C698D2-DD3F-46C8-BC7F-CCB56CE06CF0}" type="slidenum">
              <a:rPr lang="en-CA" smtClean="0"/>
              <a:t>60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360180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½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C698D2-DD3F-46C8-BC7F-CCB56CE06CF0}" type="slidenum">
              <a:rPr lang="en-CA" smtClean="0"/>
              <a:t>62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993325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0745E3-CBC4-2F31-FC7E-8EF00FD728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4038A5A-F3D3-911F-BC9E-886A107367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A23B5E-7FEE-A570-1787-4EA0C28ADC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A8F0F-D052-4A17-9CCA-92614890529D}" type="datetimeFigureOut">
              <a:rPr lang="en-CA" smtClean="0"/>
              <a:t>2024-06-15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C0A308-B67B-22E5-D748-AD615F8212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A95364-D5C8-B197-D7C5-9DF9B9BE0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28FD8-B23E-4810-B738-0BDE8AD46FD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645155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2C158-6398-3354-D4D4-1A337934A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C318963-CBB5-53E4-D522-7E5DBCC0EF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9E41CE-A420-65A9-ECE1-091E155262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A8F0F-D052-4A17-9CCA-92614890529D}" type="datetimeFigureOut">
              <a:rPr lang="en-CA" smtClean="0"/>
              <a:t>2024-06-15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661C2F-D71D-C164-9754-7A2F87B3B1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D232A8-3F65-341C-6601-C01439D5F9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28FD8-B23E-4810-B738-0BDE8AD46FD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210381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C8ED45B-98C1-60BB-FF93-46870C6B1E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5624D64-73F3-D01C-137E-914556D4EE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516828-B6D1-7FF1-87A9-8A3BF68D1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A8F0F-D052-4A17-9CCA-92614890529D}" type="datetimeFigureOut">
              <a:rPr lang="en-CA" smtClean="0"/>
              <a:t>2024-06-15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D7AFB8-28EB-4245-161F-CBE9E9537B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0A7FE5-B8DC-8DCC-5446-07F2970CE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28FD8-B23E-4810-B738-0BDE8AD46FD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134205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C39E50-E92C-95FB-A51A-D8532E5F81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9D0AD4-5612-F13F-2C54-C201E5D9A2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487843-1BCB-291A-B0D1-C17AC3CED8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A8F0F-D052-4A17-9CCA-92614890529D}" type="datetimeFigureOut">
              <a:rPr lang="en-CA" smtClean="0"/>
              <a:t>2024-06-15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586D9A-2CB9-69C0-508A-76398F0C1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21B107-16BB-3E65-31AB-FA588EDDFC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28FD8-B23E-4810-B738-0BDE8AD46FD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261413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A7A01F-D2C8-99F2-7DD9-25689C6E22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E0D11C-993E-3D68-1568-A1890D1A64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EECBFF-0EFB-5DC0-FA56-9D18587C5E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A8F0F-D052-4A17-9CCA-92614890529D}" type="datetimeFigureOut">
              <a:rPr lang="en-CA" smtClean="0"/>
              <a:t>2024-06-15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66B9BF-E2FE-EBEA-EEF7-3EE89B993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7C3A96-6E22-D358-61DC-F5BC2F9C34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28FD8-B23E-4810-B738-0BDE8AD46FD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418131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23BBE0-A056-3981-A6A9-9BA8AC951A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6E8C63-724A-A7B3-ACF2-242B1D00357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278F0C-042E-D10F-61D3-0B6576C46C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3EED42-F285-E1E6-57D4-F4BD606F70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A8F0F-D052-4A17-9CCA-92614890529D}" type="datetimeFigureOut">
              <a:rPr lang="en-CA" smtClean="0"/>
              <a:t>2024-06-15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FDAA92-83F5-B742-4C44-6C9ACA387A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BFD6F9-BEC5-2378-5690-E7099A5AB7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28FD8-B23E-4810-B738-0BDE8AD46FD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406004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18FBE4-144D-634F-214D-EF7947EB55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885BEC-663F-813A-B911-556A8FE6CB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5F2807-C6AD-6EA7-FE02-A362C550A0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7948FB8-45F3-DDFE-BFF4-71F0F3CD6A7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68D9CAF-7A75-418F-FC23-603763EA94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EAA1A93-816A-4669-ACF4-578A5EDC08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A8F0F-D052-4A17-9CCA-92614890529D}" type="datetimeFigureOut">
              <a:rPr lang="en-CA" smtClean="0"/>
              <a:t>2024-06-15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1FFE410-6E2D-26B2-02AA-F93028AF80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5224F1A-265A-61FA-9A31-CDBB572817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28FD8-B23E-4810-B738-0BDE8AD46FD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254015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78D8D-80BF-E4DF-425D-F26AD4308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DFDDBD9-BB62-0120-B560-43D6BDFC94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A8F0F-D052-4A17-9CCA-92614890529D}" type="datetimeFigureOut">
              <a:rPr lang="en-CA" smtClean="0"/>
              <a:t>2024-06-15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EF0E8F9-5C74-BDAF-2E71-963337AD4A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6FEE96-2046-92AE-F60F-22EA14B7F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28FD8-B23E-4810-B738-0BDE8AD46FD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124688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E661BFF-B6FE-F0ED-B89D-672084A909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A8F0F-D052-4A17-9CCA-92614890529D}" type="datetimeFigureOut">
              <a:rPr lang="en-CA" smtClean="0"/>
              <a:t>2024-06-15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7F83005-C3B1-FACE-02A2-C306B81CF1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DBA1AD-227E-48E9-709B-ADC9472842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28FD8-B23E-4810-B738-0BDE8AD46FD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974997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AFCB7-5E85-6A31-40FF-B3D9BE65AA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23C947-4957-F5C9-5BD1-C218E263A4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CB242E-492A-CF4B-5C12-F0EA61AF85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083837-9C8D-4454-A91F-D9E7BABD59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A8F0F-D052-4A17-9CCA-92614890529D}" type="datetimeFigureOut">
              <a:rPr lang="en-CA" smtClean="0"/>
              <a:t>2024-06-15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CD6B26-BDBF-A8E0-0FCD-3F54460AAB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8887F7-F547-076C-D83C-438ED3F32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28FD8-B23E-4810-B738-0BDE8AD46FD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243264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ED06E5-0B25-CB31-0C6F-0B91DE57B2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F95B1F4-2ABD-6AF3-7F57-69B2A359B22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8216F9-D506-3E6E-39A7-5C1DD6D744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AB33EA-C9FC-3C31-4ACB-991D22D38F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A8F0F-D052-4A17-9CCA-92614890529D}" type="datetimeFigureOut">
              <a:rPr lang="en-CA" smtClean="0"/>
              <a:t>2024-06-15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05DC9C-9B82-B17C-05CF-36189BB724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0E6FAC-29A0-6A82-F5B3-680CE185A3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28FD8-B23E-4810-B738-0BDE8AD46FD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562809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42C21B-C1E8-87A2-032D-26204014FF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B24482-753C-3821-5FF8-5CEE6A6D08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057ED6-18D4-4ADA-82E3-F43D72B85F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BA8F0F-D052-4A17-9CCA-92614890529D}" type="datetimeFigureOut">
              <a:rPr lang="en-CA" smtClean="0"/>
              <a:t>2024-06-15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6993E7-20D6-2E74-4FB5-A83DFF9477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00CB1F-F8A4-57E9-13CF-CEE30B1B4F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128FD8-B23E-4810-B738-0BDE8AD46FD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476291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1.png"/><Relationship Id="rId2" Type="http://schemas.openxmlformats.org/officeDocument/2006/relationships/image" Target="../media/image1412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1.png"/><Relationship Id="rId7" Type="http://schemas.openxmlformats.org/officeDocument/2006/relationships/image" Target="../media/image189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80.png"/><Relationship Id="rId5" Type="http://schemas.openxmlformats.org/officeDocument/2006/relationships/image" Target="../media/image1670.png"/><Relationship Id="rId10" Type="http://schemas.openxmlformats.org/officeDocument/2006/relationships/image" Target="../media/image1921.png"/><Relationship Id="rId4" Type="http://schemas.openxmlformats.org/officeDocument/2006/relationships/image" Target="../media/image1230.png"/><Relationship Id="rId9" Type="http://schemas.openxmlformats.org/officeDocument/2006/relationships/image" Target="../media/image1911.png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1.png"/><Relationship Id="rId7" Type="http://schemas.openxmlformats.org/officeDocument/2006/relationships/image" Target="../media/image189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80.png"/><Relationship Id="rId5" Type="http://schemas.openxmlformats.org/officeDocument/2006/relationships/image" Target="../media/image1670.png"/><Relationship Id="rId4" Type="http://schemas.openxmlformats.org/officeDocument/2006/relationships/image" Target="../media/image1931.png"/><Relationship Id="rId9" Type="http://schemas.openxmlformats.org/officeDocument/2006/relationships/image" Target="../media/image1911.png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70.png"/><Relationship Id="rId13" Type="http://schemas.openxmlformats.org/officeDocument/2006/relationships/image" Target="../media/image2012.png"/><Relationship Id="rId7" Type="http://schemas.openxmlformats.org/officeDocument/2006/relationships/image" Target="../media/image1960.png"/><Relationship Id="rId12" Type="http://schemas.openxmlformats.org/officeDocument/2006/relationships/image" Target="../media/image200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50.png"/><Relationship Id="rId11" Type="http://schemas.openxmlformats.org/officeDocument/2006/relationships/image" Target="../media/image1991.png"/><Relationship Id="rId5" Type="http://schemas.openxmlformats.org/officeDocument/2006/relationships/image" Target="../media/image1940.png"/><Relationship Id="rId10" Type="http://schemas.openxmlformats.org/officeDocument/2006/relationships/image" Target="../media/image1980.png"/><Relationship Id="rId4" Type="http://schemas.openxmlformats.org/officeDocument/2006/relationships/image" Target="../media/image1230.png"/><Relationship Id="rId9" Type="http://schemas.openxmlformats.org/officeDocument/2006/relationships/image" Target="../media/image1911.png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12.png"/><Relationship Id="rId13" Type="http://schemas.openxmlformats.org/officeDocument/2006/relationships/image" Target="../media/image1911.png"/><Relationship Id="rId7" Type="http://schemas.openxmlformats.org/officeDocument/2006/relationships/image" Target="../media/image2001.png"/><Relationship Id="rId12" Type="http://schemas.openxmlformats.org/officeDocument/2006/relationships/image" Target="../media/image197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91.png"/><Relationship Id="rId11" Type="http://schemas.openxmlformats.org/officeDocument/2006/relationships/image" Target="../media/image1960.png"/><Relationship Id="rId5" Type="http://schemas.openxmlformats.org/officeDocument/2006/relationships/image" Target="../media/image1980.png"/><Relationship Id="rId10" Type="http://schemas.openxmlformats.org/officeDocument/2006/relationships/image" Target="../media/image1950.png"/><Relationship Id="rId4" Type="http://schemas.openxmlformats.org/officeDocument/2006/relationships/image" Target="../media/image2021.png"/><Relationship Id="rId9" Type="http://schemas.openxmlformats.org/officeDocument/2006/relationships/image" Target="../media/image1940.png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81.png"/><Relationship Id="rId13" Type="http://schemas.openxmlformats.org/officeDocument/2006/relationships/image" Target="../media/image1911.png"/><Relationship Id="rId7" Type="http://schemas.openxmlformats.org/officeDocument/2006/relationships/image" Target="../media/image2071.png"/><Relationship Id="rId12" Type="http://schemas.openxmlformats.org/officeDocument/2006/relationships/image" Target="../media/image2131.png"/><Relationship Id="rId2" Type="http://schemas.openxmlformats.org/officeDocument/2006/relationships/notesSlide" Target="../notesSlides/notesSlide32.xml"/><Relationship Id="rId16" Type="http://schemas.openxmlformats.org/officeDocument/2006/relationships/image" Target="../media/image25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61.png"/><Relationship Id="rId11" Type="http://schemas.openxmlformats.org/officeDocument/2006/relationships/image" Target="../media/image2101.png"/><Relationship Id="rId5" Type="http://schemas.openxmlformats.org/officeDocument/2006/relationships/image" Target="../media/image1980.png"/><Relationship Id="rId15" Type="http://schemas.openxmlformats.org/officeDocument/2006/relationships/image" Target="../media/image2502.png"/><Relationship Id="rId10" Type="http://schemas.openxmlformats.org/officeDocument/2006/relationships/image" Target="../media/image2091.png"/><Relationship Id="rId4" Type="http://schemas.openxmlformats.org/officeDocument/2006/relationships/image" Target="../media/image2021.png"/><Relationship Id="rId9" Type="http://schemas.openxmlformats.org/officeDocument/2006/relationships/image" Target="../media/image1940.png"/><Relationship Id="rId14" Type="http://schemas.openxmlformats.org/officeDocument/2006/relationships/image" Target="../media/image2490.png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40.png"/><Relationship Id="rId18" Type="http://schemas.openxmlformats.org/officeDocument/2006/relationships/image" Target="../media/image2502.png"/><Relationship Id="rId3" Type="http://schemas.openxmlformats.org/officeDocument/2006/relationships/image" Target="../media/image2170.png"/><Relationship Id="rId7" Type="http://schemas.openxmlformats.org/officeDocument/2006/relationships/image" Target="../media/image2081.png"/><Relationship Id="rId12" Type="http://schemas.openxmlformats.org/officeDocument/2006/relationships/image" Target="../media/image1911.png"/><Relationship Id="rId17" Type="http://schemas.openxmlformats.org/officeDocument/2006/relationships/image" Target="../media/image2490.png"/><Relationship Id="rId2" Type="http://schemas.openxmlformats.org/officeDocument/2006/relationships/notesSlide" Target="../notesSlides/notesSlide33.xml"/><Relationship Id="rId16" Type="http://schemas.openxmlformats.org/officeDocument/2006/relationships/image" Target="../media/image21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71.png"/><Relationship Id="rId11" Type="http://schemas.openxmlformats.org/officeDocument/2006/relationships/image" Target="../media/image2131.png"/><Relationship Id="rId5" Type="http://schemas.openxmlformats.org/officeDocument/2006/relationships/image" Target="../media/image2061.png"/><Relationship Id="rId10" Type="http://schemas.openxmlformats.org/officeDocument/2006/relationships/image" Target="../media/image2101.png"/><Relationship Id="rId19" Type="http://schemas.openxmlformats.org/officeDocument/2006/relationships/image" Target="../media/image2514.png"/><Relationship Id="rId4" Type="http://schemas.openxmlformats.org/officeDocument/2006/relationships/image" Target="../media/image1980.png"/><Relationship Id="rId9" Type="http://schemas.openxmlformats.org/officeDocument/2006/relationships/image" Target="../media/image2091.png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0.png"/><Relationship Id="rId3" Type="http://schemas.openxmlformats.org/officeDocument/2006/relationships/image" Target="../media/image4.png"/><Relationship Id="rId7" Type="http://schemas.openxmlformats.org/officeDocument/2006/relationships/image" Target="../media/image259.png"/><Relationship Id="rId12" Type="http://schemas.openxmlformats.org/officeDocument/2006/relationships/image" Target="../media/image26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5.xml"/><Relationship Id="rId6" Type="http://schemas.openxmlformats.org/officeDocument/2006/relationships/image" Target="../media/image258.png"/><Relationship Id="rId11" Type="http://schemas.openxmlformats.org/officeDocument/2006/relationships/image" Target="../media/image263.png"/><Relationship Id="rId5" Type="http://schemas.openxmlformats.org/officeDocument/2006/relationships/image" Target="../media/image257.png"/><Relationship Id="rId10" Type="http://schemas.openxmlformats.org/officeDocument/2006/relationships/image" Target="../media/image262.png"/><Relationship Id="rId4" Type="http://schemas.openxmlformats.org/officeDocument/2006/relationships/image" Target="../media/image2552.png"/><Relationship Id="rId9" Type="http://schemas.openxmlformats.org/officeDocument/2006/relationships/image" Target="../media/image261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hyperlink" Target="https://pdg.lbl.gov/2002/clebrpp.pdf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5.png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41.png"/><Relationship Id="rId13" Type="http://schemas.openxmlformats.org/officeDocument/2006/relationships/image" Target="../media/image2591.png"/><Relationship Id="rId3" Type="http://schemas.openxmlformats.org/officeDocument/2006/relationships/notesSlide" Target="../notesSlides/notesSlide34.xml"/><Relationship Id="rId7" Type="http://schemas.openxmlformats.org/officeDocument/2006/relationships/image" Target="../media/image2531.png"/><Relationship Id="rId12" Type="http://schemas.openxmlformats.org/officeDocument/2006/relationships/image" Target="../media/image258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6.xml"/><Relationship Id="rId6" Type="http://schemas.openxmlformats.org/officeDocument/2006/relationships/image" Target="../media/image2521.png"/><Relationship Id="rId11" Type="http://schemas.openxmlformats.org/officeDocument/2006/relationships/image" Target="../media/image2571.png"/><Relationship Id="rId5" Type="http://schemas.openxmlformats.org/officeDocument/2006/relationships/image" Target="../media/image2513.png"/><Relationship Id="rId10" Type="http://schemas.openxmlformats.org/officeDocument/2006/relationships/image" Target="../media/image2561.png"/><Relationship Id="rId4" Type="http://schemas.openxmlformats.org/officeDocument/2006/relationships/image" Target="../media/image2501.png"/><Relationship Id="rId9" Type="http://schemas.openxmlformats.org/officeDocument/2006/relationships/image" Target="../media/image2551.png"/></Relationships>
</file>

<file path=ppt/slides/_rels/slide11.xml.rels><?xml version="1.0" encoding="UTF-8" standalone="yes"?>
<Relationships xmlns="http://schemas.openxmlformats.org/package/2006/relationships"><Relationship Id="rId7" Type="http://schemas.openxmlformats.org/officeDocument/2006/relationships/image" Target="../media/image3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6" Type="http://schemas.openxmlformats.org/officeDocument/2006/relationships/image" Target="../media/image37.png"/><Relationship Id="rId5" Type="http://schemas.openxmlformats.org/officeDocument/2006/relationships/image" Target="../media/image361.png"/><Relationship Id="rId4" Type="http://schemas.openxmlformats.org/officeDocument/2006/relationships/image" Target="../media/image350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7.xml"/><Relationship Id="rId4" Type="http://schemas.openxmlformats.org/officeDocument/2006/relationships/image" Target="../media/image2613.png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80.png"/><Relationship Id="rId3" Type="http://schemas.openxmlformats.org/officeDocument/2006/relationships/image" Target="../media/image2230.png"/><Relationship Id="rId12" Type="http://schemas.openxmlformats.org/officeDocument/2006/relationships/image" Target="../media/image264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8.xml"/><Relationship Id="rId6" Type="http://schemas.openxmlformats.org/officeDocument/2006/relationships/image" Target="../media/image2621.png"/><Relationship Id="rId11" Type="http://schemas.microsoft.com/office/2011/relationships/inkAction" Target="../ink/inkAction44.xml"/><Relationship Id="rId5" Type="http://schemas.openxmlformats.org/officeDocument/2006/relationships/image" Target="../media/image2250.png"/><Relationship Id="rId10" Type="http://schemas.openxmlformats.org/officeDocument/2006/relationships/image" Target="../media/image2301.png"/><Relationship Id="rId4" Type="http://schemas.openxmlformats.org/officeDocument/2006/relationships/image" Target="../media/image2240.png"/><Relationship Id="rId9" Type="http://schemas.openxmlformats.org/officeDocument/2006/relationships/image" Target="../media/image2631.png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7.png"/><Relationship Id="rId3" Type="http://schemas.openxmlformats.org/officeDocument/2006/relationships/notesSlide" Target="../notesSlides/notesSlide35.xml"/><Relationship Id="rId7" Type="http://schemas.openxmlformats.org/officeDocument/2006/relationships/image" Target="../media/image266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9.xml"/><Relationship Id="rId11" Type="http://schemas.openxmlformats.org/officeDocument/2006/relationships/image" Target="../media/image269.png"/><Relationship Id="rId10" Type="http://schemas.microsoft.com/office/2011/relationships/inkAction" Target="../ink/inkAction45.xml"/><Relationship Id="rId4" Type="http://schemas.openxmlformats.org/officeDocument/2006/relationships/image" Target="../media/image2312.png"/><Relationship Id="rId9" Type="http://schemas.openxmlformats.org/officeDocument/2006/relationships/image" Target="../media/image268.png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90.png"/><Relationship Id="rId13" Type="http://schemas.openxmlformats.org/officeDocument/2006/relationships/image" Target="../media/image272.png"/><Relationship Id="rId3" Type="http://schemas.openxmlformats.org/officeDocument/2006/relationships/image" Target="../media/image2312.png"/><Relationship Id="rId7" Type="http://schemas.openxmlformats.org/officeDocument/2006/relationships/image" Target="../media/image2380.png"/><Relationship Id="rId12" Type="http://schemas.openxmlformats.org/officeDocument/2006/relationships/image" Target="../media/image27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0.xml"/><Relationship Id="rId11" Type="http://schemas.openxmlformats.org/officeDocument/2006/relationships/image" Target="../media/image270.png"/><Relationship Id="rId5" Type="http://schemas.openxmlformats.org/officeDocument/2006/relationships/image" Target="../media/image2360.png"/><Relationship Id="rId10" Type="http://schemas.openxmlformats.org/officeDocument/2006/relationships/image" Target="../media/image2412.png"/><Relationship Id="rId9" Type="http://schemas.openxmlformats.org/officeDocument/2006/relationships/image" Target="../media/image2400.png"/></Relationships>
</file>

<file path=ppt/slides/_rels/slide11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540.png"/><Relationship Id="rId3" Type="http://schemas.openxmlformats.org/officeDocument/2006/relationships/image" Target="../media/image2312.png"/><Relationship Id="rId12" Type="http://schemas.openxmlformats.org/officeDocument/2006/relationships/image" Target="../media/image27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1.xml"/><Relationship Id="rId6" Type="http://schemas.openxmlformats.org/officeDocument/2006/relationships/image" Target="../media/image2480.png"/><Relationship Id="rId11" Type="http://schemas.openxmlformats.org/officeDocument/2006/relationships/image" Target="../media/image273.png"/><Relationship Id="rId5" Type="http://schemas.openxmlformats.org/officeDocument/2006/relationships/image" Target="../media/image2470.png"/><Relationship Id="rId10" Type="http://schemas.openxmlformats.org/officeDocument/2006/relationships/image" Target="../media/image2530.png"/><Relationship Id="rId4" Type="http://schemas.openxmlformats.org/officeDocument/2006/relationships/image" Target="../media/image2460.png"/><Relationship Id="rId9" Type="http://schemas.openxmlformats.org/officeDocument/2006/relationships/image" Target="../media/image2520.png"/></Relationships>
</file>

<file path=ppt/slides/_rels/slide1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9.png"/><Relationship Id="rId13" Type="http://schemas.openxmlformats.org/officeDocument/2006/relationships/image" Target="../media/image284.png"/><Relationship Id="rId3" Type="http://schemas.openxmlformats.org/officeDocument/2006/relationships/image" Target="../media/image218.png"/><Relationship Id="rId7" Type="http://schemas.openxmlformats.org/officeDocument/2006/relationships/image" Target="../media/image278.png"/><Relationship Id="rId12" Type="http://schemas.openxmlformats.org/officeDocument/2006/relationships/image" Target="../media/image283.png"/><Relationship Id="rId17" Type="http://schemas.openxmlformats.org/officeDocument/2006/relationships/image" Target="../media/image288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87.png"/><Relationship Id="rId1" Type="http://schemas.openxmlformats.org/officeDocument/2006/relationships/tags" Target="../tags/tag82.xml"/><Relationship Id="rId6" Type="http://schemas.openxmlformats.org/officeDocument/2006/relationships/image" Target="../media/image277.png"/><Relationship Id="rId11" Type="http://schemas.openxmlformats.org/officeDocument/2006/relationships/image" Target="../media/image282.png"/><Relationship Id="rId15" Type="http://schemas.openxmlformats.org/officeDocument/2006/relationships/image" Target="../media/image286.png"/><Relationship Id="rId10" Type="http://schemas.openxmlformats.org/officeDocument/2006/relationships/image" Target="../media/image281.png"/><Relationship Id="rId4" Type="http://schemas.openxmlformats.org/officeDocument/2006/relationships/image" Target="../media/image275.png"/><Relationship Id="rId9" Type="http://schemas.openxmlformats.org/officeDocument/2006/relationships/image" Target="../media/image280.png"/><Relationship Id="rId14" Type="http://schemas.openxmlformats.org/officeDocument/2006/relationships/image" Target="../media/image285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9.png"/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0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3.xml"/><Relationship Id="rId6" Type="http://schemas.openxmlformats.org/officeDocument/2006/relationships/image" Target="../media/image2750.png"/><Relationship Id="rId5" Type="http://schemas.microsoft.com/office/2011/relationships/inkAction" Target="../ink/inkAction46.xml"/><Relationship Id="rId4" Type="http://schemas.openxmlformats.org/officeDocument/2006/relationships/image" Target="../media/image2711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6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4.xml"/><Relationship Id="rId6" Type="http://schemas.openxmlformats.org/officeDocument/2006/relationships/image" Target="../media/image2790.png"/><Relationship Id="rId4" Type="http://schemas.openxmlformats.org/officeDocument/2006/relationships/image" Target="../media/image2770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60.png"/><Relationship Id="rId7" Type="http://schemas.openxmlformats.org/officeDocument/2006/relationships/image" Target="../media/image260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5.xml"/><Relationship Id="rId6" Type="http://schemas.openxmlformats.org/officeDocument/2006/relationships/image" Target="../media/image2590.png"/><Relationship Id="rId5" Type="http://schemas.openxmlformats.org/officeDocument/2006/relationships/image" Target="../media/image258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10" Type="http://schemas.openxmlformats.org/officeDocument/2006/relationships/image" Target="../media/image45.png"/><Relationship Id="rId4" Type="http://schemas.openxmlformats.org/officeDocument/2006/relationships/image" Target="../media/image40.png"/><Relationship Id="rId9" Type="http://schemas.microsoft.com/office/2011/relationships/inkAction" Target="../ink/inkAction3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6.xml"/><Relationship Id="rId4" Type="http://schemas.openxmlformats.org/officeDocument/2006/relationships/image" Target="../media/image340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30.png"/><Relationship Id="rId2" Type="http://schemas.openxmlformats.org/officeDocument/2006/relationships/image" Target="../media/image292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7.xml"/><Relationship Id="rId4" Type="http://schemas.openxmlformats.org/officeDocument/2006/relationships/image" Target="../media/image340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30.png"/><Relationship Id="rId2" Type="http://schemas.openxmlformats.org/officeDocument/2006/relationships/image" Target="../media/image292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1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2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1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7" Type="http://schemas.openxmlformats.org/officeDocument/2006/relationships/image" Target="../media/image285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8.xml"/><Relationship Id="rId6" Type="http://schemas.microsoft.com/office/2011/relationships/inkAction" Target="../ink/inkAction47.xml"/><Relationship Id="rId5" Type="http://schemas.openxmlformats.org/officeDocument/2006/relationships/image" Target="../media/image2841.png"/><Relationship Id="rId4" Type="http://schemas.openxmlformats.org/officeDocument/2006/relationships/image" Target="../media/image2830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6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71.png"/><Relationship Id="rId4" Type="http://schemas.microsoft.com/office/2011/relationships/inkAction" Target="../ink/inkAction48.xml"/></Relationships>
</file>

<file path=ppt/slides/_rels/slide1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9.png"/><Relationship Id="rId3" Type="http://schemas.openxmlformats.org/officeDocument/2006/relationships/image" Target="../media/image294.png"/><Relationship Id="rId7" Type="http://schemas.openxmlformats.org/officeDocument/2006/relationships/image" Target="../media/image29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9.xml"/><Relationship Id="rId6" Type="http://schemas.openxmlformats.org/officeDocument/2006/relationships/image" Target="../media/image297.png"/><Relationship Id="rId5" Type="http://schemas.openxmlformats.org/officeDocument/2006/relationships/image" Target="../media/image296.png"/><Relationship Id="rId10" Type="http://schemas.openxmlformats.org/officeDocument/2006/relationships/image" Target="../media/image302.png"/><Relationship Id="rId4" Type="http://schemas.openxmlformats.org/officeDocument/2006/relationships/image" Target="../media/image295.png"/><Relationship Id="rId9" Type="http://schemas.openxmlformats.org/officeDocument/2006/relationships/image" Target="../media/image30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90.png"/><Relationship Id="rId3" Type="http://schemas.openxmlformats.org/officeDocument/2006/relationships/image" Target="../media/image2840.png"/><Relationship Id="rId7" Type="http://schemas.microsoft.com/office/2011/relationships/inkAction" Target="../ink/inkAction4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0.xml"/><Relationship Id="rId6" Type="http://schemas.openxmlformats.org/officeDocument/2006/relationships/image" Target="../media/image2870.png"/><Relationship Id="rId5" Type="http://schemas.openxmlformats.org/officeDocument/2006/relationships/image" Target="../media/image2880.png"/><Relationship Id="rId4" Type="http://schemas.openxmlformats.org/officeDocument/2006/relationships/image" Target="../media/image2850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1.xml"/></Relationships>
</file>

<file path=ppt/slides/_rels/slide1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50.png"/><Relationship Id="rId3" Type="http://schemas.openxmlformats.org/officeDocument/2006/relationships/notesSlide" Target="../notesSlides/notesSlide41.xml"/><Relationship Id="rId7" Type="http://schemas.openxmlformats.org/officeDocument/2006/relationships/image" Target="../media/image2940.png"/><Relationship Id="rId12" Type="http://schemas.openxmlformats.org/officeDocument/2006/relationships/image" Target="../media/image299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2.xml"/><Relationship Id="rId6" Type="http://schemas.openxmlformats.org/officeDocument/2006/relationships/image" Target="../media/image2930.png"/><Relationship Id="rId11" Type="http://schemas.openxmlformats.org/officeDocument/2006/relationships/image" Target="../media/image2980.png"/><Relationship Id="rId5" Type="http://schemas.openxmlformats.org/officeDocument/2006/relationships/image" Target="../media/image2920.png"/><Relationship Id="rId10" Type="http://schemas.openxmlformats.org/officeDocument/2006/relationships/image" Target="../media/image2970.png"/><Relationship Id="rId4" Type="http://schemas.openxmlformats.org/officeDocument/2006/relationships/image" Target="../media/image2910.png"/><Relationship Id="rId9" Type="http://schemas.openxmlformats.org/officeDocument/2006/relationships/image" Target="../media/image2960.png"/></Relationships>
</file>

<file path=ppt/slides/_rels/slide1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6.png"/><Relationship Id="rId3" Type="http://schemas.openxmlformats.org/officeDocument/2006/relationships/image" Target="../media/image300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3.xml"/><Relationship Id="rId6" Type="http://schemas.openxmlformats.org/officeDocument/2006/relationships/image" Target="../media/image304.png"/><Relationship Id="rId9" Type="http://schemas.openxmlformats.org/officeDocument/2006/relationships/image" Target="../media/image307.png"/></Relationships>
</file>

<file path=ppt/slides/_rels/slide134.xml.rels><?xml version="1.0" encoding="UTF-8" standalone="yes"?>
<Relationships xmlns="http://schemas.openxmlformats.org/package/2006/relationships"><Relationship Id="rId3" Type="http://schemas.microsoft.com/office/2011/relationships/inkAction" Target="../ink/inkAction50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9.png"/></Relationships>
</file>

<file path=ppt/slides/_rels/slide1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9.png"/><Relationship Id="rId13" Type="http://schemas.openxmlformats.org/officeDocument/2006/relationships/image" Target="../media/image334.png"/><Relationship Id="rId3" Type="http://schemas.openxmlformats.org/officeDocument/2006/relationships/image" Target="../media/image17.png"/><Relationship Id="rId7" Type="http://schemas.openxmlformats.org/officeDocument/2006/relationships/image" Target="../media/image328.png"/><Relationship Id="rId12" Type="http://schemas.openxmlformats.org/officeDocument/2006/relationships/image" Target="../media/image333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37.png"/><Relationship Id="rId1" Type="http://schemas.openxmlformats.org/officeDocument/2006/relationships/tags" Target="../tags/tag94.xml"/><Relationship Id="rId6" Type="http://schemas.openxmlformats.org/officeDocument/2006/relationships/image" Target="../media/image327.png"/><Relationship Id="rId11" Type="http://schemas.openxmlformats.org/officeDocument/2006/relationships/image" Target="../media/image332.png"/><Relationship Id="rId5" Type="http://schemas.openxmlformats.org/officeDocument/2006/relationships/image" Target="../media/image326.png"/><Relationship Id="rId15" Type="http://schemas.openxmlformats.org/officeDocument/2006/relationships/image" Target="../media/image336.png"/><Relationship Id="rId10" Type="http://schemas.openxmlformats.org/officeDocument/2006/relationships/image" Target="../media/image331.png"/><Relationship Id="rId4" Type="http://schemas.openxmlformats.org/officeDocument/2006/relationships/image" Target="../media/image325.png"/><Relationship Id="rId9" Type="http://schemas.openxmlformats.org/officeDocument/2006/relationships/image" Target="../media/image330.png"/><Relationship Id="rId14" Type="http://schemas.openxmlformats.org/officeDocument/2006/relationships/image" Target="../media/image335.png"/></Relationships>
</file>

<file path=ppt/slides/_rels/slide1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9.png"/><Relationship Id="rId13" Type="http://schemas.openxmlformats.org/officeDocument/2006/relationships/image" Target="../media/image334.png"/><Relationship Id="rId18" Type="http://schemas.openxmlformats.org/officeDocument/2006/relationships/image" Target="../media/image336.png"/><Relationship Id="rId3" Type="http://schemas.openxmlformats.org/officeDocument/2006/relationships/image" Target="../media/image17.png"/><Relationship Id="rId7" Type="http://schemas.openxmlformats.org/officeDocument/2006/relationships/image" Target="../media/image328.png"/><Relationship Id="rId12" Type="http://schemas.openxmlformats.org/officeDocument/2006/relationships/image" Target="../media/image333.png"/><Relationship Id="rId17" Type="http://schemas.openxmlformats.org/officeDocument/2006/relationships/image" Target="../media/image339.png"/><Relationship Id="rId2" Type="http://schemas.openxmlformats.org/officeDocument/2006/relationships/slideLayout" Target="../slideLayouts/slideLayout2.xml"/><Relationship Id="rId16" Type="http://schemas.microsoft.com/office/2011/relationships/inkAction" Target="../ink/inkAction51.xml"/><Relationship Id="rId1" Type="http://schemas.openxmlformats.org/officeDocument/2006/relationships/tags" Target="../tags/tag95.xml"/><Relationship Id="rId6" Type="http://schemas.openxmlformats.org/officeDocument/2006/relationships/image" Target="../media/image327.png"/><Relationship Id="rId11" Type="http://schemas.openxmlformats.org/officeDocument/2006/relationships/image" Target="../media/image332.png"/><Relationship Id="rId5" Type="http://schemas.openxmlformats.org/officeDocument/2006/relationships/image" Target="../media/image326.png"/><Relationship Id="rId15" Type="http://schemas.openxmlformats.org/officeDocument/2006/relationships/image" Target="../media/image338.png"/><Relationship Id="rId10" Type="http://schemas.openxmlformats.org/officeDocument/2006/relationships/image" Target="../media/image331.png"/><Relationship Id="rId19" Type="http://schemas.openxmlformats.org/officeDocument/2006/relationships/image" Target="../media/image337.png"/><Relationship Id="rId4" Type="http://schemas.openxmlformats.org/officeDocument/2006/relationships/image" Target="../media/image325.png"/><Relationship Id="rId9" Type="http://schemas.openxmlformats.org/officeDocument/2006/relationships/image" Target="../media/image330.png"/><Relationship Id="rId14" Type="http://schemas.openxmlformats.org/officeDocument/2006/relationships/image" Target="../media/image335.png"/></Relationships>
</file>

<file path=ppt/slides/_rels/slide1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5.png"/><Relationship Id="rId3" Type="http://schemas.openxmlformats.org/officeDocument/2006/relationships/image" Target="../media/image1101.png"/><Relationship Id="rId7" Type="http://schemas.openxmlformats.org/officeDocument/2006/relationships/image" Target="../media/image51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6.xml"/><Relationship Id="rId6" Type="http://schemas.openxmlformats.org/officeDocument/2006/relationships/image" Target="../media/image413.png"/><Relationship Id="rId5" Type="http://schemas.openxmlformats.org/officeDocument/2006/relationships/image" Target="../media/image374.png"/><Relationship Id="rId4" Type="http://schemas.openxmlformats.org/officeDocument/2006/relationships/image" Target="../media/image20.png"/><Relationship Id="rId9" Type="http://schemas.openxmlformats.org/officeDocument/2006/relationships/image" Target="../media/image714.pn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7.xml"/><Relationship Id="rId6" Type="http://schemas.openxmlformats.org/officeDocument/2006/relationships/image" Target="../media/image345.png"/><Relationship Id="rId5" Type="http://schemas.openxmlformats.org/officeDocument/2006/relationships/image" Target="../media/image344.png"/><Relationship Id="rId4" Type="http://schemas.openxmlformats.org/officeDocument/2006/relationships/image" Target="../media/image343.png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11/relationships/inkAction" Target="../ink/inkAction4.xml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Relationship Id="rId9" Type="http://schemas.openxmlformats.org/officeDocument/2006/relationships/image" Target="../media/image5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Relationship Id="rId6" Type="http://schemas.openxmlformats.org/officeDocument/2006/relationships/image" Target="../media/image59.png"/><Relationship Id="rId5" Type="http://schemas.microsoft.com/office/2011/relationships/inkAction" Target="../ink/inkAction5.xml"/><Relationship Id="rId4" Type="http://schemas.openxmlformats.org/officeDocument/2006/relationships/image" Target="../media/image58.png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11/relationships/inkAction" Target="../ink/inkAction6.xml"/><Relationship Id="rId3" Type="http://schemas.openxmlformats.org/officeDocument/2006/relationships/image" Target="../media/image39.png"/><Relationship Id="rId7" Type="http://schemas.openxmlformats.org/officeDocument/2006/relationships/image" Target="../media/image6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Relationship Id="rId9" Type="http://schemas.openxmlformats.org/officeDocument/2006/relationships/image" Target="../media/image6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7" Type="http://schemas.openxmlformats.org/officeDocument/2006/relationships/image" Target="../media/image6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Relationship Id="rId6" Type="http://schemas.openxmlformats.org/officeDocument/2006/relationships/image" Target="../media/image2.png"/><Relationship Id="rId5" Type="http://schemas.openxmlformats.org/officeDocument/2006/relationships/image" Target="../media/image64.png"/><Relationship Id="rId10" Type="http://schemas.openxmlformats.org/officeDocument/2006/relationships/image" Target="../media/image68.png"/><Relationship Id="rId4" Type="http://schemas.openxmlformats.org/officeDocument/2006/relationships/image" Target="../media/image63.png"/><Relationship Id="rId9" Type="http://schemas.microsoft.com/office/2011/relationships/inkAction" Target="../ink/inkAction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1.png"/><Relationship Id="rId12" Type="http://schemas.openxmlformats.org/officeDocument/2006/relationships/image" Target="../media/image63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Relationship Id="rId6" Type="http://schemas.openxmlformats.org/officeDocument/2006/relationships/image" Target="../media/image571.png"/><Relationship Id="rId11" Type="http://schemas.openxmlformats.org/officeDocument/2006/relationships/image" Target="../media/image621.png"/><Relationship Id="rId10" Type="http://schemas.openxmlformats.org/officeDocument/2006/relationships/image" Target="../media/image61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13" Type="http://schemas.openxmlformats.org/officeDocument/2006/relationships/image" Target="../media/image79.pn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12" Type="http://schemas.openxmlformats.org/officeDocument/2006/relationships/image" Target="../media/image7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.xml"/><Relationship Id="rId6" Type="http://schemas.openxmlformats.org/officeDocument/2006/relationships/image" Target="../media/image72.png"/><Relationship Id="rId11" Type="http://schemas.openxmlformats.org/officeDocument/2006/relationships/image" Target="../media/image77.png"/><Relationship Id="rId5" Type="http://schemas.openxmlformats.org/officeDocument/2006/relationships/image" Target="../media/image71.png"/><Relationship Id="rId10" Type="http://schemas.openxmlformats.org/officeDocument/2006/relationships/image" Target="../media/image76.png"/><Relationship Id="rId4" Type="http://schemas.openxmlformats.org/officeDocument/2006/relationships/image" Target="../media/image70.png"/><Relationship Id="rId9" Type="http://schemas.openxmlformats.org/officeDocument/2006/relationships/image" Target="../media/image75.png"/><Relationship Id="rId14" Type="http://schemas.openxmlformats.org/officeDocument/2006/relationships/image" Target="../media/image8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13" Type="http://schemas.openxmlformats.org/officeDocument/2006/relationships/image" Target="../media/image82.pn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12" Type="http://schemas.openxmlformats.org/officeDocument/2006/relationships/image" Target="../media/image8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.xml"/><Relationship Id="rId6" Type="http://schemas.openxmlformats.org/officeDocument/2006/relationships/image" Target="../media/image72.png"/><Relationship Id="rId11" Type="http://schemas.openxmlformats.org/officeDocument/2006/relationships/image" Target="../media/image77.png"/><Relationship Id="rId5" Type="http://schemas.openxmlformats.org/officeDocument/2006/relationships/image" Target="../media/image71.png"/><Relationship Id="rId10" Type="http://schemas.openxmlformats.org/officeDocument/2006/relationships/image" Target="../media/image76.png"/><Relationship Id="rId4" Type="http://schemas.openxmlformats.org/officeDocument/2006/relationships/image" Target="../media/image70.png"/><Relationship Id="rId9" Type="http://schemas.openxmlformats.org/officeDocument/2006/relationships/image" Target="../media/image75.png"/><Relationship Id="rId14" Type="http://schemas.openxmlformats.org/officeDocument/2006/relationships/image" Target="../media/image8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7" Type="http://schemas.openxmlformats.org/officeDocument/2006/relationships/image" Target="../media/image76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.xml"/><Relationship Id="rId6" Type="http://schemas.openxmlformats.org/officeDocument/2006/relationships/image" Target="../media/image751.png"/><Relationship Id="rId5" Type="http://schemas.openxmlformats.org/officeDocument/2006/relationships/image" Target="../media/image741.png"/><Relationship Id="rId10" Type="http://schemas.openxmlformats.org/officeDocument/2006/relationships/image" Target="../media/image781.png"/><Relationship Id="rId4" Type="http://schemas.openxmlformats.org/officeDocument/2006/relationships/image" Target="../media/image731.png"/><Relationship Id="rId9" Type="http://schemas.microsoft.com/office/2011/relationships/inkAction" Target="../ink/inkAction8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2.png"/><Relationship Id="rId3" Type="http://schemas.openxmlformats.org/officeDocument/2006/relationships/image" Target="../media/image730.png"/><Relationship Id="rId7" Type="http://schemas.microsoft.com/office/2011/relationships/inkAction" Target="../ink/inkAction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.xml"/><Relationship Id="rId6" Type="http://schemas.openxmlformats.org/officeDocument/2006/relationships/image" Target="../media/image791.png"/><Relationship Id="rId5" Type="http://schemas.openxmlformats.org/officeDocument/2006/relationships/image" Target="../media/image750.png"/><Relationship Id="rId4" Type="http://schemas.openxmlformats.org/officeDocument/2006/relationships/image" Target="../media/image74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0.png"/><Relationship Id="rId2" Type="http://schemas.openxmlformats.org/officeDocument/2006/relationships/image" Target="../media/image7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0.png"/><Relationship Id="rId4" Type="http://schemas.openxmlformats.org/officeDocument/2006/relationships/image" Target="../media/image75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5.png"/><Relationship Id="rId7" Type="http://schemas.openxmlformats.org/officeDocument/2006/relationships/image" Target="../media/image8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.xml"/><Relationship Id="rId6" Type="http://schemas.microsoft.com/office/2011/relationships/inkAction" Target="../ink/inkAction10.xml"/><Relationship Id="rId5" Type="http://schemas.openxmlformats.org/officeDocument/2006/relationships/image" Target="../media/image831.png"/><Relationship Id="rId4" Type="http://schemas.openxmlformats.org/officeDocument/2006/relationships/image" Target="../media/image82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1.xml"/><Relationship Id="rId6" Type="http://schemas.openxmlformats.org/officeDocument/2006/relationships/image" Target="../media/image88.png"/><Relationship Id="rId5" Type="http://schemas.microsoft.com/office/2011/relationships/inkAction" Target="../ink/inkAction11.xml"/><Relationship Id="rId4" Type="http://schemas.openxmlformats.org/officeDocument/2006/relationships/image" Target="../media/image8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2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91.png"/><Relationship Id="rId7" Type="http://schemas.microsoft.com/office/2011/relationships/inkAction" Target="../ink/inkAction1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3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96.png"/><Relationship Id="rId7" Type="http://schemas.openxmlformats.org/officeDocument/2006/relationships/image" Target="../media/image10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4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10" Type="http://schemas.openxmlformats.org/officeDocument/2006/relationships/image" Target="../media/image102.png"/><Relationship Id="rId4" Type="http://schemas.openxmlformats.org/officeDocument/2006/relationships/image" Target="../media/image97.png"/><Relationship Id="rId9" Type="http://schemas.microsoft.com/office/2011/relationships/inkAction" Target="../ink/inkAction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image" Target="../media/image103.png"/><Relationship Id="rId7" Type="http://schemas.openxmlformats.org/officeDocument/2006/relationships/image" Target="../media/image10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5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10" Type="http://schemas.openxmlformats.org/officeDocument/2006/relationships/image" Target="../media/image110.png"/><Relationship Id="rId4" Type="http://schemas.openxmlformats.org/officeDocument/2006/relationships/image" Target="../media/image104.png"/><Relationship Id="rId9" Type="http://schemas.openxmlformats.org/officeDocument/2006/relationships/image" Target="../media/image10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4.png"/><Relationship Id="rId7" Type="http://schemas.openxmlformats.org/officeDocument/2006/relationships/image" Target="../media/image850.png"/><Relationship Id="rId2" Type="http://schemas.openxmlformats.org/officeDocument/2006/relationships/image" Target="../media/image8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0.png"/><Relationship Id="rId5" Type="http://schemas.openxmlformats.org/officeDocument/2006/relationships/image" Target="../media/image830.png"/><Relationship Id="rId4" Type="http://schemas.openxmlformats.org/officeDocument/2006/relationships/image" Target="../media/image82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6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2.png"/><Relationship Id="rId12" Type="http://schemas.openxmlformats.org/officeDocument/2006/relationships/image" Target="../media/image95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7.xml"/><Relationship Id="rId11" Type="http://schemas.openxmlformats.org/officeDocument/2006/relationships/image" Target="../media/image941.png"/><Relationship Id="rId10" Type="http://schemas.openxmlformats.org/officeDocument/2006/relationships/image" Target="../media/image930.png"/><Relationship Id="rId4" Type="http://schemas.openxmlformats.org/officeDocument/2006/relationships/image" Target="../media/image870.png"/><Relationship Id="rId9" Type="http://schemas.openxmlformats.org/officeDocument/2006/relationships/image" Target="../media/image920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2.png"/><Relationship Id="rId3" Type="http://schemas.openxmlformats.org/officeDocument/2006/relationships/image" Target="../media/image96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8.xml"/><Relationship Id="rId6" Type="http://schemas.microsoft.com/office/2011/relationships/inkAction" Target="../ink/inkAction14.xml"/><Relationship Id="rId5" Type="http://schemas.openxmlformats.org/officeDocument/2006/relationships/image" Target="../media/image980.png"/><Relationship Id="rId4" Type="http://schemas.openxmlformats.org/officeDocument/2006/relationships/image" Target="../media/image970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0.png"/><Relationship Id="rId3" Type="http://schemas.openxmlformats.org/officeDocument/2006/relationships/image" Target="../media/image1001.png"/><Relationship Id="rId7" Type="http://schemas.openxmlformats.org/officeDocument/2006/relationships/image" Target="../media/image104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9.xml"/><Relationship Id="rId6" Type="http://schemas.openxmlformats.org/officeDocument/2006/relationships/image" Target="../media/image1030.png"/><Relationship Id="rId5" Type="http://schemas.openxmlformats.org/officeDocument/2006/relationships/image" Target="../media/image1020.png"/><Relationship Id="rId10" Type="http://schemas.openxmlformats.org/officeDocument/2006/relationships/image" Target="../media/image1072.png"/><Relationship Id="rId4" Type="http://schemas.openxmlformats.org/officeDocument/2006/relationships/image" Target="../media/image1013.png"/><Relationship Id="rId9" Type="http://schemas.openxmlformats.org/officeDocument/2006/relationships/image" Target="../media/image106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0.png"/><Relationship Id="rId7" Type="http://schemas.openxmlformats.org/officeDocument/2006/relationships/image" Target="../media/image109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0.xml"/><Relationship Id="rId6" Type="http://schemas.microsoft.com/office/2011/relationships/inkAction" Target="../ink/inkAction15.xml"/><Relationship Id="rId5" Type="http://schemas.openxmlformats.org/officeDocument/2006/relationships/image" Target="../media/image980.png"/><Relationship Id="rId4" Type="http://schemas.openxmlformats.org/officeDocument/2006/relationships/image" Target="../media/image108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1.xml"/><Relationship Id="rId6" Type="http://schemas.openxmlformats.org/officeDocument/2006/relationships/image" Target="../media/image111.png"/><Relationship Id="rId5" Type="http://schemas.microsoft.com/office/2011/relationships/inkAction" Target="../ink/inkAction16.xml"/><Relationship Id="rId4" Type="http://schemas.openxmlformats.org/officeDocument/2006/relationships/image" Target="../media/image110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0.png"/><Relationship Id="rId7" Type="http://schemas.openxmlformats.org/officeDocument/2006/relationships/image" Target="../media/image11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2.xml"/><Relationship Id="rId6" Type="http://schemas.microsoft.com/office/2011/relationships/inkAction" Target="../ink/inkAction17.xml"/><Relationship Id="rId5" Type="http://schemas.openxmlformats.org/officeDocument/2006/relationships/image" Target="../media/image980.png"/><Relationship Id="rId4" Type="http://schemas.openxmlformats.org/officeDocument/2006/relationships/image" Target="../media/image97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3.xml"/><Relationship Id="rId4" Type="http://schemas.openxmlformats.org/officeDocument/2006/relationships/image" Target="../media/image1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5" Type="http://schemas.openxmlformats.org/officeDocument/2006/relationships/image" Target="../media/image516.png"/><Relationship Id="rId4" Type="http://schemas.microsoft.com/office/2011/relationships/inkAction" Target="../ink/inkAction1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7" Type="http://schemas.openxmlformats.org/officeDocument/2006/relationships/image" Target="../media/image11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4.xml"/><Relationship Id="rId6" Type="http://schemas.openxmlformats.org/officeDocument/2006/relationships/image" Target="../media/image114.png"/><Relationship Id="rId5" Type="http://schemas.openxmlformats.org/officeDocument/2006/relationships/image" Target="../media/image115.png"/><Relationship Id="rId4" Type="http://schemas.openxmlformats.org/officeDocument/2006/relationships/image" Target="../media/image513.png"/></Relationships>
</file>

<file path=ppt/slides/_rels/slide41.xml.rels><?xml version="1.0" encoding="UTF-8" standalone="yes"?>
<Relationships xmlns="http://schemas.openxmlformats.org/package/2006/relationships"><Relationship Id="rId8" Type="http://schemas.microsoft.com/office/2011/relationships/inkAction" Target="../ink/inkAction18.xml"/><Relationship Id="rId3" Type="http://schemas.openxmlformats.org/officeDocument/2006/relationships/image" Target="../media/image118.png"/><Relationship Id="rId7" Type="http://schemas.openxmlformats.org/officeDocument/2006/relationships/image" Target="../media/image12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5.xml"/><Relationship Id="rId6" Type="http://schemas.openxmlformats.org/officeDocument/2006/relationships/image" Target="../media/image116.png"/><Relationship Id="rId5" Type="http://schemas.openxmlformats.org/officeDocument/2006/relationships/image" Target="../media/image114.png"/><Relationship Id="rId4" Type="http://schemas.openxmlformats.org/officeDocument/2006/relationships/image" Target="../media/image119.png"/><Relationship Id="rId9" Type="http://schemas.openxmlformats.org/officeDocument/2006/relationships/image" Target="../media/image12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0.png"/><Relationship Id="rId7" Type="http://schemas.openxmlformats.org/officeDocument/2006/relationships/image" Target="../media/image12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6.xml"/><Relationship Id="rId6" Type="http://schemas.microsoft.com/office/2011/relationships/inkAction" Target="../ink/inkAction19.xml"/><Relationship Id="rId5" Type="http://schemas.openxmlformats.org/officeDocument/2006/relationships/image" Target="../media/image1201.png"/><Relationship Id="rId4" Type="http://schemas.openxmlformats.org/officeDocument/2006/relationships/image" Target="../media/image119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7" Type="http://schemas.openxmlformats.org/officeDocument/2006/relationships/image" Target="../media/image12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7.xml"/><Relationship Id="rId6" Type="http://schemas.openxmlformats.org/officeDocument/2006/relationships/image" Target="../media/image127.png"/><Relationship Id="rId4" Type="http://schemas.openxmlformats.org/officeDocument/2006/relationships/image" Target="../media/image125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3" Type="http://schemas.openxmlformats.org/officeDocument/2006/relationships/image" Target="../media/image121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8.xml"/><Relationship Id="rId6" Type="http://schemas.microsoft.com/office/2011/relationships/inkAction" Target="../ink/inkAction20.xml"/><Relationship Id="rId5" Type="http://schemas.openxmlformats.org/officeDocument/2006/relationships/image" Target="../media/image813.png"/><Relationship Id="rId4" Type="http://schemas.openxmlformats.org/officeDocument/2006/relationships/image" Target="../media/image1220.png"/></Relationships>
</file>

<file path=ppt/slides/_rels/slide45.xml.rels><?xml version="1.0" encoding="UTF-8" standalone="yes"?>
<Relationships xmlns="http://schemas.openxmlformats.org/package/2006/relationships"><Relationship Id="rId8" Type="http://schemas.microsoft.com/office/2011/relationships/inkAction" Target="../ink/inkAction21.xml"/><Relationship Id="rId3" Type="http://schemas.openxmlformats.org/officeDocument/2006/relationships/image" Target="../media/image124.png"/><Relationship Id="rId7" Type="http://schemas.openxmlformats.org/officeDocument/2006/relationships/image" Target="../media/image13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9.xml"/><Relationship Id="rId6" Type="http://schemas.openxmlformats.org/officeDocument/2006/relationships/image" Target="../media/image131.png"/><Relationship Id="rId5" Type="http://schemas.openxmlformats.org/officeDocument/2006/relationships/image" Target="../media/image130.png"/><Relationship Id="rId4" Type="http://schemas.openxmlformats.org/officeDocument/2006/relationships/image" Target="../media/image125.png"/><Relationship Id="rId9" Type="http://schemas.openxmlformats.org/officeDocument/2006/relationships/image" Target="../media/image133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png"/><Relationship Id="rId3" Type="http://schemas.openxmlformats.org/officeDocument/2006/relationships/image" Target="../media/image1331.png"/><Relationship Id="rId7" Type="http://schemas.microsoft.com/office/2011/relationships/inkAction" Target="../ink/inkAction2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0.xml"/><Relationship Id="rId6" Type="http://schemas.openxmlformats.org/officeDocument/2006/relationships/image" Target="../media/image136.png"/><Relationship Id="rId5" Type="http://schemas.openxmlformats.org/officeDocument/2006/relationships/image" Target="../media/image135.png"/><Relationship Id="rId4" Type="http://schemas.openxmlformats.org/officeDocument/2006/relationships/image" Target="../media/image134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png"/><Relationship Id="rId3" Type="http://schemas.openxmlformats.org/officeDocument/2006/relationships/image" Target="../media/image138.png"/><Relationship Id="rId7" Type="http://schemas.openxmlformats.org/officeDocument/2006/relationships/image" Target="../media/image14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1.xml"/><Relationship Id="rId6" Type="http://schemas.openxmlformats.org/officeDocument/2006/relationships/image" Target="../media/image141.png"/><Relationship Id="rId5" Type="http://schemas.openxmlformats.org/officeDocument/2006/relationships/image" Target="../media/image140.png"/><Relationship Id="rId4" Type="http://schemas.openxmlformats.org/officeDocument/2006/relationships/image" Target="../media/image139.png"/><Relationship Id="rId9" Type="http://schemas.openxmlformats.org/officeDocument/2006/relationships/image" Target="../media/image144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3" Type="http://schemas.openxmlformats.org/officeDocument/2006/relationships/image" Target="../media/image1240.png"/><Relationship Id="rId7" Type="http://schemas.microsoft.com/office/2011/relationships/inkAction" Target="../ink/inkAction2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2.xml"/><Relationship Id="rId6" Type="http://schemas.openxmlformats.org/officeDocument/2006/relationships/image" Target="../media/image145.png"/><Relationship Id="rId5" Type="http://schemas.openxmlformats.org/officeDocument/2006/relationships/image" Target="../media/image1260.png"/><Relationship Id="rId4" Type="http://schemas.openxmlformats.org/officeDocument/2006/relationships/image" Target="../media/image1250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.png"/><Relationship Id="rId3" Type="http://schemas.openxmlformats.org/officeDocument/2006/relationships/image" Target="../media/image147.png"/><Relationship Id="rId7" Type="http://schemas.openxmlformats.org/officeDocument/2006/relationships/image" Target="../media/image15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3.xml"/><Relationship Id="rId6" Type="http://schemas.openxmlformats.org/officeDocument/2006/relationships/image" Target="../media/image150.png"/><Relationship Id="rId5" Type="http://schemas.openxmlformats.org/officeDocument/2006/relationships/image" Target="../media/image149.png"/><Relationship Id="rId4" Type="http://schemas.openxmlformats.org/officeDocument/2006/relationships/image" Target="../media/image14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png"/><Relationship Id="rId3" Type="http://schemas.openxmlformats.org/officeDocument/2006/relationships/image" Target="../media/image148.png"/><Relationship Id="rId7" Type="http://schemas.microsoft.com/office/2011/relationships/inkAction" Target="../ink/inkAction24.xml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3.png"/><Relationship Id="rId5" Type="http://schemas.openxmlformats.org/officeDocument/2006/relationships/image" Target="../media/image151.png"/><Relationship Id="rId4" Type="http://schemas.openxmlformats.org/officeDocument/2006/relationships/image" Target="../media/image15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0.png"/><Relationship Id="rId7" Type="http://schemas.openxmlformats.org/officeDocument/2006/relationships/image" Target="../media/image154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4.xml"/><Relationship Id="rId6" Type="http://schemas.microsoft.com/office/2011/relationships/inkAction" Target="../ink/inkAction25.xml"/><Relationship Id="rId5" Type="http://schemas.openxmlformats.org/officeDocument/2006/relationships/image" Target="../media/image1301.png"/><Relationship Id="rId4" Type="http://schemas.openxmlformats.org/officeDocument/2006/relationships/image" Target="../media/image129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7" Type="http://schemas.openxmlformats.org/officeDocument/2006/relationships/image" Target="../media/image16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5.xml"/><Relationship Id="rId6" Type="http://schemas.openxmlformats.org/officeDocument/2006/relationships/image" Target="../media/image157.png"/><Relationship Id="rId5" Type="http://schemas.microsoft.com/office/2011/relationships/inkAction" Target="../ink/inkAction26.xml"/><Relationship Id="rId4" Type="http://schemas.openxmlformats.org/officeDocument/2006/relationships/image" Target="../media/image15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8.png"/><Relationship Id="rId3" Type="http://schemas.openxmlformats.org/officeDocument/2006/relationships/image" Target="../media/image1631.png"/><Relationship Id="rId7" Type="http://schemas.openxmlformats.org/officeDocument/2006/relationships/image" Target="../media/image16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6.xml"/><Relationship Id="rId6" Type="http://schemas.openxmlformats.org/officeDocument/2006/relationships/image" Target="../media/image166.png"/><Relationship Id="rId5" Type="http://schemas.openxmlformats.org/officeDocument/2006/relationships/image" Target="../media/image165.png"/><Relationship Id="rId10" Type="http://schemas.openxmlformats.org/officeDocument/2006/relationships/image" Target="../media/image169.png"/><Relationship Id="rId4" Type="http://schemas.openxmlformats.org/officeDocument/2006/relationships/image" Target="../media/image1642.png"/><Relationship Id="rId9" Type="http://schemas.microsoft.com/office/2011/relationships/inkAction" Target="../ink/inkAction27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2.png"/><Relationship Id="rId3" Type="http://schemas.openxmlformats.org/officeDocument/2006/relationships/image" Target="../media/image1703.png"/><Relationship Id="rId7" Type="http://schemas.openxmlformats.org/officeDocument/2006/relationships/image" Target="../media/image16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7.xml"/><Relationship Id="rId6" Type="http://schemas.openxmlformats.org/officeDocument/2006/relationships/image" Target="../media/image1714.png"/><Relationship Id="rId5" Type="http://schemas.openxmlformats.org/officeDocument/2006/relationships/image" Target="../media/image165.png"/><Relationship Id="rId10" Type="http://schemas.openxmlformats.org/officeDocument/2006/relationships/image" Target="../media/image173.png"/><Relationship Id="rId4" Type="http://schemas.openxmlformats.org/officeDocument/2006/relationships/image" Target="../media/image1642.png"/><Relationship Id="rId9" Type="http://schemas.microsoft.com/office/2011/relationships/inkAction" Target="../ink/inkAction28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8.xml"/><Relationship Id="rId4" Type="http://schemas.openxmlformats.org/officeDocument/2006/relationships/image" Target="../media/image175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7" Type="http://schemas.openxmlformats.org/officeDocument/2006/relationships/image" Target="../media/image18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9.xml"/><Relationship Id="rId6" Type="http://schemas.openxmlformats.org/officeDocument/2006/relationships/image" Target="../media/image179.png"/><Relationship Id="rId5" Type="http://schemas.openxmlformats.org/officeDocument/2006/relationships/image" Target="../media/image178.png"/><Relationship Id="rId4" Type="http://schemas.openxmlformats.org/officeDocument/2006/relationships/image" Target="../media/image177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7" Type="http://schemas.openxmlformats.org/officeDocument/2006/relationships/image" Target="../media/image18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0.xml"/><Relationship Id="rId6" Type="http://schemas.openxmlformats.org/officeDocument/2006/relationships/image" Target="../media/image183.png"/><Relationship Id="rId5" Type="http://schemas.openxmlformats.org/officeDocument/2006/relationships/image" Target="../media/image182.png"/><Relationship Id="rId4" Type="http://schemas.openxmlformats.org/officeDocument/2006/relationships/image" Target="../media/image181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3" Type="http://schemas.openxmlformats.org/officeDocument/2006/relationships/image" Target="../media/image185.png"/><Relationship Id="rId7" Type="http://schemas.openxmlformats.org/officeDocument/2006/relationships/image" Target="../media/image18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1.xml"/><Relationship Id="rId6" Type="http://schemas.openxmlformats.org/officeDocument/2006/relationships/image" Target="../media/image188.png"/><Relationship Id="rId11" Type="http://schemas.openxmlformats.org/officeDocument/2006/relationships/image" Target="../media/image193.png"/><Relationship Id="rId5" Type="http://schemas.openxmlformats.org/officeDocument/2006/relationships/image" Target="../media/image187.png"/><Relationship Id="rId10" Type="http://schemas.openxmlformats.org/officeDocument/2006/relationships/image" Target="../media/image192.png"/><Relationship Id="rId4" Type="http://schemas.openxmlformats.org/officeDocument/2006/relationships/image" Target="../media/image186.png"/><Relationship Id="rId9" Type="http://schemas.openxmlformats.org/officeDocument/2006/relationships/image" Target="../media/image19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4.png"/><Relationship Id="rId5" Type="http://schemas.openxmlformats.org/officeDocument/2006/relationships/image" Target="../media/image183.png"/><Relationship Id="rId4" Type="http://schemas.openxmlformats.org/officeDocument/2006/relationships/image" Target="../media/image182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1.png"/><Relationship Id="rId7" Type="http://schemas.openxmlformats.org/officeDocument/2006/relationships/image" Target="../media/image187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2.xml"/><Relationship Id="rId6" Type="http://schemas.microsoft.com/office/2011/relationships/inkAction" Target="../ink/inkAction29.xml"/><Relationship Id="rId5" Type="http://schemas.openxmlformats.org/officeDocument/2006/relationships/image" Target="../media/image1860.png"/><Relationship Id="rId4" Type="http://schemas.openxmlformats.org/officeDocument/2006/relationships/image" Target="../media/image1850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41.png"/><Relationship Id="rId3" Type="http://schemas.openxmlformats.org/officeDocument/2006/relationships/notesSlide" Target="../notesSlides/notesSlide9.xml"/><Relationship Id="rId7" Type="http://schemas.microsoft.com/office/2011/relationships/inkAction" Target="../ink/inkAction3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3.xml"/><Relationship Id="rId6" Type="http://schemas.openxmlformats.org/officeDocument/2006/relationships/image" Target="../media/image1360.png"/><Relationship Id="rId4" Type="http://schemas.openxmlformats.org/officeDocument/2006/relationships/image" Target="../media/image1340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81.png"/><Relationship Id="rId3" Type="http://schemas.openxmlformats.org/officeDocument/2006/relationships/notesSlide" Target="../notesSlides/notesSlide10.xml"/><Relationship Id="rId7" Type="http://schemas.microsoft.com/office/2011/relationships/inkAction" Target="../ink/inkAction3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4.xml"/><Relationship Id="rId6" Type="http://schemas.openxmlformats.org/officeDocument/2006/relationships/image" Target="../media/image1671.png"/><Relationship Id="rId4" Type="http://schemas.openxmlformats.org/officeDocument/2006/relationships/image" Target="../media/image1651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21.png"/><Relationship Id="rId3" Type="http://schemas.openxmlformats.org/officeDocument/2006/relationships/notesSlide" Target="../notesSlides/notesSlide11.xml"/><Relationship Id="rId7" Type="http://schemas.microsoft.com/office/2011/relationships/inkAction" Target="../ink/inkAction3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5.xml"/><Relationship Id="rId6" Type="http://schemas.openxmlformats.org/officeDocument/2006/relationships/image" Target="../media/image1713.png"/><Relationship Id="rId5" Type="http://schemas.openxmlformats.org/officeDocument/2006/relationships/image" Target="../media/image1702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51.png"/><Relationship Id="rId3" Type="http://schemas.openxmlformats.org/officeDocument/2006/relationships/notesSlide" Target="../notesSlides/notesSlide12.xml"/><Relationship Id="rId7" Type="http://schemas.microsoft.com/office/2011/relationships/inkAction" Target="../ink/inkAction3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6.xml"/><Relationship Id="rId6" Type="http://schemas.openxmlformats.org/officeDocument/2006/relationships/image" Target="../media/image1741.png"/><Relationship Id="rId5" Type="http://schemas.openxmlformats.org/officeDocument/2006/relationships/image" Target="../media/image1731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1.png"/><Relationship Id="rId7" Type="http://schemas.openxmlformats.org/officeDocument/2006/relationships/image" Target="../media/image191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7.xml"/><Relationship Id="rId6" Type="http://schemas.microsoft.com/office/2011/relationships/inkAction" Target="../ink/inkAction34.xml"/><Relationship Id="rId5" Type="http://schemas.openxmlformats.org/officeDocument/2006/relationships/image" Target="../media/image1902.png"/><Relationship Id="rId4" Type="http://schemas.openxmlformats.org/officeDocument/2006/relationships/image" Target="../media/image1892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19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8.xml"/><Relationship Id="rId6" Type="http://schemas.microsoft.com/office/2011/relationships/inkAction" Target="../ink/inkAction35.xml"/><Relationship Id="rId5" Type="http://schemas.openxmlformats.org/officeDocument/2006/relationships/image" Target="../media/image1932.png"/><Relationship Id="rId4" Type="http://schemas.openxmlformats.org/officeDocument/2006/relationships/image" Target="../media/image1922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7" Type="http://schemas.openxmlformats.org/officeDocument/2006/relationships/image" Target="../media/image19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9.xml"/><Relationship Id="rId6" Type="http://schemas.microsoft.com/office/2011/relationships/inkAction" Target="../ink/inkAction36.xml"/><Relationship Id="rId5" Type="http://schemas.openxmlformats.org/officeDocument/2006/relationships/image" Target="../media/image196.png"/><Relationship Id="rId4" Type="http://schemas.openxmlformats.org/officeDocument/2006/relationships/image" Target="../media/image195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8.png"/><Relationship Id="rId3" Type="http://schemas.openxmlformats.org/officeDocument/2006/relationships/notesSlide" Target="../notesSlides/notesSlide15.xml"/><Relationship Id="rId7" Type="http://schemas.microsoft.com/office/2011/relationships/inkAction" Target="../ink/inkAction3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0.xml"/><Relationship Id="rId6" Type="http://schemas.openxmlformats.org/officeDocument/2006/relationships/image" Target="../media/image1440.png"/><Relationship Id="rId5" Type="http://schemas.openxmlformats.org/officeDocument/2006/relationships/image" Target="../media/image176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7" Type="http://schemas.openxmlformats.org/officeDocument/2006/relationships/image" Target="../media/image3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6" Type="http://schemas.microsoft.com/office/2011/relationships/inkAction" Target="../ink/inkAction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3.png"/><Relationship Id="rId3" Type="http://schemas.openxmlformats.org/officeDocument/2006/relationships/notesSlide" Target="../notesSlides/notesSlide16.xml"/><Relationship Id="rId7" Type="http://schemas.microsoft.com/office/2011/relationships/inkAction" Target="../ink/inkAction3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1.xml"/><Relationship Id="rId6" Type="http://schemas.openxmlformats.org/officeDocument/2006/relationships/image" Target="../media/image202.png"/><Relationship Id="rId5" Type="http://schemas.openxmlformats.org/officeDocument/2006/relationships/image" Target="../media/image201.png"/><Relationship Id="rId10" Type="http://schemas.openxmlformats.org/officeDocument/2006/relationships/image" Target="../media/image199.png"/><Relationship Id="rId4" Type="http://schemas.openxmlformats.org/officeDocument/2006/relationships/image" Target="../media/image200.png"/><Relationship Id="rId9" Type="http://schemas.microsoft.com/office/2011/relationships/inkAction" Target="../ink/inkAction39.xml"/></Relationships>
</file>

<file path=ppt/slides/_rels/slide71.xml.rels><?xml version="1.0" encoding="UTF-8" standalone="yes"?>
<Relationships xmlns="http://schemas.openxmlformats.org/package/2006/relationships"><Relationship Id="rId8" Type="http://schemas.microsoft.com/office/2011/relationships/inkAction" Target="../ink/inkAction40.xml"/><Relationship Id="rId3" Type="http://schemas.openxmlformats.org/officeDocument/2006/relationships/notesSlide" Target="../notesSlides/notesSlide17.xml"/><Relationship Id="rId7" Type="http://schemas.openxmlformats.org/officeDocument/2006/relationships/image" Target="../media/image149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2.xml"/><Relationship Id="rId6" Type="http://schemas.openxmlformats.org/officeDocument/2006/relationships/image" Target="../media/image1480.png"/><Relationship Id="rId5" Type="http://schemas.openxmlformats.org/officeDocument/2006/relationships/image" Target="../media/image1470.png"/><Relationship Id="rId9" Type="http://schemas.openxmlformats.org/officeDocument/2006/relationships/image" Target="../media/image204.png"/></Relationships>
</file>

<file path=ppt/slides/_rels/slide72.xml.rels><?xml version="1.0" encoding="UTF-8" standalone="yes"?>
<Relationships xmlns="http://schemas.openxmlformats.org/package/2006/relationships"><Relationship Id="rId8" Type="http://schemas.microsoft.com/office/2011/relationships/inkAction" Target="../ink/inkAction41.xml"/><Relationship Id="rId3" Type="http://schemas.openxmlformats.org/officeDocument/2006/relationships/notesSlide" Target="../notesSlides/notesSlide18.xml"/><Relationship Id="rId7" Type="http://schemas.openxmlformats.org/officeDocument/2006/relationships/image" Target="../media/image20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3.xml"/><Relationship Id="rId6" Type="http://schemas.openxmlformats.org/officeDocument/2006/relationships/image" Target="../media/image207.png"/><Relationship Id="rId5" Type="http://schemas.openxmlformats.org/officeDocument/2006/relationships/image" Target="../media/image206.png"/><Relationship Id="rId10" Type="http://schemas.openxmlformats.org/officeDocument/2006/relationships/image" Target="../media/image210.png"/><Relationship Id="rId9" Type="http://schemas.openxmlformats.org/officeDocument/2006/relationships/image" Target="../media/image209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6.png"/><Relationship Id="rId3" Type="http://schemas.openxmlformats.org/officeDocument/2006/relationships/image" Target="../media/image211.png"/><Relationship Id="rId7" Type="http://schemas.openxmlformats.org/officeDocument/2006/relationships/image" Target="../media/image21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4.xml"/><Relationship Id="rId6" Type="http://schemas.openxmlformats.org/officeDocument/2006/relationships/image" Target="../media/image214.png"/><Relationship Id="rId5" Type="http://schemas.openxmlformats.org/officeDocument/2006/relationships/image" Target="../media/image213.png"/><Relationship Id="rId4" Type="http://schemas.openxmlformats.org/officeDocument/2006/relationships/image" Target="../media/image212.png"/><Relationship Id="rId9" Type="http://schemas.openxmlformats.org/officeDocument/2006/relationships/image" Target="../media/image217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9.png"/><Relationship Id="rId13" Type="http://schemas.openxmlformats.org/officeDocument/2006/relationships/image" Target="../media/image234.png"/><Relationship Id="rId3" Type="http://schemas.openxmlformats.org/officeDocument/2006/relationships/image" Target="../media/image218.png"/><Relationship Id="rId7" Type="http://schemas.openxmlformats.org/officeDocument/2006/relationships/image" Target="../media/image228.png"/><Relationship Id="rId12" Type="http://schemas.openxmlformats.org/officeDocument/2006/relationships/image" Target="../media/image23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5.xml"/><Relationship Id="rId6" Type="http://schemas.openxmlformats.org/officeDocument/2006/relationships/image" Target="../media/image227.png"/><Relationship Id="rId11" Type="http://schemas.openxmlformats.org/officeDocument/2006/relationships/image" Target="../media/image232.png"/><Relationship Id="rId5" Type="http://schemas.openxmlformats.org/officeDocument/2006/relationships/image" Target="../media/image226.png"/><Relationship Id="rId10" Type="http://schemas.openxmlformats.org/officeDocument/2006/relationships/image" Target="../media/image231.png"/><Relationship Id="rId4" Type="http://schemas.openxmlformats.org/officeDocument/2006/relationships/image" Target="../media/image219.png"/><Relationship Id="rId9" Type="http://schemas.openxmlformats.org/officeDocument/2006/relationships/image" Target="../media/image230.png"/><Relationship Id="rId14" Type="http://schemas.openxmlformats.org/officeDocument/2006/relationships/image" Target="../media/image235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6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6.xml"/><Relationship Id="rId4" Type="http://schemas.openxmlformats.org/officeDocument/2006/relationships/image" Target="../media/image195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92.png"/><Relationship Id="rId3" Type="http://schemas.openxmlformats.org/officeDocument/2006/relationships/notesSlide" Target="../notesSlides/notesSlide20.xml"/><Relationship Id="rId7" Type="http://schemas.openxmlformats.org/officeDocument/2006/relationships/image" Target="../media/image208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7.xml"/><Relationship Id="rId6" Type="http://schemas.microsoft.com/office/2011/relationships/inkAction" Target="../ink/inkAction42.xml"/><Relationship Id="rId5" Type="http://schemas.openxmlformats.org/officeDocument/2006/relationships/image" Target="../media/image202.png"/><Relationship Id="rId4" Type="http://schemas.openxmlformats.org/officeDocument/2006/relationships/image" Target="../media/image2072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14.png"/><Relationship Id="rId4" Type="http://schemas.openxmlformats.org/officeDocument/2006/relationships/image" Target="../media/image2102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70.png"/><Relationship Id="rId5" Type="http://schemas.openxmlformats.org/officeDocument/2006/relationships/image" Target="../media/image1560.png"/><Relationship Id="rId4" Type="http://schemas.openxmlformats.org/officeDocument/2006/relationships/image" Target="../media/image155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01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30.png"/><Relationship Id="rId5" Type="http://schemas.openxmlformats.org/officeDocument/2006/relationships/image" Target="../media/image1480.png"/><Relationship Id="rId4" Type="http://schemas.openxmlformats.org/officeDocument/2006/relationships/image" Target="../media/image1620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50.png"/><Relationship Id="rId4" Type="http://schemas.openxmlformats.org/officeDocument/2006/relationships/image" Target="../media/image1640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0.png"/><Relationship Id="rId7" Type="http://schemas.openxmlformats.org/officeDocument/2006/relationships/image" Target="../media/image1712.png"/><Relationship Id="rId2" Type="http://schemas.openxmlformats.org/officeDocument/2006/relationships/image" Target="../media/image15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01.png"/><Relationship Id="rId5" Type="http://schemas.openxmlformats.org/officeDocument/2006/relationships/image" Target="../media/image1680.png"/><Relationship Id="rId4" Type="http://schemas.openxmlformats.org/officeDocument/2006/relationships/image" Target="../media/image1012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png"/><Relationship Id="rId2" Type="http://schemas.openxmlformats.org/officeDocument/2006/relationships/image" Target="../media/image237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0.png"/><Relationship Id="rId7" Type="http://schemas.openxmlformats.org/officeDocument/2006/relationships/image" Target="../media/image1712.png"/><Relationship Id="rId2" Type="http://schemas.openxmlformats.org/officeDocument/2006/relationships/image" Target="../media/image15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01.png"/><Relationship Id="rId5" Type="http://schemas.openxmlformats.org/officeDocument/2006/relationships/image" Target="../media/image1680.png"/><Relationship Id="rId4" Type="http://schemas.openxmlformats.org/officeDocument/2006/relationships/image" Target="../media/image1012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50.png"/><Relationship Id="rId3" Type="http://schemas.openxmlformats.org/officeDocument/2006/relationships/image" Target="../media/image1660.png"/><Relationship Id="rId7" Type="http://schemas.openxmlformats.org/officeDocument/2006/relationships/image" Target="../media/image1740.png"/><Relationship Id="rId12" Type="http://schemas.openxmlformats.org/officeDocument/2006/relationships/image" Target="../media/image1820.png"/><Relationship Id="rId2" Type="http://schemas.openxmlformats.org/officeDocument/2006/relationships/image" Target="../media/image15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20.png"/><Relationship Id="rId11" Type="http://schemas.openxmlformats.org/officeDocument/2006/relationships/image" Target="../media/image1811.png"/><Relationship Id="rId5" Type="http://schemas.openxmlformats.org/officeDocument/2006/relationships/image" Target="../media/image1680.png"/><Relationship Id="rId10" Type="http://schemas.openxmlformats.org/officeDocument/2006/relationships/image" Target="../media/image1800.png"/><Relationship Id="rId4" Type="http://schemas.openxmlformats.org/officeDocument/2006/relationships/image" Target="../media/image1012.png"/><Relationship Id="rId9" Type="http://schemas.openxmlformats.org/officeDocument/2006/relationships/image" Target="../media/image1760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8.xml"/><Relationship Id="rId6" Type="http://schemas.openxmlformats.org/officeDocument/2006/relationships/image" Target="../media/image242.png"/><Relationship Id="rId5" Type="http://schemas.openxmlformats.org/officeDocument/2006/relationships/image" Target="../media/image241.png"/><Relationship Id="rId4" Type="http://schemas.openxmlformats.org/officeDocument/2006/relationships/image" Target="../media/image240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4.png"/><Relationship Id="rId4" Type="http://schemas.openxmlformats.org/officeDocument/2006/relationships/image" Target="../media/image241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32.png"/><Relationship Id="rId3" Type="http://schemas.openxmlformats.org/officeDocument/2006/relationships/notesSlide" Target="../notesSlides/notesSlide23.xml"/><Relationship Id="rId7" Type="http://schemas.openxmlformats.org/officeDocument/2006/relationships/image" Target="../media/image242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9.xml"/><Relationship Id="rId6" Type="http://schemas.openxmlformats.org/officeDocument/2006/relationships/image" Target="../media/image2414.png"/><Relationship Id="rId11" Type="http://schemas.openxmlformats.org/officeDocument/2006/relationships/image" Target="../media/image246.png"/><Relationship Id="rId5" Type="http://schemas.openxmlformats.org/officeDocument/2006/relationships/image" Target="../media/image2402.png"/><Relationship Id="rId10" Type="http://schemas.openxmlformats.org/officeDocument/2006/relationships/image" Target="../media/image245.png"/><Relationship Id="rId4" Type="http://schemas.openxmlformats.org/officeDocument/2006/relationships/image" Target="../media/image2392.png"/><Relationship Id="rId9" Type="http://schemas.openxmlformats.org/officeDocument/2006/relationships/image" Target="../media/image2442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7" Type="http://schemas.openxmlformats.org/officeDocument/2006/relationships/image" Target="../media/image214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0.xml"/><Relationship Id="rId6" Type="http://schemas.openxmlformats.org/officeDocument/2006/relationships/image" Target="../media/image2132.png"/><Relationship Id="rId5" Type="http://schemas.openxmlformats.org/officeDocument/2006/relationships/image" Target="../media/image2121.png"/><Relationship Id="rId4" Type="http://schemas.openxmlformats.org/officeDocument/2006/relationships/image" Target="../media/image187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7" Type="http://schemas.openxmlformats.org/officeDocument/2006/relationships/image" Target="../media/image218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1.xml"/><Relationship Id="rId6" Type="http://schemas.openxmlformats.org/officeDocument/2006/relationships/image" Target="../media/image2171.png"/><Relationship Id="rId5" Type="http://schemas.openxmlformats.org/officeDocument/2006/relationships/image" Target="../media/image2160.png"/><Relationship Id="rId4" Type="http://schemas.openxmlformats.org/officeDocument/2006/relationships/image" Target="../media/image2150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0.png"/><Relationship Id="rId7" Type="http://schemas.openxmlformats.org/officeDocument/2006/relationships/image" Target="../media/image22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21.png"/><Relationship Id="rId5" Type="http://schemas.openxmlformats.org/officeDocument/2006/relationships/image" Target="../media/image2212.png"/><Relationship Id="rId4" Type="http://schemas.openxmlformats.org/officeDocument/2006/relationships/image" Target="../media/image2202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0.png"/><Relationship Id="rId7" Type="http://schemas.openxmlformats.org/officeDocument/2006/relationships/image" Target="../media/image22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21.png"/><Relationship Id="rId5" Type="http://schemas.openxmlformats.org/officeDocument/2006/relationships/image" Target="../media/image2212.png"/><Relationship Id="rId4" Type="http://schemas.openxmlformats.org/officeDocument/2006/relationships/image" Target="../media/image2202.pn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32.png"/><Relationship Id="rId3" Type="http://schemas.openxmlformats.org/officeDocument/2006/relationships/notesSlide" Target="../notesSlides/notesSlide26.xml"/><Relationship Id="rId7" Type="http://schemas.openxmlformats.org/officeDocument/2006/relationships/image" Target="../media/image242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2.xml"/><Relationship Id="rId6" Type="http://schemas.openxmlformats.org/officeDocument/2006/relationships/image" Target="../media/image2414.png"/><Relationship Id="rId11" Type="http://schemas.openxmlformats.org/officeDocument/2006/relationships/image" Target="../media/image246.png"/><Relationship Id="rId5" Type="http://schemas.openxmlformats.org/officeDocument/2006/relationships/image" Target="../media/image2402.png"/><Relationship Id="rId10" Type="http://schemas.openxmlformats.org/officeDocument/2006/relationships/image" Target="../media/image245.png"/><Relationship Id="rId4" Type="http://schemas.openxmlformats.org/officeDocument/2006/relationships/image" Target="../media/image2392.png"/><Relationship Id="rId9" Type="http://schemas.openxmlformats.org/officeDocument/2006/relationships/image" Target="../media/image2442.png"/></Relationships>
</file>

<file path=ppt/slides/_rels/slide9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55.png"/><Relationship Id="rId3" Type="http://schemas.openxmlformats.org/officeDocument/2006/relationships/notesSlide" Target="../notesSlides/notesSlide27.xml"/><Relationship Id="rId12" Type="http://schemas.microsoft.com/office/2011/relationships/inkAction" Target="../ink/inkAction4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3.xml"/><Relationship Id="rId6" Type="http://schemas.openxmlformats.org/officeDocument/2006/relationships/image" Target="../media/image249.png"/><Relationship Id="rId11" Type="http://schemas.openxmlformats.org/officeDocument/2006/relationships/image" Target="../media/image254.png"/><Relationship Id="rId5" Type="http://schemas.openxmlformats.org/officeDocument/2006/relationships/image" Target="../media/image248.png"/><Relationship Id="rId10" Type="http://schemas.openxmlformats.org/officeDocument/2006/relationships/image" Target="../media/image253.png"/><Relationship Id="rId4" Type="http://schemas.openxmlformats.org/officeDocument/2006/relationships/image" Target="../media/image247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4.xml"/><Relationship Id="rId5" Type="http://schemas.openxmlformats.org/officeDocument/2006/relationships/image" Target="../media/image2441.png"/><Relationship Id="rId4" Type="http://schemas.openxmlformats.org/officeDocument/2006/relationships/image" Target="../media/image2431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50.png"/><Relationship Id="rId2" Type="http://schemas.openxmlformats.org/officeDocument/2006/relationships/image" Target="../media/image23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71.png"/><Relationship Id="rId4" Type="http://schemas.openxmlformats.org/officeDocument/2006/relationships/image" Target="../media/image2361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91.png"/><Relationship Id="rId2" Type="http://schemas.openxmlformats.org/officeDocument/2006/relationships/image" Target="../media/image23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30.png"/><Relationship Id="rId5" Type="http://schemas.openxmlformats.org/officeDocument/2006/relationships/image" Target="../media/image2413.png"/><Relationship Id="rId4" Type="http://schemas.openxmlformats.org/officeDocument/2006/relationships/image" Target="../media/image2401.png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50.png"/><Relationship Id="rId3" Type="http://schemas.openxmlformats.org/officeDocument/2006/relationships/image" Target="../media/image2391.png"/><Relationship Id="rId7" Type="http://schemas.openxmlformats.org/officeDocument/2006/relationships/image" Target="../media/image2440.png"/><Relationship Id="rId2" Type="http://schemas.openxmlformats.org/officeDocument/2006/relationships/image" Target="../media/image23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30.png"/><Relationship Id="rId5" Type="http://schemas.openxmlformats.org/officeDocument/2006/relationships/image" Target="../media/image2413.png"/><Relationship Id="rId4" Type="http://schemas.openxmlformats.org/officeDocument/2006/relationships/image" Target="../media/image2401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71.png"/><Relationship Id="rId2" Type="http://schemas.openxmlformats.org/officeDocument/2006/relationships/image" Target="../media/image246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" descr="Free photos of Paper">
            <a:extLst>
              <a:ext uri="{FF2B5EF4-FFF2-40B4-BE49-F238E27FC236}">
                <a16:creationId xmlns:a16="http://schemas.microsoft.com/office/drawing/2014/main" id="{062A882B-60E1-9866-0A02-A00FEB4160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98" b="7452"/>
          <a:stretch/>
        </p:blipFill>
        <p:spPr bwMode="auto">
          <a:xfrm>
            <a:off x="-36513" y="-29402"/>
            <a:ext cx="12279261" cy="6970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8177E957-D02A-A935-B98F-55AC75CF02FD}"/>
              </a:ext>
            </a:extLst>
          </p:cNvPr>
          <p:cNvSpPr/>
          <p:nvPr/>
        </p:nvSpPr>
        <p:spPr>
          <a:xfrm>
            <a:off x="-1046375" y="-181170"/>
            <a:ext cx="12857376" cy="183717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AF2609B-D48C-15EB-35E9-2A6AE0EC3419}"/>
              </a:ext>
            </a:extLst>
          </p:cNvPr>
          <p:cNvSpPr txBox="1"/>
          <p:nvPr/>
        </p:nvSpPr>
        <p:spPr>
          <a:xfrm>
            <a:off x="-21424" y="-29401"/>
            <a:ext cx="1016831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8400" i="0" dirty="0">
                <a:latin typeface="Impact" panose="020B0806030902050204" pitchFamily="34" charset="0"/>
              </a:rPr>
              <a:t>Spinors </a:t>
            </a:r>
            <a:r>
              <a:rPr lang="en-CA" sz="8400" dirty="0">
                <a:latin typeface="Impact" panose="020B0806030902050204" pitchFamily="34" charset="0"/>
              </a:rPr>
              <a:t>F</a:t>
            </a:r>
            <a:r>
              <a:rPr lang="en-CA" sz="8400" i="0" dirty="0">
                <a:latin typeface="Impact" panose="020B0806030902050204" pitchFamily="34" charset="0"/>
              </a:rPr>
              <a:t>or Beginners</a:t>
            </a:r>
            <a:endParaRPr lang="en-CA" sz="8400" dirty="0">
              <a:latin typeface="Impact" panose="020B0806030902050204" pitchFamily="34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C479A54-DB5D-11AF-563E-DB0B672C7CC6}"/>
              </a:ext>
            </a:extLst>
          </p:cNvPr>
          <p:cNvSpPr/>
          <p:nvPr/>
        </p:nvSpPr>
        <p:spPr>
          <a:xfrm>
            <a:off x="-128724" y="1081489"/>
            <a:ext cx="11939725" cy="2888659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FC8EC190-4FA2-740F-DFC7-27F66EA35D3A}"/>
              </a:ext>
            </a:extLst>
          </p:cNvPr>
          <p:cNvGrpSpPr/>
          <p:nvPr/>
        </p:nvGrpSpPr>
        <p:grpSpPr>
          <a:xfrm>
            <a:off x="9975199" y="-1770302"/>
            <a:ext cx="3794760" cy="3794760"/>
            <a:chOff x="9916205" y="-1445835"/>
            <a:chExt cx="3794760" cy="3794760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E13C4AB6-BBEA-6784-01C1-13D5627FC6F3}"/>
                </a:ext>
              </a:extLst>
            </p:cNvPr>
            <p:cNvSpPr/>
            <p:nvPr/>
          </p:nvSpPr>
          <p:spPr>
            <a:xfrm>
              <a:off x="9916205" y="-1445835"/>
              <a:ext cx="3794760" cy="3794760"/>
            </a:xfrm>
            <a:prstGeom prst="ellipse">
              <a:avLst/>
            </a:prstGeom>
            <a:solidFill>
              <a:srgbClr val="AEA3FF"/>
            </a:solidFill>
            <a:ln w="190500">
              <a:solidFill>
                <a:srgbClr val="1400A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C5DA975F-E268-BDC5-7240-7EA7B046245F}"/>
                </a:ext>
              </a:extLst>
            </p:cNvPr>
            <p:cNvSpPr txBox="1"/>
            <p:nvPr/>
          </p:nvSpPr>
          <p:spPr>
            <a:xfrm>
              <a:off x="10502094" y="203084"/>
              <a:ext cx="1653017" cy="20159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500" dirty="0">
                  <a:latin typeface="Impact" panose="020B0806030902050204" pitchFamily="34" charset="0"/>
                </a:rPr>
                <a:t>19</a:t>
              </a:r>
              <a:endParaRPr lang="en-CA" sz="12500" dirty="0">
                <a:latin typeface="Impact" panose="020B0806030902050204" pitchFamily="34" charset="0"/>
              </a:endParaRPr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2B09F379-0129-5E9A-A73C-CE8724633DDB}"/>
              </a:ext>
            </a:extLst>
          </p:cNvPr>
          <p:cNvSpPr/>
          <p:nvPr/>
        </p:nvSpPr>
        <p:spPr>
          <a:xfrm>
            <a:off x="409735" y="2979648"/>
            <a:ext cx="11902436" cy="2232596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DFB0649-6003-C9E9-31F0-EFE803D49722}"/>
              </a:ext>
            </a:extLst>
          </p:cNvPr>
          <p:cNvSpPr txBox="1"/>
          <p:nvPr/>
        </p:nvSpPr>
        <p:spPr>
          <a:xfrm>
            <a:off x="1151218" y="2987185"/>
            <a:ext cx="1066054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0" b="1" dirty="0"/>
              <a:t>Representations</a:t>
            </a: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51164DDE-BA40-9871-FC96-5E87B33059FA}"/>
              </a:ext>
            </a:extLst>
          </p:cNvPr>
          <p:cNvSpPr/>
          <p:nvPr/>
        </p:nvSpPr>
        <p:spPr>
          <a:xfrm>
            <a:off x="-510272" y="4696899"/>
            <a:ext cx="13411200" cy="2888659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9A8451-B092-71C9-E7C4-01CDA93E83AF}"/>
              </a:ext>
            </a:extLst>
          </p:cNvPr>
          <p:cNvSpPr txBox="1"/>
          <p:nvPr/>
        </p:nvSpPr>
        <p:spPr>
          <a:xfrm>
            <a:off x="6536" y="1347301"/>
            <a:ext cx="1221342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400" b="1" dirty="0">
                <a:solidFill>
                  <a:srgbClr val="FF0000"/>
                </a:solidFill>
              </a:rPr>
              <a:t>Tensor Product</a:t>
            </a:r>
            <a:endParaRPr lang="en-CA" sz="14400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B62884F-72AB-2D50-5842-58C717C185CC}"/>
                  </a:ext>
                </a:extLst>
              </p:cNvPr>
              <p:cNvSpPr txBox="1"/>
              <p:nvPr/>
            </p:nvSpPr>
            <p:spPr>
              <a:xfrm>
                <a:off x="114692" y="4655109"/>
                <a:ext cx="11696309" cy="21236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132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GB" sz="13200" b="1" i="1">
                          <a:latin typeface="Cambria Math" panose="02040503050406030204" pitchFamily="18" charset="0"/>
                        </a:rPr>
                        <m:t>⊗</m:t>
                      </m:r>
                      <m:r>
                        <a:rPr lang="en-GB" sz="132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GB" sz="132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13200" b="1" i="1" smtClean="0">
                          <a:solidFill>
                            <a:srgbClr val="FF6600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GB" sz="13200" b="1" i="1">
                          <a:latin typeface="Cambria Math" panose="02040503050406030204" pitchFamily="18" charset="0"/>
                        </a:rPr>
                        <m:t>⊕</m:t>
                      </m:r>
                      <m:r>
                        <a:rPr lang="en-GB" sz="132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CA" sz="13200" b="1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B62884F-72AB-2D50-5842-58C717C185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692" y="4655109"/>
                <a:ext cx="11696309" cy="212365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299723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CF88009-C42E-85D5-C453-5D578B0A14AD}"/>
                  </a:ext>
                </a:extLst>
              </p:cNvPr>
              <p:cNvSpPr txBox="1"/>
              <p:nvPr/>
            </p:nvSpPr>
            <p:spPr>
              <a:xfrm>
                <a:off x="0" y="576292"/>
                <a:ext cx="12191999" cy="54014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1500" dirty="0">
                    <a:solidFill>
                      <a:srgbClr val="007A37"/>
                    </a:solidFill>
                  </a:rPr>
                  <a:t>Direct Sum </a:t>
                </a:r>
                <a14:m>
                  <m:oMath xmlns:m="http://schemas.openxmlformats.org/officeDocument/2006/math">
                    <m:r>
                      <a:rPr lang="en-GB" sz="11500" b="0" i="1" smtClean="0">
                        <a:solidFill>
                          <a:srgbClr val="007A37"/>
                        </a:solidFill>
                        <a:latin typeface="Cambria Math" panose="02040503050406030204" pitchFamily="18" charset="0"/>
                      </a:rPr>
                      <m:t>⊕</m:t>
                    </m:r>
                  </m:oMath>
                </a14:m>
                <a:r>
                  <a:rPr lang="en-GB" sz="11500" dirty="0">
                    <a:solidFill>
                      <a:srgbClr val="007A37"/>
                    </a:solidFill>
                  </a:rPr>
                  <a:t>  </a:t>
                </a:r>
              </a:p>
              <a:p>
                <a:pPr algn="ctr"/>
                <a:r>
                  <a:rPr lang="en-GB" sz="11500" dirty="0"/>
                  <a:t>vs.</a:t>
                </a:r>
              </a:p>
              <a:p>
                <a:pPr algn="ctr"/>
                <a:r>
                  <a:rPr lang="en-GB" sz="11500" dirty="0">
                    <a:solidFill>
                      <a:srgbClr val="4F2270"/>
                    </a:solidFill>
                  </a:rPr>
                  <a:t>Tensor Product </a:t>
                </a:r>
                <a14:m>
                  <m:oMath xmlns:m="http://schemas.openxmlformats.org/officeDocument/2006/math">
                    <m:r>
                      <a:rPr lang="en-GB" sz="11500" b="0" i="1" smtClean="0">
                        <a:solidFill>
                          <a:srgbClr val="4F2270"/>
                        </a:solidFill>
                        <a:latin typeface="Cambria Math" panose="02040503050406030204" pitchFamily="18" charset="0"/>
                      </a:rPr>
                      <m:t>⊗</m:t>
                    </m:r>
                  </m:oMath>
                </a14:m>
                <a:endParaRPr lang="en-CA" sz="115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CF88009-C42E-85D5-C453-5D578B0A14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76292"/>
                <a:ext cx="12191999" cy="5401479"/>
              </a:xfrm>
              <a:prstGeom prst="rect">
                <a:avLst/>
              </a:prstGeom>
              <a:blipFill>
                <a:blip r:embed="rId3"/>
                <a:stretch>
                  <a:fillRect l="-1050" t="-7336" b="-1456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4044176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108"/>
    </mc:Choice>
    <mc:Fallback xmlns="">
      <p:transition spd="slow" advTm="71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58FCE7-DEB6-8EDE-167C-AB5314230B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D5EBF04-585B-059A-DB1B-C62DCDD4A2B4}"/>
                  </a:ext>
                </a:extLst>
              </p:cNvPr>
              <p:cNvSpPr txBox="1"/>
              <p:nvPr/>
            </p:nvSpPr>
            <p:spPr>
              <a:xfrm>
                <a:off x="-29496" y="1728127"/>
                <a:ext cx="12221496" cy="42024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CA" sz="5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5400" b="0" i="1" smtClean="0">
                            <a:solidFill>
                              <a:srgbClr val="FF0066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CA" sz="5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CA" sz="54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CA" sz="5400" b="0" i="1" smtClean="0">
                        <a:latin typeface="Cambria Math" panose="02040503050406030204" pitchFamily="18" charset="0"/>
                      </a:rPr>
                      <m:t>=1</m:t>
                    </m:r>
                    <m:d>
                      <m:dPr>
                        <m:begChr m:val="|"/>
                        <m:endChr m:val="⟩"/>
                        <m:ctrlPr>
                          <a:rPr lang="en-CA" sz="5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5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↑↑</m:t>
                        </m:r>
                      </m:e>
                    </m:d>
                    <m:r>
                      <a:rPr lang="en-CA" sz="54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CA" sz="5400" b="0" i="1" smtClean="0">
                        <a:latin typeface="Cambria Math" panose="02040503050406030204" pitchFamily="18" charset="0"/>
                      </a:rPr>
                      <m:t> 0 </m:t>
                    </m:r>
                    <m:d>
                      <m:dPr>
                        <m:begChr m:val="|"/>
                        <m:endChr m:val="⟩"/>
                        <m:ctrlPr>
                          <a:rPr lang="en-CA" sz="5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5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↓</m:t>
                        </m:r>
                        <m:r>
                          <a:rPr lang="en-GB" sz="5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↑</m:t>
                        </m:r>
                      </m:e>
                    </m:d>
                    <m:r>
                      <a:rPr lang="en-CA" sz="5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CA" sz="54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CA" sz="5400" b="0" i="1" smtClean="0">
                        <a:latin typeface="Cambria Math" panose="02040503050406030204" pitchFamily="18" charset="0"/>
                      </a:rPr>
                      <m:t> 0 </m:t>
                    </m:r>
                    <m:d>
                      <m:dPr>
                        <m:begChr m:val="|"/>
                        <m:endChr m:val="⟩"/>
                        <m:ctrlPr>
                          <a:rPr lang="en-CA" sz="5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5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↑</m:t>
                        </m:r>
                        <m:r>
                          <a:rPr lang="en-GB" sz="5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↓</m:t>
                        </m:r>
                      </m:e>
                    </m:d>
                    <m:r>
                      <a:rPr lang="en-CA" sz="5400" i="1">
                        <a:latin typeface="Cambria Math" panose="02040503050406030204" pitchFamily="18" charset="0"/>
                      </a:rPr>
                      <m:t>+0</m:t>
                    </m:r>
                    <m:d>
                      <m:dPr>
                        <m:begChr m:val="|"/>
                        <m:endChr m:val="⟩"/>
                        <m:ctrlPr>
                          <a:rPr lang="en-CA" sz="5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5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↓↓</m:t>
                        </m:r>
                      </m:e>
                    </m:d>
                  </m:oMath>
                </a14:m>
                <a:r>
                  <a:rPr lang="en-CA" sz="5400" b="0" i="1" dirty="0">
                    <a:latin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CA" sz="5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5400" i="1">
                            <a:solidFill>
                              <a:srgbClr val="FF0066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CA" sz="5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CA" sz="5400" b="0" i="1" smtClean="0">
                            <a:latin typeface="Cambria Math" panose="02040503050406030204" pitchFamily="18" charset="0"/>
                          </a:rPr>
                          <m:t>  0  </m:t>
                        </m:r>
                      </m:e>
                    </m:d>
                    <m:r>
                      <a:rPr lang="en-CA" sz="5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sz="5400" b="0" i="1" smtClean="0">
                        <a:latin typeface="Cambria Math" panose="02040503050406030204" pitchFamily="18" charset="0"/>
                      </a:rPr>
                      <m:t>0</m:t>
                    </m:r>
                    <m:d>
                      <m:dPr>
                        <m:begChr m:val="|"/>
                        <m:endChr m:val="⟩"/>
                        <m:ctrlPr>
                          <a:rPr lang="en-CA" sz="5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5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↑↑</m:t>
                        </m:r>
                      </m:e>
                    </m:d>
                    <m:r>
                      <a:rPr lang="en-CA" sz="54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CA" sz="5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5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CA" sz="54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CA" sz="5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begChr m:val="|"/>
                        <m:endChr m:val="⟩"/>
                        <m:ctrlPr>
                          <a:rPr lang="en-CA" sz="5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5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↓</m:t>
                        </m:r>
                        <m:r>
                          <a:rPr lang="en-GB" sz="5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↑</m:t>
                        </m:r>
                      </m:e>
                    </m:d>
                    <m:r>
                      <a:rPr lang="en-CA" sz="54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CA" sz="5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5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CA" sz="54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CA" sz="5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begChr m:val="|"/>
                        <m:endChr m:val="⟩"/>
                        <m:ctrlPr>
                          <a:rPr lang="en-CA" sz="5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5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↑</m:t>
                        </m:r>
                        <m:r>
                          <a:rPr lang="en-GB" sz="5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↓</m:t>
                        </m:r>
                      </m:e>
                    </m:d>
                    <m:r>
                      <a:rPr lang="en-CA" sz="5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CA" sz="5400" i="1">
                        <a:latin typeface="Cambria Math" panose="02040503050406030204" pitchFamily="18" charset="0"/>
                      </a:rPr>
                      <m:t>0</m:t>
                    </m:r>
                    <m:d>
                      <m:dPr>
                        <m:begChr m:val="|"/>
                        <m:endChr m:val="⟩"/>
                        <m:ctrlPr>
                          <a:rPr lang="en-CA" sz="5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5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↓↓</m:t>
                        </m:r>
                      </m:e>
                    </m:d>
                  </m:oMath>
                </a14:m>
                <a:r>
                  <a:rPr lang="en-CA" sz="5400" dirty="0"/>
                  <a:t> </a:t>
                </a:r>
              </a:p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CA" sz="5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5400" b="0" i="1" smtClean="0">
                            <a:solidFill>
                              <a:srgbClr val="FF0066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CA" sz="5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CA" sz="5400" b="0" i="1" smtClean="0"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CA" sz="5400" i="1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CA" sz="5400" b="0" i="1" smtClean="0">
                            <a:latin typeface="Cambria Math" panose="02040503050406030204" pitchFamily="18" charset="0"/>
                          </a:rPr>
                          <m:t>  </m:t>
                        </m:r>
                      </m:e>
                    </m:d>
                    <m:r>
                      <a:rPr lang="en-CA" sz="5400" i="1">
                        <a:latin typeface="Cambria Math" panose="02040503050406030204" pitchFamily="18" charset="0"/>
                      </a:rPr>
                      <m:t>=0</m:t>
                    </m:r>
                    <m:d>
                      <m:dPr>
                        <m:begChr m:val="|"/>
                        <m:endChr m:val="⟩"/>
                        <m:ctrlPr>
                          <a:rPr lang="en-CA" sz="5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5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↑↑</m:t>
                        </m:r>
                      </m:e>
                    </m:d>
                    <m:r>
                      <a:rPr lang="en-CA" sz="54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CA" sz="5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5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CA" sz="54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CA" sz="5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begChr m:val="|"/>
                        <m:endChr m:val="⟩"/>
                        <m:ctrlPr>
                          <a:rPr lang="en-CA" sz="5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5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↓</m:t>
                        </m:r>
                        <m:r>
                          <a:rPr lang="en-GB" sz="5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↑</m:t>
                        </m:r>
                      </m:e>
                    </m:d>
                    <m:r>
                      <a:rPr lang="en-CA" sz="54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CA" sz="5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5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CA" sz="54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CA" sz="5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begChr m:val="|"/>
                        <m:endChr m:val="⟩"/>
                        <m:ctrlPr>
                          <a:rPr lang="en-CA" sz="5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5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↑</m:t>
                        </m:r>
                        <m:r>
                          <a:rPr lang="en-GB" sz="5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↓</m:t>
                        </m:r>
                      </m:e>
                    </m:d>
                    <m:r>
                      <a:rPr lang="en-CA" sz="5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CA" sz="5400" i="1">
                        <a:latin typeface="Cambria Math" panose="02040503050406030204" pitchFamily="18" charset="0"/>
                      </a:rPr>
                      <m:t>0</m:t>
                    </m:r>
                    <m:d>
                      <m:dPr>
                        <m:begChr m:val="|"/>
                        <m:endChr m:val="⟩"/>
                        <m:ctrlPr>
                          <a:rPr lang="en-CA" sz="5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5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↓↓</m:t>
                        </m:r>
                      </m:e>
                    </m:d>
                  </m:oMath>
                </a14:m>
                <a:r>
                  <a:rPr lang="en-CA" sz="5400" dirty="0"/>
                  <a:t>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CA" sz="5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5400" b="0" i="1" smtClean="0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CA" sz="5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CA" sz="5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CA" sz="5400" i="1">
                          <a:latin typeface="Cambria Math" panose="02040503050406030204" pitchFamily="18" charset="0"/>
                        </a:rPr>
                        <m:t>=0</m:t>
                      </m:r>
                      <m:d>
                        <m:dPr>
                          <m:begChr m:val="|"/>
                          <m:endChr m:val="⟩"/>
                          <m:ctrlPr>
                            <a:rPr lang="en-CA" sz="5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5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↑↑</m:t>
                          </m:r>
                        </m:e>
                      </m:d>
                      <m:r>
                        <a:rPr lang="en-CA" sz="5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CA" sz="5400" b="0" i="1" smtClean="0">
                          <a:latin typeface="Cambria Math" panose="02040503050406030204" pitchFamily="18" charset="0"/>
                        </a:rPr>
                        <m:t> 0 </m:t>
                      </m:r>
                      <m:d>
                        <m:dPr>
                          <m:begChr m:val="|"/>
                          <m:endChr m:val="⟩"/>
                          <m:ctrlPr>
                            <a:rPr lang="en-CA" sz="5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5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↓</m:t>
                          </m:r>
                          <m:r>
                            <a:rPr lang="en-GB" sz="5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↑</m:t>
                          </m:r>
                        </m:e>
                      </m:d>
                      <m:r>
                        <a:rPr lang="en-CA" sz="5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CA" sz="5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CA" sz="5400" b="0" i="1" smtClean="0">
                          <a:latin typeface="Cambria Math" panose="02040503050406030204" pitchFamily="18" charset="0"/>
                        </a:rPr>
                        <m:t> 0 </m:t>
                      </m:r>
                      <m:d>
                        <m:dPr>
                          <m:begChr m:val="|"/>
                          <m:endChr m:val="⟩"/>
                          <m:ctrlPr>
                            <a:rPr lang="en-CA" sz="5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5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↑</m:t>
                          </m:r>
                          <m:r>
                            <a:rPr lang="en-GB" sz="5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↓</m:t>
                          </m:r>
                        </m:e>
                      </m:d>
                      <m:r>
                        <a:rPr lang="en-CA" sz="5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CA" sz="5400" b="0" i="1" smtClean="0">
                          <a:latin typeface="Cambria Math" panose="02040503050406030204" pitchFamily="18" charset="0"/>
                        </a:rPr>
                        <m:t>1</m:t>
                      </m:r>
                      <m:d>
                        <m:dPr>
                          <m:begChr m:val="|"/>
                          <m:endChr m:val="⟩"/>
                          <m:ctrlPr>
                            <a:rPr lang="en-CA" sz="5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5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↓↓</m:t>
                          </m:r>
                        </m:e>
                      </m:d>
                    </m:oMath>
                  </m:oMathPara>
                </a14:m>
                <a:endParaRPr lang="en-CA" sz="5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D5EBF04-585B-059A-DB1B-C62DCDD4A2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9496" y="1728127"/>
                <a:ext cx="12221496" cy="42024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8946F5F-91AA-B346-B955-2BB25AA1CA1B}"/>
                  </a:ext>
                </a:extLst>
              </p:cNvPr>
              <p:cNvSpPr txBox="1"/>
              <p:nvPr/>
            </p:nvSpPr>
            <p:spPr>
              <a:xfrm>
                <a:off x="323667" y="154785"/>
                <a:ext cx="3314883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CA" sz="8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8000" b="0" i="1" smtClean="0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  <m:r>
                            <a:rPr lang="en-CA" sz="8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CA" sz="80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</m:d>
                    </m:oMath>
                  </m:oMathPara>
                </a14:m>
                <a:endParaRPr lang="en-CA" sz="80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8946F5F-91AA-B346-B955-2BB25AA1CA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667" y="154785"/>
                <a:ext cx="3314883" cy="13234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65845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DF2F964-0B27-9F56-95A1-79CCAFF92E45}"/>
                  </a:ext>
                </a:extLst>
              </p:cNvPr>
              <p:cNvSpPr txBox="1"/>
              <p:nvPr/>
            </p:nvSpPr>
            <p:spPr>
              <a:xfrm>
                <a:off x="-29496" y="2988476"/>
                <a:ext cx="12221496" cy="38105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en-CA" sz="6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eqArrPr>
                        <m:e>
                          <m:d>
                            <m:dPr>
                              <m:begChr m:val="|"/>
                              <m:endChr m:val="⟩"/>
                              <m:ctrlPr>
                                <a:rPr lang="en-CA" sz="6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6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nor/>
                                </m:rPr>
                                <a:rPr lang="en-CA" sz="6000" dirty="0" smtClean="0">
                                  <a:solidFill>
                                    <a:schemeClr val="bg1"/>
                                  </a:solidFill>
                                </a:rPr>
                                <m:t>½</m:t>
                              </m:r>
                              <m:r>
                                <a:rPr lang="en-CA" sz="6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CA" sz="6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nor/>
                                </m:rPr>
                                <a:rPr lang="en-CA" sz="6000" dirty="0">
                                  <a:solidFill>
                                    <a:schemeClr val="bg1"/>
                                  </a:solidFill>
                                </a:rPr>
                                <m:t>½</m:t>
                              </m:r>
                            </m:e>
                          </m:d>
                        </m:e>
                        <m:e>
                          <m:d>
                            <m:dPr>
                              <m:begChr m:val="|"/>
                              <m:endChr m:val="⟩"/>
                              <m:ctrlPr>
                                <a:rPr lang="en-CA" sz="6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6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nor/>
                                </m:rPr>
                                <a:rPr lang="en-CA" sz="6000" dirty="0">
                                  <a:solidFill>
                                    <a:schemeClr val="bg1"/>
                                  </a:solidFill>
                                </a:rPr>
                                <m:t>½</m:t>
                              </m:r>
                              <m:r>
                                <a:rPr lang="en-CA" sz="6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CA" sz="6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nor/>
                                </m:rPr>
                                <a:rPr lang="en-CA" sz="6000" dirty="0">
                                  <a:solidFill>
                                    <a:schemeClr val="bg1"/>
                                  </a:solidFill>
                                </a:rPr>
                                <m:t>½</m:t>
                              </m:r>
                            </m:e>
                          </m:d>
                        </m:e>
                        <m:e>
                          <m:d>
                            <m:dPr>
                              <m:begChr m:val="|"/>
                              <m:endChr m:val="⟩"/>
                              <m:ctrlPr>
                                <a:rPr lang="en-CA" sz="6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6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nor/>
                                </m:rPr>
                                <a:rPr lang="en-CA" sz="6000" dirty="0">
                                  <a:solidFill>
                                    <a:schemeClr val="bg1"/>
                                  </a:solidFill>
                                </a:rPr>
                                <m:t>½</m:t>
                              </m:r>
                              <m:r>
                                <a:rPr lang="en-CA" sz="6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,+</m:t>
                              </m:r>
                              <m:r>
                                <m:rPr>
                                  <m:nor/>
                                </m:rPr>
                                <a:rPr lang="en-CA" sz="6000" dirty="0">
                                  <a:solidFill>
                                    <a:schemeClr val="bg1"/>
                                  </a:solidFill>
                                </a:rPr>
                                <m:t>½</m:t>
                              </m:r>
                            </m:e>
                          </m:d>
                        </m:e>
                        <m:e>
                          <m:d>
                            <m:dPr>
                              <m:begChr m:val="|"/>
                              <m:endChr m:val="⟩"/>
                              <m:ctrlPr>
                                <a:rPr lang="en-CA" sz="6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6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nor/>
                                </m:rPr>
                                <a:rPr lang="en-CA" sz="6000" dirty="0">
                                  <a:solidFill>
                                    <a:schemeClr val="bg1"/>
                                  </a:solidFill>
                                </a:rPr>
                                <m:t>½</m:t>
                              </m:r>
                              <m:r>
                                <a:rPr lang="en-CA" sz="6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,−</m:t>
                              </m:r>
                              <m:r>
                                <m:rPr>
                                  <m:nor/>
                                </m:rPr>
                                <a:rPr lang="en-CA" sz="6000" dirty="0">
                                  <a:solidFill>
                                    <a:schemeClr val="bg1"/>
                                  </a:solidFill>
                                </a:rPr>
                                <m:t>½</m:t>
                              </m:r>
                            </m:e>
                          </m:d>
                        </m:e>
                      </m:eqArr>
                      <m:r>
                        <a:rPr lang="en-CA" sz="6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d>
                        <m:dPr>
                          <m:begChr m:val="["/>
                          <m:endChr m:val="]"/>
                          <m:ctrlPr>
                            <a:rPr lang="en-CA" sz="6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6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CA" sz="60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CA" sz="60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CA" sz="60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CA" sz="60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CA" sz="60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m:rPr>
                                          <m:lit/>
                                        </m:rPr>
                                        <a:rPr lang="en-CA" sz="6000" b="0" i="1" smtClean="0">
                                          <a:latin typeface="Cambria Math" panose="02040503050406030204" pitchFamily="18" charset="0"/>
                                        </a:rPr>
                                        <m:t>/</m:t>
                                      </m:r>
                                      <m:rad>
                                        <m:radPr>
                                          <m:degHide m:val="on"/>
                                          <m:ctrlPr>
                                            <a:rPr lang="en-CA" sz="6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radPr>
                                        <m:deg/>
                                        <m:e>
                                          <m:r>
                                            <a:rPr lang="en-CA" sz="60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rad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CA" sz="60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CA" sz="60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CA" sz="60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CA" sz="6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CA" sz="60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m:rPr>
                                          <m:lit/>
                                        </m:rPr>
                                        <a:rPr lang="en-CA" sz="6000" i="1">
                                          <a:latin typeface="Cambria Math" panose="02040503050406030204" pitchFamily="18" charset="0"/>
                                        </a:rPr>
                                        <m:t>/</m:t>
                                      </m:r>
                                      <m:rad>
                                        <m:radPr>
                                          <m:degHide m:val="on"/>
                                          <m:ctrlPr>
                                            <a:rPr lang="en-CA" sz="6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radPr>
                                        <m:deg/>
                                        <m:e>
                                          <m:r>
                                            <a:rPr lang="en-CA" sz="60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rad>
                                    </m:e>
                                    <m:e>
                                      <m:r>
                                        <a:rPr lang="en-CA" sz="60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CA" sz="60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CA" sz="60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CA" sz="60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m:rPr>
                                          <m:lit/>
                                        </m:rPr>
                                        <a:rPr lang="en-CA" sz="6000" b="0" i="1" smtClean="0">
                                          <a:latin typeface="Cambria Math" panose="02040503050406030204" pitchFamily="18" charset="0"/>
                                        </a:rPr>
                                        <m:t>/</m:t>
                                      </m:r>
                                      <m:rad>
                                        <m:radPr>
                                          <m:degHide m:val="on"/>
                                          <m:ctrlPr>
                                            <a:rPr lang="en-CA" sz="6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radPr>
                                        <m:deg/>
                                        <m:e>
                                          <m:r>
                                            <a:rPr lang="en-CA" sz="60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rad>
                                    </m:e>
                                  </m:mr>
                                  <m:mr>
                                    <m:e>
                                      <m:r>
                                        <a:rPr lang="en-CA" sz="60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CA" sz="60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CA" sz="60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CA" sz="60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CA" sz="60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m:rPr>
                                          <m:lit/>
                                        </m:rPr>
                                        <a:rPr lang="en-CA" sz="6000" b="0" i="1" smtClean="0">
                                          <a:latin typeface="Cambria Math" panose="02040503050406030204" pitchFamily="18" charset="0"/>
                                        </a:rPr>
                                        <m:t>/</m:t>
                                      </m:r>
                                      <m:rad>
                                        <m:radPr>
                                          <m:degHide m:val="on"/>
                                          <m:ctrlPr>
                                            <a:rPr lang="en-CA" sz="6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radPr>
                                        <m:deg/>
                                        <m:e>
                                          <m:r>
                                            <a:rPr lang="en-CA" sz="60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rad>
                                    </m:e>
                                    <m:e>
                                      <m:r>
                                        <a:rPr lang="en-CA" sz="60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CA" sz="60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CA" sz="60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DF2F964-0B27-9F56-95A1-79CCAFF92E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9496" y="2988476"/>
                <a:ext cx="12221496" cy="381053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7592395-6CA1-C05F-3688-B98A751FB468}"/>
                  </a:ext>
                </a:extLst>
              </p:cNvPr>
              <p:cNvSpPr txBox="1"/>
              <p:nvPr/>
            </p:nvSpPr>
            <p:spPr>
              <a:xfrm rot="1800000">
                <a:off x="2678656" y="1588957"/>
                <a:ext cx="2353596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CA" sz="6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6000" i="1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CA" sz="6000" i="1">
                              <a:latin typeface="Cambria Math" panose="02040503050406030204" pitchFamily="18" charset="0"/>
                            </a:rPr>
                            <m:t>,+1</m:t>
                          </m:r>
                        </m:e>
                      </m:d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7592395-6CA1-C05F-3688-B98A751FB4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00000">
                <a:off x="2678656" y="1588957"/>
                <a:ext cx="2353596" cy="101566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53A94EE-B071-97F8-A328-4CB26AEDA9E7}"/>
                  </a:ext>
                </a:extLst>
              </p:cNvPr>
              <p:cNvSpPr txBox="1"/>
              <p:nvPr/>
            </p:nvSpPr>
            <p:spPr>
              <a:xfrm rot="1800000">
                <a:off x="5141251" y="1686568"/>
                <a:ext cx="1904186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CA" sz="6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6000" i="1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CA" sz="6000" i="1">
                              <a:latin typeface="Cambria Math" panose="02040503050406030204" pitchFamily="18" charset="0"/>
                            </a:rPr>
                            <m:t>, 0 </m:t>
                          </m:r>
                        </m:e>
                      </m:d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53A94EE-B071-97F8-A328-4CB26AEDA9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00000">
                <a:off x="5141251" y="1686568"/>
                <a:ext cx="1904186" cy="101566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C88006C-B317-9BEE-5416-535FA06BD92B}"/>
                  </a:ext>
                </a:extLst>
              </p:cNvPr>
              <p:cNvSpPr txBox="1"/>
              <p:nvPr/>
            </p:nvSpPr>
            <p:spPr>
              <a:xfrm rot="1800000">
                <a:off x="7286341" y="1725947"/>
                <a:ext cx="2080579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CA" sz="6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6000" i="1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CA" sz="6000" i="1">
                              <a:latin typeface="Cambria Math" panose="02040503050406030204" pitchFamily="18" charset="0"/>
                            </a:rPr>
                            <m:t>, 0 </m:t>
                          </m:r>
                        </m:e>
                      </m:d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C88006C-B317-9BEE-5416-535FA06BD9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00000">
                <a:off x="7286341" y="1725947"/>
                <a:ext cx="2080579" cy="101566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85C70F9-0A74-358E-352F-5768A1AACABD}"/>
                  </a:ext>
                </a:extLst>
              </p:cNvPr>
              <p:cNvSpPr txBox="1"/>
              <p:nvPr/>
            </p:nvSpPr>
            <p:spPr>
              <a:xfrm rot="1800000">
                <a:off x="9224566" y="1603689"/>
                <a:ext cx="2353596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CA" sz="6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6000" i="1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CA" sz="6000" i="1">
                              <a:latin typeface="Cambria Math" panose="02040503050406030204" pitchFamily="18" charset="0"/>
                            </a:rPr>
                            <m:t>,−1</m:t>
                          </m:r>
                        </m:e>
                      </m:d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85C70F9-0A74-358E-352F-5768A1AACA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00000">
                <a:off x="9224566" y="1603689"/>
                <a:ext cx="2353596" cy="101566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A3793C3-3BED-2488-F8FD-5B3C46201856}"/>
                  </a:ext>
                </a:extLst>
              </p:cNvPr>
              <p:cNvSpPr txBox="1"/>
              <p:nvPr/>
            </p:nvSpPr>
            <p:spPr>
              <a:xfrm>
                <a:off x="6157536" y="-49601"/>
                <a:ext cx="2546106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CA" sz="8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8000" b="0" i="1" smtClean="0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  <m:r>
                            <a:rPr lang="en-CA" sz="8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CA" sz="80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</m:d>
                    </m:oMath>
                  </m:oMathPara>
                </a14:m>
                <a:endParaRPr lang="en-CA" sz="80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A3793C3-3BED-2488-F8FD-5B3C462018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7536" y="-49601"/>
                <a:ext cx="2546106" cy="132343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DF2F964-0B27-9F56-95A1-79CCAFF92E45}"/>
                  </a:ext>
                </a:extLst>
              </p:cNvPr>
              <p:cNvSpPr txBox="1"/>
              <p:nvPr/>
            </p:nvSpPr>
            <p:spPr>
              <a:xfrm>
                <a:off x="1567198" y="3017973"/>
                <a:ext cx="2156906" cy="38105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en-CA" sz="6000" i="1" smtClean="0">
                              <a:latin typeface="Cambria Math" panose="02040503050406030204" pitchFamily="18" charset="0"/>
                            </a:rPr>
                          </m:ctrlPr>
                        </m:eqArrPr>
                        <m:e>
                          <m:d>
                            <m:dPr>
                              <m:begChr m:val="|"/>
                              <m:endChr m:val="⟩"/>
                              <m:ctrlPr>
                                <a:rPr lang="en-CA" sz="6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6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↑↑</m:t>
                              </m:r>
                            </m:e>
                          </m:d>
                        </m:e>
                        <m:e>
                          <m:d>
                            <m:dPr>
                              <m:begChr m:val="|"/>
                              <m:endChr m:val="⟩"/>
                              <m:ctrlPr>
                                <a:rPr lang="en-CA" sz="6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6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↑</m:t>
                              </m:r>
                              <m:r>
                                <a:rPr lang="en-GB" sz="6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↓</m:t>
                              </m:r>
                            </m:e>
                          </m:d>
                        </m:e>
                        <m:e>
                          <m:d>
                            <m:dPr>
                              <m:begChr m:val="|"/>
                              <m:endChr m:val="⟩"/>
                              <m:ctrlPr>
                                <a:rPr lang="en-CA" sz="6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6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↓</m:t>
                              </m:r>
                              <m:r>
                                <a:rPr lang="en-GB" sz="6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↑</m:t>
                              </m:r>
                            </m:e>
                          </m:d>
                        </m:e>
                        <m:e>
                          <m:d>
                            <m:dPr>
                              <m:begChr m:val="|"/>
                              <m:endChr m:val="⟩"/>
                              <m:ctrlPr>
                                <a:rPr lang="en-CA" sz="6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6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↓↓</m:t>
                              </m:r>
                            </m:e>
                          </m:d>
                        </m:e>
                      </m:eqArr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DF2F964-0B27-9F56-95A1-79CCAFF92E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7198" y="3017973"/>
                <a:ext cx="2156906" cy="381053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6335053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DF2F964-0B27-9F56-95A1-79CCAFF92E45}"/>
                  </a:ext>
                </a:extLst>
              </p:cNvPr>
              <p:cNvSpPr txBox="1"/>
              <p:nvPr/>
            </p:nvSpPr>
            <p:spPr>
              <a:xfrm>
                <a:off x="-29496" y="2988476"/>
                <a:ext cx="12221496" cy="38105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en-CA" sz="6000" i="1" smtClean="0">
                              <a:latin typeface="Cambria Math" panose="02040503050406030204" pitchFamily="18" charset="0"/>
                            </a:rPr>
                          </m:ctrlPr>
                        </m:eqArrPr>
                        <m:e>
                          <m:d>
                            <m:dPr>
                              <m:begChr m:val="|"/>
                              <m:endChr m:val="⟩"/>
                              <m:ctrlPr>
                                <a:rPr lang="en-CA" sz="6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6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nor/>
                                </m:rPr>
                                <a:rPr lang="en-CA" sz="6000" dirty="0" smtClean="0">
                                  <a:solidFill>
                                    <a:srgbClr val="0070C0"/>
                                  </a:solidFill>
                                </a:rPr>
                                <m:t>½</m:t>
                              </m:r>
                              <m:r>
                                <a:rPr lang="en-CA" sz="6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CA" sz="6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nor/>
                                </m:rPr>
                                <a:rPr lang="en-CA" sz="6000" dirty="0">
                                  <a:solidFill>
                                    <a:srgbClr val="0070C0"/>
                                  </a:solidFill>
                                </a:rPr>
                                <m:t>½</m:t>
                              </m:r>
                            </m:e>
                          </m:d>
                        </m:e>
                        <m:e>
                          <m:d>
                            <m:dPr>
                              <m:begChr m:val="|"/>
                              <m:endChr m:val="⟩"/>
                              <m:ctrlPr>
                                <a:rPr lang="en-CA" sz="6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6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nor/>
                                </m:rPr>
                                <a:rPr lang="en-CA" sz="6000" dirty="0">
                                  <a:solidFill>
                                    <a:srgbClr val="0070C0"/>
                                  </a:solidFill>
                                </a:rPr>
                                <m:t>½</m:t>
                              </m:r>
                              <m:r>
                                <a:rPr lang="en-CA" sz="60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CA" sz="6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nor/>
                                </m:rPr>
                                <a:rPr lang="en-CA" sz="6000" dirty="0">
                                  <a:solidFill>
                                    <a:srgbClr val="002060"/>
                                  </a:solidFill>
                                </a:rPr>
                                <m:t>½</m:t>
                              </m:r>
                            </m:e>
                          </m:d>
                        </m:e>
                        <m:e>
                          <m:d>
                            <m:dPr>
                              <m:begChr m:val="|"/>
                              <m:endChr m:val="⟩"/>
                              <m:ctrlPr>
                                <a:rPr lang="en-CA" sz="6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6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nor/>
                                </m:rPr>
                                <a:rPr lang="en-CA" sz="6000" dirty="0">
                                  <a:solidFill>
                                    <a:srgbClr val="002060"/>
                                  </a:solidFill>
                                </a:rPr>
                                <m:t>½</m:t>
                              </m:r>
                              <m:r>
                                <a:rPr lang="en-CA" sz="60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CA" sz="6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nor/>
                                </m:rPr>
                                <a:rPr lang="en-CA" sz="6000" dirty="0">
                                  <a:solidFill>
                                    <a:srgbClr val="0070C0"/>
                                  </a:solidFill>
                                </a:rPr>
                                <m:t>½</m:t>
                              </m:r>
                            </m:e>
                          </m:d>
                        </m:e>
                        <m:e>
                          <m:d>
                            <m:dPr>
                              <m:begChr m:val="|"/>
                              <m:endChr m:val="⟩"/>
                              <m:ctrlPr>
                                <a:rPr lang="en-CA" sz="6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6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nor/>
                                </m:rPr>
                                <a:rPr lang="en-CA" sz="6000" dirty="0">
                                  <a:solidFill>
                                    <a:srgbClr val="002060"/>
                                  </a:solidFill>
                                </a:rPr>
                                <m:t>½</m:t>
                              </m:r>
                              <m:r>
                                <a:rPr lang="en-CA" sz="60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CA" sz="6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nor/>
                                </m:rPr>
                                <a:rPr lang="en-CA" sz="6000" dirty="0">
                                  <a:solidFill>
                                    <a:srgbClr val="002060"/>
                                  </a:solidFill>
                                </a:rPr>
                                <m:t>½</m:t>
                              </m:r>
                            </m:e>
                          </m:d>
                        </m:e>
                      </m:eqArr>
                      <m:r>
                        <a:rPr lang="en-CA" sz="6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d>
                        <m:dPr>
                          <m:begChr m:val="["/>
                          <m:endChr m:val="]"/>
                          <m:ctrlPr>
                            <a:rPr lang="en-CA" sz="6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6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CA" sz="60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CA" sz="60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CA" sz="60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CA" sz="60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CA" sz="60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m:rPr>
                                          <m:lit/>
                                        </m:rPr>
                                        <a:rPr lang="en-CA" sz="6000" b="0" i="1" smtClean="0">
                                          <a:latin typeface="Cambria Math" panose="02040503050406030204" pitchFamily="18" charset="0"/>
                                        </a:rPr>
                                        <m:t>/</m:t>
                                      </m:r>
                                      <m:rad>
                                        <m:radPr>
                                          <m:degHide m:val="on"/>
                                          <m:ctrlPr>
                                            <a:rPr lang="en-CA" sz="6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radPr>
                                        <m:deg/>
                                        <m:e>
                                          <m:r>
                                            <a:rPr lang="en-CA" sz="60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rad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CA" sz="60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CA" sz="60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CA" sz="60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CA" sz="6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CA" sz="60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m:rPr>
                                          <m:lit/>
                                        </m:rPr>
                                        <a:rPr lang="en-CA" sz="6000" i="1">
                                          <a:latin typeface="Cambria Math" panose="02040503050406030204" pitchFamily="18" charset="0"/>
                                        </a:rPr>
                                        <m:t>/</m:t>
                                      </m:r>
                                      <m:rad>
                                        <m:radPr>
                                          <m:degHide m:val="on"/>
                                          <m:ctrlPr>
                                            <a:rPr lang="en-CA" sz="6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radPr>
                                        <m:deg/>
                                        <m:e>
                                          <m:r>
                                            <a:rPr lang="en-CA" sz="60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rad>
                                    </m:e>
                                    <m:e>
                                      <m:r>
                                        <a:rPr lang="en-CA" sz="60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CA" sz="60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CA" sz="60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CA" sz="60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m:rPr>
                                          <m:lit/>
                                        </m:rPr>
                                        <a:rPr lang="en-CA" sz="6000" b="0" i="1" smtClean="0">
                                          <a:latin typeface="Cambria Math" panose="02040503050406030204" pitchFamily="18" charset="0"/>
                                        </a:rPr>
                                        <m:t>/</m:t>
                                      </m:r>
                                      <m:rad>
                                        <m:radPr>
                                          <m:degHide m:val="on"/>
                                          <m:ctrlPr>
                                            <a:rPr lang="en-CA" sz="6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radPr>
                                        <m:deg/>
                                        <m:e>
                                          <m:r>
                                            <a:rPr lang="en-CA" sz="60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rad>
                                    </m:e>
                                  </m:mr>
                                  <m:mr>
                                    <m:e>
                                      <m:r>
                                        <a:rPr lang="en-CA" sz="60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CA" sz="60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CA" sz="60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CA" sz="60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CA" sz="60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m:rPr>
                                          <m:lit/>
                                        </m:rPr>
                                        <a:rPr lang="en-CA" sz="6000" b="0" i="1" smtClean="0">
                                          <a:latin typeface="Cambria Math" panose="02040503050406030204" pitchFamily="18" charset="0"/>
                                        </a:rPr>
                                        <m:t>/</m:t>
                                      </m:r>
                                      <m:rad>
                                        <m:radPr>
                                          <m:degHide m:val="on"/>
                                          <m:ctrlPr>
                                            <a:rPr lang="en-CA" sz="6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radPr>
                                        <m:deg/>
                                        <m:e>
                                          <m:r>
                                            <a:rPr lang="en-CA" sz="60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rad>
                                    </m:e>
                                    <m:e>
                                      <m:r>
                                        <a:rPr lang="en-CA" sz="60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CA" sz="60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CA" sz="60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DF2F964-0B27-9F56-95A1-79CCAFF92E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9496" y="2988476"/>
                <a:ext cx="12221496" cy="381053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7592395-6CA1-C05F-3688-B98A751FB468}"/>
                  </a:ext>
                </a:extLst>
              </p:cNvPr>
              <p:cNvSpPr txBox="1"/>
              <p:nvPr/>
            </p:nvSpPr>
            <p:spPr>
              <a:xfrm rot="1800000">
                <a:off x="2678656" y="1588957"/>
                <a:ext cx="2353596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CA" sz="6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6000" i="1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CA" sz="6000" i="1">
                              <a:latin typeface="Cambria Math" panose="02040503050406030204" pitchFamily="18" charset="0"/>
                            </a:rPr>
                            <m:t>,+1</m:t>
                          </m:r>
                        </m:e>
                      </m:d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7592395-6CA1-C05F-3688-B98A751FB4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00000">
                <a:off x="2678656" y="1588957"/>
                <a:ext cx="2353596" cy="101566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53A94EE-B071-97F8-A328-4CB26AEDA9E7}"/>
                  </a:ext>
                </a:extLst>
              </p:cNvPr>
              <p:cNvSpPr txBox="1"/>
              <p:nvPr/>
            </p:nvSpPr>
            <p:spPr>
              <a:xfrm rot="1800000">
                <a:off x="5141251" y="1686568"/>
                <a:ext cx="1904186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CA" sz="6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6000" i="1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CA" sz="6000" i="1">
                              <a:latin typeface="Cambria Math" panose="02040503050406030204" pitchFamily="18" charset="0"/>
                            </a:rPr>
                            <m:t>, 0 </m:t>
                          </m:r>
                        </m:e>
                      </m:d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53A94EE-B071-97F8-A328-4CB26AEDA9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00000">
                <a:off x="5141251" y="1686568"/>
                <a:ext cx="1904186" cy="101566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C88006C-B317-9BEE-5416-535FA06BD92B}"/>
                  </a:ext>
                </a:extLst>
              </p:cNvPr>
              <p:cNvSpPr txBox="1"/>
              <p:nvPr/>
            </p:nvSpPr>
            <p:spPr>
              <a:xfrm rot="1800000">
                <a:off x="7286341" y="1725947"/>
                <a:ext cx="2080579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CA" sz="6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6000" i="1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CA" sz="6000" i="1">
                              <a:latin typeface="Cambria Math" panose="02040503050406030204" pitchFamily="18" charset="0"/>
                            </a:rPr>
                            <m:t>, 0 </m:t>
                          </m:r>
                        </m:e>
                      </m:d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C88006C-B317-9BEE-5416-535FA06BD9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00000">
                <a:off x="7286341" y="1725947"/>
                <a:ext cx="2080579" cy="101566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85C70F9-0A74-358E-352F-5768A1AACABD}"/>
                  </a:ext>
                </a:extLst>
              </p:cNvPr>
              <p:cNvSpPr txBox="1"/>
              <p:nvPr/>
            </p:nvSpPr>
            <p:spPr>
              <a:xfrm rot="1800000">
                <a:off x="9224566" y="1603689"/>
                <a:ext cx="2353596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CA" sz="6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6000" i="1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CA" sz="6000" i="1">
                              <a:latin typeface="Cambria Math" panose="02040503050406030204" pitchFamily="18" charset="0"/>
                            </a:rPr>
                            <m:t>,−1</m:t>
                          </m:r>
                        </m:e>
                      </m:d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85C70F9-0A74-358E-352F-5768A1AACA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00000">
                <a:off x="9224566" y="1603689"/>
                <a:ext cx="2353596" cy="101566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A3793C3-3BED-2488-F8FD-5B3C46201856}"/>
                  </a:ext>
                </a:extLst>
              </p:cNvPr>
              <p:cNvSpPr txBox="1"/>
              <p:nvPr/>
            </p:nvSpPr>
            <p:spPr>
              <a:xfrm>
                <a:off x="6157536" y="-49601"/>
                <a:ext cx="2546106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CA" sz="8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8000" b="0" i="1" smtClean="0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  <m:r>
                            <a:rPr lang="en-CA" sz="8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CA" sz="80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</m:d>
                    </m:oMath>
                  </m:oMathPara>
                </a14:m>
                <a:endParaRPr lang="en-CA" sz="80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A3793C3-3BED-2488-F8FD-5B3C462018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7536" y="-49601"/>
                <a:ext cx="2546106" cy="132343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8411757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DF2F964-0B27-9F56-95A1-79CCAFF92E45}"/>
                  </a:ext>
                </a:extLst>
              </p:cNvPr>
              <p:cNvSpPr txBox="1"/>
              <p:nvPr/>
            </p:nvSpPr>
            <p:spPr>
              <a:xfrm>
                <a:off x="-29496" y="2988476"/>
                <a:ext cx="12221496" cy="38105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en-CA" sz="6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eqArrPr>
                        <m:e>
                          <m:d>
                            <m:dPr>
                              <m:begChr m:val="|"/>
                              <m:endChr m:val="⟩"/>
                              <m:ctrlPr>
                                <a:rPr lang="en-CA" sz="6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6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nor/>
                                </m:rPr>
                                <a:rPr lang="en-CA" sz="6000" dirty="0" smtClean="0">
                                  <a:solidFill>
                                    <a:schemeClr val="bg1"/>
                                  </a:solidFill>
                                </a:rPr>
                                <m:t>½</m:t>
                              </m:r>
                              <m:r>
                                <a:rPr lang="en-CA" sz="6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CA" sz="6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nor/>
                                </m:rPr>
                                <a:rPr lang="en-CA" sz="6000" dirty="0">
                                  <a:solidFill>
                                    <a:schemeClr val="bg1"/>
                                  </a:solidFill>
                                </a:rPr>
                                <m:t>½</m:t>
                              </m:r>
                            </m:e>
                          </m:d>
                        </m:e>
                        <m:e>
                          <m:d>
                            <m:dPr>
                              <m:begChr m:val="|"/>
                              <m:endChr m:val="⟩"/>
                              <m:ctrlPr>
                                <a:rPr lang="en-CA" sz="6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6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nor/>
                                </m:rPr>
                                <a:rPr lang="en-CA" sz="6000" dirty="0">
                                  <a:solidFill>
                                    <a:schemeClr val="bg1"/>
                                  </a:solidFill>
                                </a:rPr>
                                <m:t>½</m:t>
                              </m:r>
                              <m:r>
                                <a:rPr lang="en-CA" sz="6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CA" sz="6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nor/>
                                </m:rPr>
                                <a:rPr lang="en-CA" sz="6000" dirty="0">
                                  <a:solidFill>
                                    <a:schemeClr val="bg1"/>
                                  </a:solidFill>
                                </a:rPr>
                                <m:t>½</m:t>
                              </m:r>
                            </m:e>
                          </m:d>
                        </m:e>
                        <m:e>
                          <m:d>
                            <m:dPr>
                              <m:begChr m:val="|"/>
                              <m:endChr m:val="⟩"/>
                              <m:ctrlPr>
                                <a:rPr lang="en-CA" sz="6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6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nor/>
                                </m:rPr>
                                <a:rPr lang="en-CA" sz="6000" dirty="0">
                                  <a:solidFill>
                                    <a:schemeClr val="bg1"/>
                                  </a:solidFill>
                                </a:rPr>
                                <m:t>½</m:t>
                              </m:r>
                              <m:r>
                                <a:rPr lang="en-CA" sz="6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,+</m:t>
                              </m:r>
                              <m:r>
                                <m:rPr>
                                  <m:nor/>
                                </m:rPr>
                                <a:rPr lang="en-CA" sz="6000" dirty="0">
                                  <a:solidFill>
                                    <a:schemeClr val="bg1"/>
                                  </a:solidFill>
                                </a:rPr>
                                <m:t>½</m:t>
                              </m:r>
                            </m:e>
                          </m:d>
                        </m:e>
                        <m:e>
                          <m:d>
                            <m:dPr>
                              <m:begChr m:val="|"/>
                              <m:endChr m:val="⟩"/>
                              <m:ctrlPr>
                                <a:rPr lang="en-CA" sz="6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6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nor/>
                                </m:rPr>
                                <a:rPr lang="en-CA" sz="6000" dirty="0">
                                  <a:solidFill>
                                    <a:schemeClr val="bg1"/>
                                  </a:solidFill>
                                </a:rPr>
                                <m:t>½</m:t>
                              </m:r>
                              <m:r>
                                <a:rPr lang="en-CA" sz="6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,−</m:t>
                              </m:r>
                              <m:r>
                                <m:rPr>
                                  <m:nor/>
                                </m:rPr>
                                <a:rPr lang="en-CA" sz="6000" dirty="0">
                                  <a:solidFill>
                                    <a:schemeClr val="bg1"/>
                                  </a:solidFill>
                                </a:rPr>
                                <m:t>½</m:t>
                              </m:r>
                            </m:e>
                          </m:d>
                        </m:e>
                      </m:eqArr>
                      <m:r>
                        <a:rPr lang="en-CA" sz="6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d>
                        <m:dPr>
                          <m:begChr m:val="["/>
                          <m:endChr m:val="]"/>
                          <m:ctrlPr>
                            <a:rPr lang="en-CA" sz="6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6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CA" sz="60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CA" sz="60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CA" sz="60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CA" sz="60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CA" sz="60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m:rPr>
                                          <m:lit/>
                                        </m:rPr>
                                        <a:rPr lang="en-CA" sz="6000" b="0" i="1" smtClean="0">
                                          <a:latin typeface="Cambria Math" panose="02040503050406030204" pitchFamily="18" charset="0"/>
                                        </a:rPr>
                                        <m:t>/</m:t>
                                      </m:r>
                                      <m:rad>
                                        <m:radPr>
                                          <m:degHide m:val="on"/>
                                          <m:ctrlPr>
                                            <a:rPr lang="en-CA" sz="6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radPr>
                                        <m:deg/>
                                        <m:e>
                                          <m:r>
                                            <a:rPr lang="en-CA" sz="60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rad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CA" sz="60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CA" sz="60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CA" sz="60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CA" sz="6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CA" sz="60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m:rPr>
                                          <m:lit/>
                                        </m:rPr>
                                        <a:rPr lang="en-CA" sz="6000" i="1">
                                          <a:latin typeface="Cambria Math" panose="02040503050406030204" pitchFamily="18" charset="0"/>
                                        </a:rPr>
                                        <m:t>/</m:t>
                                      </m:r>
                                      <m:rad>
                                        <m:radPr>
                                          <m:degHide m:val="on"/>
                                          <m:ctrlPr>
                                            <a:rPr lang="en-CA" sz="6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radPr>
                                        <m:deg/>
                                        <m:e>
                                          <m:r>
                                            <a:rPr lang="en-CA" sz="60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rad>
                                    </m:e>
                                    <m:e>
                                      <m:r>
                                        <a:rPr lang="en-CA" sz="60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CA" sz="60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CA" sz="60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CA" sz="60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m:rPr>
                                          <m:lit/>
                                        </m:rPr>
                                        <a:rPr lang="en-CA" sz="6000" b="0" i="1" smtClean="0">
                                          <a:latin typeface="Cambria Math" panose="02040503050406030204" pitchFamily="18" charset="0"/>
                                        </a:rPr>
                                        <m:t>/</m:t>
                                      </m:r>
                                      <m:rad>
                                        <m:radPr>
                                          <m:degHide m:val="on"/>
                                          <m:ctrlPr>
                                            <a:rPr lang="en-CA" sz="6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radPr>
                                        <m:deg/>
                                        <m:e>
                                          <m:r>
                                            <a:rPr lang="en-CA" sz="60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rad>
                                    </m:e>
                                  </m:mr>
                                  <m:mr>
                                    <m:e>
                                      <m:r>
                                        <a:rPr lang="en-CA" sz="60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CA" sz="60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CA" sz="60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CA" sz="60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CA" sz="60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m:rPr>
                                          <m:lit/>
                                        </m:rPr>
                                        <a:rPr lang="en-CA" sz="6000" b="0" i="1" smtClean="0">
                                          <a:latin typeface="Cambria Math" panose="02040503050406030204" pitchFamily="18" charset="0"/>
                                        </a:rPr>
                                        <m:t>/</m:t>
                                      </m:r>
                                      <m:rad>
                                        <m:radPr>
                                          <m:degHide m:val="on"/>
                                          <m:ctrlPr>
                                            <a:rPr lang="en-CA" sz="6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radPr>
                                        <m:deg/>
                                        <m:e>
                                          <m:r>
                                            <a:rPr lang="en-CA" sz="60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rad>
                                    </m:e>
                                    <m:e>
                                      <m:r>
                                        <a:rPr lang="en-CA" sz="60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CA" sz="60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CA" sz="60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DF2F964-0B27-9F56-95A1-79CCAFF92E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9496" y="2988476"/>
                <a:ext cx="12221496" cy="381053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Group 17">
            <a:extLst>
              <a:ext uri="{FF2B5EF4-FFF2-40B4-BE49-F238E27FC236}">
                <a16:creationId xmlns:a16="http://schemas.microsoft.com/office/drawing/2014/main" id="{919748A4-7F7F-566C-C5E4-430B53B30C0B}"/>
              </a:ext>
            </a:extLst>
          </p:cNvPr>
          <p:cNvGrpSpPr/>
          <p:nvPr/>
        </p:nvGrpSpPr>
        <p:grpSpPr>
          <a:xfrm>
            <a:off x="260360" y="2920476"/>
            <a:ext cx="3333135" cy="3869524"/>
            <a:chOff x="-963757" y="-3186025"/>
            <a:chExt cx="3333135" cy="406265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DDB4A8AE-59C1-43F8-0524-593CD912FA30}"/>
                    </a:ext>
                  </a:extLst>
                </p:cNvPr>
                <p:cNvSpPr txBox="1"/>
                <p:nvPr/>
              </p:nvSpPr>
              <p:spPr>
                <a:xfrm>
                  <a:off x="-963757" y="-3186025"/>
                  <a:ext cx="3333135" cy="1015663"/>
                </a:xfrm>
                <a:prstGeom prst="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CA" sz="60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nor/>
                          </m:rPr>
                          <a:rPr lang="en-CA" sz="6000" dirty="0">
                            <a:solidFill>
                              <a:srgbClr val="0070C0"/>
                            </a:solidFill>
                          </a:rPr>
                          <m:t>½</m:t>
                        </m:r>
                        <m:r>
                          <a:rPr lang="en-CA" sz="60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CA" sz="60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nor/>
                          </m:rPr>
                          <a:rPr lang="en-CA" sz="6000" dirty="0">
                            <a:solidFill>
                              <a:srgbClr val="0070C0"/>
                            </a:solidFill>
                          </a:rPr>
                          <m:t>½</m:t>
                        </m:r>
                      </m:oMath>
                    </m:oMathPara>
                  </a14:m>
                  <a:endParaRPr lang="en-CA" sz="6000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DDB4A8AE-59C1-43F8-0524-593CD912FA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963757" y="-3186025"/>
                  <a:ext cx="3333135" cy="1015663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59B00E7C-0C1A-C300-6C15-815027D9283A}"/>
                    </a:ext>
                  </a:extLst>
                </p:cNvPr>
                <p:cNvSpPr txBox="1"/>
                <p:nvPr/>
              </p:nvSpPr>
              <p:spPr>
                <a:xfrm>
                  <a:off x="-963757" y="-2170362"/>
                  <a:ext cx="3333135" cy="1015663"/>
                </a:xfrm>
                <a:prstGeom prst="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CA" sz="60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nor/>
                          </m:rPr>
                          <a:rPr lang="en-CA" sz="6000" dirty="0">
                            <a:solidFill>
                              <a:srgbClr val="0070C0"/>
                            </a:solidFill>
                          </a:rPr>
                          <m:t>½</m:t>
                        </m:r>
                        <m:r>
                          <a:rPr lang="en-CA" sz="60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CA" sz="6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nor/>
                          </m:rPr>
                          <a:rPr lang="en-CA" sz="6000" dirty="0">
                            <a:solidFill>
                              <a:srgbClr val="002060"/>
                            </a:solidFill>
                          </a:rPr>
                          <m:t>½</m:t>
                        </m:r>
                      </m:oMath>
                    </m:oMathPara>
                  </a14:m>
                  <a:endParaRPr lang="en-CA" sz="6000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59B00E7C-0C1A-C300-6C15-815027D9283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963757" y="-2170362"/>
                  <a:ext cx="3333135" cy="1015663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4E148381-D518-4109-5CA2-96454645C29C}"/>
                    </a:ext>
                  </a:extLst>
                </p:cNvPr>
                <p:cNvSpPr txBox="1"/>
                <p:nvPr/>
              </p:nvSpPr>
              <p:spPr>
                <a:xfrm>
                  <a:off x="-963757" y="-1148438"/>
                  <a:ext cx="3333135" cy="1015663"/>
                </a:xfrm>
                <a:prstGeom prst="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CA" sz="6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nor/>
                          </m:rPr>
                          <a:rPr lang="en-CA" sz="6000" dirty="0">
                            <a:solidFill>
                              <a:srgbClr val="002060"/>
                            </a:solidFill>
                          </a:rPr>
                          <m:t>½</m:t>
                        </m:r>
                        <m:r>
                          <a:rPr lang="en-CA" sz="60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CA" sz="60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nor/>
                          </m:rPr>
                          <a:rPr lang="en-CA" sz="6000" dirty="0">
                            <a:solidFill>
                              <a:srgbClr val="0070C0"/>
                            </a:solidFill>
                          </a:rPr>
                          <m:t>½</m:t>
                        </m:r>
                      </m:oMath>
                    </m:oMathPara>
                  </a14:m>
                  <a:endParaRPr lang="en-CA" sz="6000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4E148381-D518-4109-5CA2-96454645C29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963757" y="-1148438"/>
                  <a:ext cx="3333135" cy="1015663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EFB0DA46-56F5-AB91-7260-544066F28755}"/>
                    </a:ext>
                  </a:extLst>
                </p:cNvPr>
                <p:cNvSpPr txBox="1"/>
                <p:nvPr/>
              </p:nvSpPr>
              <p:spPr>
                <a:xfrm>
                  <a:off x="-963757" y="-139036"/>
                  <a:ext cx="3333135" cy="1015663"/>
                </a:xfrm>
                <a:prstGeom prst="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CA" sz="6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nor/>
                          </m:rPr>
                          <a:rPr lang="en-CA" sz="6000" dirty="0">
                            <a:solidFill>
                              <a:srgbClr val="002060"/>
                            </a:solidFill>
                          </a:rPr>
                          <m:t>½</m:t>
                        </m:r>
                        <m:r>
                          <a:rPr lang="en-CA" sz="60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CA" sz="6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nor/>
                          </m:rPr>
                          <a:rPr lang="en-CA" sz="6000" dirty="0">
                            <a:solidFill>
                              <a:srgbClr val="002060"/>
                            </a:solidFill>
                          </a:rPr>
                          <m:t>½</m:t>
                        </m:r>
                      </m:oMath>
                    </m:oMathPara>
                  </a14:m>
                  <a:endParaRPr lang="en-CA" sz="6000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EFB0DA46-56F5-AB91-7260-544066F2875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963757" y="-139036"/>
                  <a:ext cx="3333135" cy="1015663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589C06F-3088-AFF3-299C-42B08F012E59}"/>
                  </a:ext>
                </a:extLst>
              </p:cNvPr>
              <p:cNvSpPr txBox="1"/>
              <p:nvPr/>
            </p:nvSpPr>
            <p:spPr>
              <a:xfrm>
                <a:off x="6157536" y="-49601"/>
                <a:ext cx="2546106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CA" sz="8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8000" b="0" i="1" smtClean="0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  <m:r>
                            <a:rPr lang="en-CA" sz="8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CA" sz="80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</m:d>
                    </m:oMath>
                  </m:oMathPara>
                </a14:m>
                <a:endParaRPr lang="en-CA" sz="80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589C06F-3088-AFF3-299C-42B08F012E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7536" y="-49601"/>
                <a:ext cx="2546106" cy="132343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5530120-1760-4DC8-00CB-6EBBD4D1A330}"/>
                  </a:ext>
                </a:extLst>
              </p:cNvPr>
              <p:cNvSpPr txBox="1"/>
              <p:nvPr/>
            </p:nvSpPr>
            <p:spPr>
              <a:xfrm>
                <a:off x="3593495" y="1273102"/>
                <a:ext cx="1664305" cy="1647374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en-CA" sz="6000" i="1" smtClean="0">
                              <a:latin typeface="Cambria Math" panose="02040503050406030204" pitchFamily="18" charset="0"/>
                            </a:rPr>
                          </m:ctrlPr>
                        </m:eqArrPr>
                        <m:e>
                          <m:r>
                            <a:rPr lang="en-CA" sz="6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CA" sz="6000" i="1" smtClean="0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  <m:e>
                          <m:r>
                            <a:rPr lang="en-CA" sz="6000" i="1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eqArr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5530120-1760-4DC8-00CB-6EBBD4D1A3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3495" y="1273102"/>
                <a:ext cx="1664305" cy="164737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B7D77C8-FA39-FAC3-F2B3-4ACB191A25C0}"/>
                  </a:ext>
                </a:extLst>
              </p:cNvPr>
              <p:cNvSpPr txBox="1"/>
              <p:nvPr/>
            </p:nvSpPr>
            <p:spPr>
              <a:xfrm>
                <a:off x="10490200" y="1273102"/>
                <a:ext cx="1441440" cy="1647374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en-CA" sz="6000" i="1" smtClean="0">
                              <a:latin typeface="Cambria Math" panose="02040503050406030204" pitchFamily="18" charset="0"/>
                            </a:rPr>
                          </m:ctrlPr>
                        </m:eqArrPr>
                        <m:e>
                          <m:r>
                            <a:rPr lang="en-CA" sz="6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CA" sz="6000" i="1" smtClean="0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  <m:e>
                          <m:r>
                            <a:rPr lang="en-CA" sz="6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CA" sz="6000" i="1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eqArr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B7D77C8-FA39-FAC3-F2B3-4ACB191A25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90200" y="1273102"/>
                <a:ext cx="1441440" cy="164737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358F086-5866-DDE5-33C6-F88DF1B23F64}"/>
                  </a:ext>
                </a:extLst>
              </p:cNvPr>
              <p:cNvSpPr txBox="1"/>
              <p:nvPr/>
            </p:nvSpPr>
            <p:spPr>
              <a:xfrm>
                <a:off x="7803906" y="1273102"/>
                <a:ext cx="2686294" cy="1647374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en-CA" sz="6000" i="1" smtClean="0">
                              <a:latin typeface="Cambria Math" panose="02040503050406030204" pitchFamily="18" charset="0"/>
                            </a:rPr>
                          </m:ctrlPr>
                        </m:eqArrPr>
                        <m:e>
                          <m:r>
                            <a:rPr lang="en-CA" sz="6000" b="0" i="1" smtClean="0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e>
                          <m:r>
                            <a:rPr lang="en-CA" sz="6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eqArr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358F086-5866-DDE5-33C6-F88DF1B23F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3906" y="1273102"/>
                <a:ext cx="2686294" cy="164737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A3B8116-FD6F-F1C9-E186-CE9D24CD4D1F}"/>
                  </a:ext>
                </a:extLst>
              </p:cNvPr>
              <p:cNvSpPr txBox="1"/>
              <p:nvPr/>
            </p:nvSpPr>
            <p:spPr>
              <a:xfrm>
                <a:off x="5257800" y="1273102"/>
                <a:ext cx="2546105" cy="1647374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en-CA" sz="6000" i="1" smtClean="0">
                              <a:latin typeface="Cambria Math" panose="02040503050406030204" pitchFamily="18" charset="0"/>
                            </a:rPr>
                          </m:ctrlPr>
                        </m:eqArrPr>
                        <m:e>
                          <m:r>
                            <a:rPr lang="en-CA" sz="6000" b="0" i="1" smtClean="0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  <m:e>
                          <m:r>
                            <a:rPr lang="en-CA" sz="6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eqArr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A3B8116-FD6F-F1C9-E186-CE9D24CD4D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7800" y="1273102"/>
                <a:ext cx="2546105" cy="164737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0499200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DF2F964-0B27-9F56-95A1-79CCAFF92E45}"/>
                  </a:ext>
                </a:extLst>
              </p:cNvPr>
              <p:cNvSpPr txBox="1"/>
              <p:nvPr/>
            </p:nvSpPr>
            <p:spPr>
              <a:xfrm>
                <a:off x="-29496" y="2988476"/>
                <a:ext cx="12221496" cy="38105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en-CA" sz="6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eqArrPr>
                        <m:e>
                          <m:d>
                            <m:dPr>
                              <m:begChr m:val="|"/>
                              <m:endChr m:val="⟩"/>
                              <m:ctrlPr>
                                <a:rPr lang="en-CA" sz="6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6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nor/>
                                </m:rPr>
                                <a:rPr lang="en-CA" sz="6000" dirty="0" smtClean="0">
                                  <a:solidFill>
                                    <a:schemeClr val="bg1"/>
                                  </a:solidFill>
                                </a:rPr>
                                <m:t>½</m:t>
                              </m:r>
                              <m:r>
                                <a:rPr lang="en-CA" sz="6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CA" sz="6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nor/>
                                </m:rPr>
                                <a:rPr lang="en-CA" sz="6000" dirty="0">
                                  <a:solidFill>
                                    <a:schemeClr val="bg1"/>
                                  </a:solidFill>
                                </a:rPr>
                                <m:t>½</m:t>
                              </m:r>
                            </m:e>
                          </m:d>
                        </m:e>
                        <m:e>
                          <m:d>
                            <m:dPr>
                              <m:begChr m:val="|"/>
                              <m:endChr m:val="⟩"/>
                              <m:ctrlPr>
                                <a:rPr lang="en-CA" sz="6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6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nor/>
                                </m:rPr>
                                <a:rPr lang="en-CA" sz="6000" dirty="0">
                                  <a:solidFill>
                                    <a:schemeClr val="bg1"/>
                                  </a:solidFill>
                                </a:rPr>
                                <m:t>½</m:t>
                              </m:r>
                              <m:r>
                                <a:rPr lang="en-CA" sz="6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CA" sz="6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nor/>
                                </m:rPr>
                                <a:rPr lang="en-CA" sz="6000" dirty="0">
                                  <a:solidFill>
                                    <a:schemeClr val="bg1"/>
                                  </a:solidFill>
                                </a:rPr>
                                <m:t>½</m:t>
                              </m:r>
                            </m:e>
                          </m:d>
                        </m:e>
                        <m:e>
                          <m:d>
                            <m:dPr>
                              <m:begChr m:val="|"/>
                              <m:endChr m:val="⟩"/>
                              <m:ctrlPr>
                                <a:rPr lang="en-CA" sz="6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6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nor/>
                                </m:rPr>
                                <a:rPr lang="en-CA" sz="6000" dirty="0">
                                  <a:solidFill>
                                    <a:schemeClr val="bg1"/>
                                  </a:solidFill>
                                </a:rPr>
                                <m:t>½</m:t>
                              </m:r>
                              <m:r>
                                <a:rPr lang="en-CA" sz="6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,+</m:t>
                              </m:r>
                              <m:r>
                                <m:rPr>
                                  <m:nor/>
                                </m:rPr>
                                <a:rPr lang="en-CA" sz="6000" dirty="0">
                                  <a:solidFill>
                                    <a:schemeClr val="bg1"/>
                                  </a:solidFill>
                                </a:rPr>
                                <m:t>½</m:t>
                              </m:r>
                            </m:e>
                          </m:d>
                        </m:e>
                        <m:e>
                          <m:d>
                            <m:dPr>
                              <m:begChr m:val="|"/>
                              <m:endChr m:val="⟩"/>
                              <m:ctrlPr>
                                <a:rPr lang="en-CA" sz="6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6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nor/>
                                </m:rPr>
                                <a:rPr lang="en-CA" sz="6000" dirty="0">
                                  <a:solidFill>
                                    <a:schemeClr val="bg1"/>
                                  </a:solidFill>
                                </a:rPr>
                                <m:t>½</m:t>
                              </m:r>
                              <m:r>
                                <a:rPr lang="en-CA" sz="6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,−</m:t>
                              </m:r>
                              <m:r>
                                <m:rPr>
                                  <m:nor/>
                                </m:rPr>
                                <a:rPr lang="en-CA" sz="6000" dirty="0">
                                  <a:solidFill>
                                    <a:schemeClr val="bg1"/>
                                  </a:solidFill>
                                </a:rPr>
                                <m:t>½</m:t>
                              </m:r>
                            </m:e>
                          </m:d>
                        </m:e>
                      </m:eqArr>
                      <m:r>
                        <a:rPr lang="en-CA" sz="6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d>
                        <m:dPr>
                          <m:begChr m:val="["/>
                          <m:endChr m:val="]"/>
                          <m:ctrlPr>
                            <a:rPr lang="en-CA" sz="6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6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CA" sz="60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CA" sz="60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CA" sz="600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CA" sz="600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CA" sz="60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m:rPr>
                                          <m:lit/>
                                        </m:rPr>
                                        <a:rPr lang="en-CA" sz="6000" i="1">
                                          <a:latin typeface="Cambria Math" panose="02040503050406030204" pitchFamily="18" charset="0"/>
                                        </a:rPr>
                                        <m:t>/</m:t>
                                      </m:r>
                                      <m:rad>
                                        <m:radPr>
                                          <m:degHide m:val="on"/>
                                          <m:ctrlPr>
                                            <a:rPr lang="en-CA" sz="6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radPr>
                                        <m:deg/>
                                        <m:e>
                                          <m:r>
                                            <a:rPr lang="en-CA" sz="60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rad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CA" sz="60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CA" sz="600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CA" sz="600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CA" sz="6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CA" sz="60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m:rPr>
                                          <m:lit/>
                                        </m:rPr>
                                        <a:rPr lang="en-CA" sz="6000" i="1">
                                          <a:latin typeface="Cambria Math" panose="02040503050406030204" pitchFamily="18" charset="0"/>
                                        </a:rPr>
                                        <m:t>/</m:t>
                                      </m:r>
                                      <m:rad>
                                        <m:radPr>
                                          <m:degHide m:val="on"/>
                                          <m:ctrlPr>
                                            <a:rPr lang="en-CA" sz="6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radPr>
                                        <m:deg/>
                                        <m:e>
                                          <m:r>
                                            <a:rPr lang="en-CA" sz="60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rad>
                                    </m:e>
                                    <m:e>
                                      <m:r>
                                        <a:rPr lang="en-CA" sz="600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CA" sz="60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CA" sz="600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CA" sz="60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m:rPr>
                                          <m:lit/>
                                        </m:rPr>
                                        <a:rPr lang="en-CA" sz="6000" i="1">
                                          <a:latin typeface="Cambria Math" panose="02040503050406030204" pitchFamily="18" charset="0"/>
                                        </a:rPr>
                                        <m:t>/</m:t>
                                      </m:r>
                                      <m:rad>
                                        <m:radPr>
                                          <m:degHide m:val="on"/>
                                          <m:ctrlPr>
                                            <a:rPr lang="en-CA" sz="6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radPr>
                                        <m:deg/>
                                        <m:e>
                                          <m:r>
                                            <a:rPr lang="en-CA" sz="60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rad>
                                    </m:e>
                                  </m:mr>
                                  <m:mr>
                                    <m:e>
                                      <m:r>
                                        <a:rPr lang="en-CA" sz="600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CA" sz="600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CA" sz="60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CA" sz="60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CA" sz="60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m:rPr>
                                          <m:lit/>
                                        </m:rPr>
                                        <a:rPr lang="en-CA" sz="6000" i="1">
                                          <a:latin typeface="Cambria Math" panose="02040503050406030204" pitchFamily="18" charset="0"/>
                                        </a:rPr>
                                        <m:t>/</m:t>
                                      </m:r>
                                      <m:rad>
                                        <m:radPr>
                                          <m:degHide m:val="on"/>
                                          <m:ctrlPr>
                                            <a:rPr lang="en-CA" sz="6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radPr>
                                        <m:deg/>
                                        <m:e>
                                          <m:r>
                                            <a:rPr lang="en-CA" sz="60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rad>
                                    </m:e>
                                    <m:e>
                                      <m:r>
                                        <a:rPr lang="en-CA" sz="600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CA" sz="600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CA" sz="60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6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DF2F964-0B27-9F56-95A1-79CCAFF92E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9496" y="2988476"/>
                <a:ext cx="12221496" cy="381053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7592395-6CA1-C05F-3688-B98A751FB468}"/>
                  </a:ext>
                </a:extLst>
              </p:cNvPr>
              <p:cNvSpPr txBox="1"/>
              <p:nvPr/>
            </p:nvSpPr>
            <p:spPr>
              <a:xfrm>
                <a:off x="3593495" y="1273102"/>
                <a:ext cx="1664305" cy="1647374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en-CA" sz="6000" i="1" smtClean="0">
                              <a:latin typeface="Cambria Math" panose="02040503050406030204" pitchFamily="18" charset="0"/>
                            </a:rPr>
                          </m:ctrlPr>
                        </m:eqArrPr>
                        <m:e>
                          <m:r>
                            <a:rPr lang="en-CA" sz="6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CA" sz="6000" i="1" smtClean="0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  <m:e>
                          <m:r>
                            <a:rPr lang="en-CA" sz="6000" i="1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eqArr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7592395-6CA1-C05F-3688-B98A751FB4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3495" y="1273102"/>
                <a:ext cx="1664305" cy="164737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2C4103C-6493-91DC-3051-3C7B46D0D91C}"/>
                  </a:ext>
                </a:extLst>
              </p:cNvPr>
              <p:cNvSpPr txBox="1"/>
              <p:nvPr/>
            </p:nvSpPr>
            <p:spPr>
              <a:xfrm>
                <a:off x="10490200" y="1273102"/>
                <a:ext cx="1441440" cy="1647374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en-CA" sz="6000" i="1" smtClean="0">
                              <a:latin typeface="Cambria Math" panose="02040503050406030204" pitchFamily="18" charset="0"/>
                            </a:rPr>
                          </m:ctrlPr>
                        </m:eqArrPr>
                        <m:e>
                          <m:r>
                            <a:rPr lang="en-CA" sz="6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CA" sz="6000" i="1" smtClean="0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  <m:e>
                          <m:r>
                            <a:rPr lang="en-CA" sz="6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CA" sz="6000" i="1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eqArr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2C4103C-6493-91DC-3051-3C7B46D0D9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90200" y="1273102"/>
                <a:ext cx="1441440" cy="164737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D000913-160F-EE1E-071F-B3184EDAC344}"/>
                  </a:ext>
                </a:extLst>
              </p:cNvPr>
              <p:cNvSpPr txBox="1"/>
              <p:nvPr/>
            </p:nvSpPr>
            <p:spPr>
              <a:xfrm>
                <a:off x="7803906" y="1273102"/>
                <a:ext cx="2686294" cy="1647374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en-CA" sz="6000" i="1" smtClean="0">
                              <a:latin typeface="Cambria Math" panose="02040503050406030204" pitchFamily="18" charset="0"/>
                            </a:rPr>
                          </m:ctrlPr>
                        </m:eqArrPr>
                        <m:e>
                          <m:r>
                            <a:rPr lang="en-CA" sz="6000" b="0" i="1" smtClean="0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e>
                          <m:r>
                            <a:rPr lang="en-CA" sz="6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eqArr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D000913-160F-EE1E-071F-B3184EDAC3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3906" y="1273102"/>
                <a:ext cx="2686294" cy="164737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1809948-CACB-16AC-9345-29506EDBFFA9}"/>
                  </a:ext>
                </a:extLst>
              </p:cNvPr>
              <p:cNvSpPr txBox="1"/>
              <p:nvPr/>
            </p:nvSpPr>
            <p:spPr>
              <a:xfrm>
                <a:off x="5257800" y="1273102"/>
                <a:ext cx="2546105" cy="1647374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en-CA" sz="6000" i="1" smtClean="0">
                              <a:latin typeface="Cambria Math" panose="02040503050406030204" pitchFamily="18" charset="0"/>
                            </a:rPr>
                          </m:ctrlPr>
                        </m:eqArrPr>
                        <m:e>
                          <m:r>
                            <a:rPr lang="en-CA" sz="6000" b="0" i="1" smtClean="0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  <m:e>
                          <m:r>
                            <a:rPr lang="en-CA" sz="6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eqArr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1809948-CACB-16AC-9345-29506EDBFF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7800" y="1273102"/>
                <a:ext cx="2546105" cy="164737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DB4A8AE-59C1-43F8-0524-593CD912FA30}"/>
                  </a:ext>
                </a:extLst>
              </p:cNvPr>
              <p:cNvSpPr txBox="1"/>
              <p:nvPr/>
            </p:nvSpPr>
            <p:spPr>
              <a:xfrm>
                <a:off x="260360" y="2920476"/>
                <a:ext cx="3333135" cy="967381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CA" sz="600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nor/>
                        </m:rPr>
                        <a:rPr lang="en-CA" sz="6000" dirty="0">
                          <a:solidFill>
                            <a:srgbClr val="0070C0"/>
                          </a:solidFill>
                        </a:rPr>
                        <m:t>½</m:t>
                      </m:r>
                      <m:r>
                        <a:rPr lang="en-CA" sz="6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CA" sz="6000" b="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nor/>
                        </m:rPr>
                        <a:rPr lang="en-CA" sz="6000" dirty="0">
                          <a:solidFill>
                            <a:srgbClr val="0070C0"/>
                          </a:solidFill>
                        </a:rPr>
                        <m:t>½</m:t>
                      </m:r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DB4A8AE-59C1-43F8-0524-593CD912FA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360" y="2920476"/>
                <a:ext cx="3333135" cy="96738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9B00E7C-0C1A-C300-6C15-815027D9283A}"/>
                  </a:ext>
                </a:extLst>
              </p:cNvPr>
              <p:cNvSpPr txBox="1"/>
              <p:nvPr/>
            </p:nvSpPr>
            <p:spPr>
              <a:xfrm>
                <a:off x="260360" y="3887857"/>
                <a:ext cx="3333135" cy="967381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CA" sz="600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nor/>
                        </m:rPr>
                        <a:rPr lang="en-CA" sz="6000" dirty="0">
                          <a:solidFill>
                            <a:srgbClr val="0070C0"/>
                          </a:solidFill>
                        </a:rPr>
                        <m:t>½</m:t>
                      </m:r>
                      <m:r>
                        <a:rPr lang="en-CA" sz="6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CA" sz="60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nor/>
                        </m:rPr>
                        <a:rPr lang="en-CA" sz="6000" dirty="0">
                          <a:solidFill>
                            <a:srgbClr val="002060"/>
                          </a:solidFill>
                        </a:rPr>
                        <m:t>½</m:t>
                      </m:r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9B00E7C-0C1A-C300-6C15-815027D928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360" y="3887857"/>
                <a:ext cx="3333135" cy="96738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E148381-D518-4109-5CA2-96454645C29C}"/>
                  </a:ext>
                </a:extLst>
              </p:cNvPr>
              <p:cNvSpPr txBox="1"/>
              <p:nvPr/>
            </p:nvSpPr>
            <p:spPr>
              <a:xfrm>
                <a:off x="260360" y="4861201"/>
                <a:ext cx="3333135" cy="967381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CA" sz="60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nor/>
                        </m:rPr>
                        <a:rPr lang="en-CA" sz="6000" dirty="0">
                          <a:solidFill>
                            <a:srgbClr val="002060"/>
                          </a:solidFill>
                        </a:rPr>
                        <m:t>½</m:t>
                      </m:r>
                      <m:r>
                        <a:rPr lang="en-CA" sz="6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CA" sz="6000" b="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nor/>
                        </m:rPr>
                        <a:rPr lang="en-CA" sz="6000" dirty="0">
                          <a:solidFill>
                            <a:srgbClr val="0070C0"/>
                          </a:solidFill>
                        </a:rPr>
                        <m:t>½</m:t>
                      </m:r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E148381-D518-4109-5CA2-96454645C2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360" y="4861201"/>
                <a:ext cx="3333135" cy="96738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FB0DA46-56F5-AB91-7260-544066F28755}"/>
                  </a:ext>
                </a:extLst>
              </p:cNvPr>
              <p:cNvSpPr txBox="1"/>
              <p:nvPr/>
            </p:nvSpPr>
            <p:spPr>
              <a:xfrm>
                <a:off x="260360" y="5822619"/>
                <a:ext cx="3333135" cy="967381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CA" sz="60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nor/>
                        </m:rPr>
                        <a:rPr lang="en-CA" sz="6000" dirty="0">
                          <a:solidFill>
                            <a:srgbClr val="002060"/>
                          </a:solidFill>
                        </a:rPr>
                        <m:t>½</m:t>
                      </m:r>
                      <m:r>
                        <a:rPr lang="en-CA" sz="6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CA" sz="60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nor/>
                        </m:rPr>
                        <a:rPr lang="en-CA" sz="6000" dirty="0">
                          <a:solidFill>
                            <a:srgbClr val="002060"/>
                          </a:solidFill>
                        </a:rPr>
                        <m:t>½</m:t>
                      </m:r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FB0DA46-56F5-AB91-7260-544066F287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360" y="5822619"/>
                <a:ext cx="3333135" cy="96738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589C06F-3088-AFF3-299C-42B08F012E59}"/>
                  </a:ext>
                </a:extLst>
              </p:cNvPr>
              <p:cNvSpPr txBox="1"/>
              <p:nvPr/>
            </p:nvSpPr>
            <p:spPr>
              <a:xfrm>
                <a:off x="6157536" y="-49601"/>
                <a:ext cx="2546106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CA" sz="8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8000" b="0" i="1" smtClean="0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  <m:r>
                            <a:rPr lang="en-CA" sz="8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CA" sz="80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</m:d>
                    </m:oMath>
                  </m:oMathPara>
                </a14:m>
                <a:endParaRPr lang="en-CA" sz="80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589C06F-3088-AFF3-299C-42B08F012E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7536" y="-49601"/>
                <a:ext cx="2546106" cy="1323439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065632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DF2F964-0B27-9F56-95A1-79CCAFF92E45}"/>
                  </a:ext>
                </a:extLst>
              </p:cNvPr>
              <p:cNvSpPr txBox="1"/>
              <p:nvPr/>
            </p:nvSpPr>
            <p:spPr>
              <a:xfrm>
                <a:off x="-29496" y="2988476"/>
                <a:ext cx="12221496" cy="38105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kumimoji="0" lang="en-CA" sz="6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eqArrPr>
                        <m:e>
                          <m:d>
                            <m:dPr>
                              <m:begChr m:val="|"/>
                              <m:endChr m:val="⟩"/>
                              <m:ctrlPr>
                                <a:rPr kumimoji="0" lang="en-CA" sz="6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CA" sz="6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+</m:t>
                              </m:r>
                              <m:r>
                                <m:rPr>
                                  <m:nor/>
                                </m:rPr>
                                <a:rPr kumimoji="0" lang="en-CA" sz="6000" b="0" i="0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libri" panose="020F0502020204030204"/>
                                  <a:ea typeface="+mn-ea"/>
                                  <a:cs typeface="+mn-cs"/>
                                </a:rPr>
                                <m:t>½</m:t>
                              </m:r>
                              <m:r>
                                <a:rPr kumimoji="0" lang="en-CA" sz="6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,</m:t>
                              </m:r>
                              <m:r>
                                <a:rPr kumimoji="0" lang="en-CA" sz="6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+</m:t>
                              </m:r>
                              <m:r>
                                <m:rPr>
                                  <m:nor/>
                                </m:rPr>
                                <a:rPr kumimoji="0" lang="en-CA" sz="6000" b="0" i="0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libri" panose="020F0502020204030204"/>
                                  <a:ea typeface="+mn-ea"/>
                                  <a:cs typeface="+mn-cs"/>
                                </a:rPr>
                                <m:t>½</m:t>
                              </m:r>
                            </m:e>
                          </m:d>
                        </m:e>
                        <m:e>
                          <m:d>
                            <m:dPr>
                              <m:begChr m:val="|"/>
                              <m:endChr m:val="⟩"/>
                              <m:ctrlPr>
                                <a:rPr kumimoji="0" lang="en-CA" sz="6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CA" sz="6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+</m:t>
                              </m:r>
                              <m:r>
                                <m:rPr>
                                  <m:nor/>
                                </m:rPr>
                                <a:rPr kumimoji="0" lang="en-CA" sz="6000" b="0" i="0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libri" panose="020F0502020204030204"/>
                                  <a:ea typeface="+mn-ea"/>
                                  <a:cs typeface="+mn-cs"/>
                                </a:rPr>
                                <m:t>½</m:t>
                              </m:r>
                              <m:r>
                                <a:rPr kumimoji="0" lang="en-CA" sz="6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,</m:t>
                              </m:r>
                              <m:r>
                                <a:rPr kumimoji="0" lang="en-CA" sz="6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−</m:t>
                              </m:r>
                              <m:r>
                                <m:rPr>
                                  <m:nor/>
                                </m:rPr>
                                <a:rPr kumimoji="0" lang="en-CA" sz="6000" b="0" i="0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libri" panose="020F0502020204030204"/>
                                  <a:ea typeface="+mn-ea"/>
                                  <a:cs typeface="+mn-cs"/>
                                </a:rPr>
                                <m:t>½</m:t>
                              </m:r>
                            </m:e>
                          </m:d>
                        </m:e>
                        <m:e>
                          <m:d>
                            <m:dPr>
                              <m:begChr m:val="|"/>
                              <m:endChr m:val="⟩"/>
                              <m:ctrlPr>
                                <a:rPr kumimoji="0" lang="en-CA" sz="6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CA" sz="6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−</m:t>
                              </m:r>
                              <m:r>
                                <m:rPr>
                                  <m:nor/>
                                </m:rPr>
                                <a:rPr kumimoji="0" lang="en-CA" sz="6000" b="0" i="0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libri" panose="020F0502020204030204"/>
                                  <a:ea typeface="+mn-ea"/>
                                  <a:cs typeface="+mn-cs"/>
                                </a:rPr>
                                <m:t>½</m:t>
                              </m:r>
                              <m:r>
                                <a:rPr kumimoji="0" lang="en-CA" sz="6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,+</m:t>
                              </m:r>
                              <m:r>
                                <m:rPr>
                                  <m:nor/>
                                </m:rPr>
                                <a:rPr kumimoji="0" lang="en-CA" sz="6000" b="0" i="0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libri" panose="020F0502020204030204"/>
                                  <a:ea typeface="+mn-ea"/>
                                  <a:cs typeface="+mn-cs"/>
                                </a:rPr>
                                <m:t>½</m:t>
                              </m:r>
                            </m:e>
                          </m:d>
                        </m:e>
                        <m:e>
                          <m:d>
                            <m:dPr>
                              <m:begChr m:val="|"/>
                              <m:endChr m:val="⟩"/>
                              <m:ctrlPr>
                                <a:rPr kumimoji="0" lang="en-CA" sz="6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CA" sz="6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−</m:t>
                              </m:r>
                              <m:r>
                                <m:rPr>
                                  <m:nor/>
                                </m:rPr>
                                <a:rPr kumimoji="0" lang="en-CA" sz="6000" b="0" i="0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libri" panose="020F0502020204030204"/>
                                  <a:ea typeface="+mn-ea"/>
                                  <a:cs typeface="+mn-cs"/>
                                </a:rPr>
                                <m:t>½</m:t>
                              </m:r>
                              <m:r>
                                <a:rPr kumimoji="0" lang="en-CA" sz="6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,−</m:t>
                              </m:r>
                              <m:r>
                                <m:rPr>
                                  <m:nor/>
                                </m:rPr>
                                <a:rPr kumimoji="0" lang="en-CA" sz="6000" b="0" i="0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libri" panose="020F0502020204030204"/>
                                  <a:ea typeface="+mn-ea"/>
                                  <a:cs typeface="+mn-cs"/>
                                </a:rPr>
                                <m:t>½</m:t>
                              </m:r>
                            </m:e>
                          </m:d>
                        </m:e>
                      </m:eqArr>
                      <m:r>
                        <a:rPr kumimoji="0" lang="en-CA" sz="6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  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en-CA" sz="6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kumimoji="0" lang="en-CA" sz="6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kumimoji="0" lang="en-CA" sz="60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kumimoji="0" lang="en-CA" sz="60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kumimoji="0" lang="en-CA" sz="60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white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kumimoji="0" lang="en-CA" sz="60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white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kumimoji="0" lang="en-CA" sz="60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1</m:t>
                                      </m:r>
                                      <m:r>
                                        <m:rPr>
                                          <m:lit/>
                                        </m:rPr>
                                        <a:rPr kumimoji="0" lang="en-CA" sz="60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/</m:t>
                                      </m:r>
                                      <m:rad>
                                        <m:radPr>
                                          <m:degHide m:val="on"/>
                                          <m:ctrlPr>
                                            <a:rPr kumimoji="0" lang="en-CA" sz="60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radPr>
                                        <m:deg/>
                                        <m:e>
                                          <m:r>
                                            <a:rPr kumimoji="0" lang="en-CA" sz="60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2</m:t>
                                          </m:r>
                                        </m:e>
                                      </m:rad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kumimoji="0" lang="en-CA" sz="60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kumimoji="0" lang="en-CA" sz="60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white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kumimoji="0" lang="en-CA" sz="60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white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kumimoji="0" lang="en-CA" sz="60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white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−</m:t>
                                      </m:r>
                                      <m:r>
                                        <a:rPr kumimoji="0" lang="en-CA" sz="60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1</m:t>
                                      </m:r>
                                      <m:r>
                                        <m:rPr>
                                          <m:lit/>
                                        </m:rPr>
                                        <a:rPr kumimoji="0" lang="en-CA" sz="60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/</m:t>
                                      </m:r>
                                      <m:rad>
                                        <m:radPr>
                                          <m:degHide m:val="on"/>
                                          <m:ctrlPr>
                                            <a:rPr kumimoji="0" lang="en-CA" sz="60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radPr>
                                        <m:deg/>
                                        <m:e>
                                          <m:r>
                                            <a:rPr kumimoji="0" lang="en-CA" sz="60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2</m:t>
                                          </m:r>
                                        </m:e>
                                      </m:rad>
                                    </m:e>
                                    <m:e>
                                      <m:r>
                                        <a:rPr kumimoji="0" lang="en-CA" sz="60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white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kumimoji="0" lang="en-CA" sz="60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kumimoji="0" lang="en-CA" sz="60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white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kumimoji="0" lang="en-CA" sz="60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1</m:t>
                                      </m:r>
                                      <m:r>
                                        <m:rPr>
                                          <m:lit/>
                                        </m:rPr>
                                        <a:rPr kumimoji="0" lang="en-CA" sz="60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/</m:t>
                                      </m:r>
                                      <m:rad>
                                        <m:radPr>
                                          <m:degHide m:val="on"/>
                                          <m:ctrlPr>
                                            <a:rPr kumimoji="0" lang="en-CA" sz="60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radPr>
                                        <m:deg/>
                                        <m:e>
                                          <m:r>
                                            <a:rPr kumimoji="0" lang="en-CA" sz="60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2</m:t>
                                          </m:r>
                                        </m:e>
                                      </m:rad>
                                    </m:e>
                                  </m:mr>
                                  <m:mr>
                                    <m:e>
                                      <m:r>
                                        <a:rPr kumimoji="0" lang="en-CA" sz="60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white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kumimoji="0" lang="en-CA" sz="60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white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kumimoji="0" lang="en-CA" sz="60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kumimoji="0" lang="en-CA" sz="60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−</m:t>
                                      </m:r>
                                      <m:r>
                                        <a:rPr kumimoji="0" lang="en-CA" sz="60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1</m:t>
                                      </m:r>
                                      <m:r>
                                        <m:rPr>
                                          <m:lit/>
                                        </m:rPr>
                                        <a:rPr kumimoji="0" lang="en-CA" sz="60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/</m:t>
                                      </m:r>
                                      <m:rad>
                                        <m:radPr>
                                          <m:degHide m:val="on"/>
                                          <m:ctrlPr>
                                            <a:rPr kumimoji="0" lang="en-CA" sz="60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radPr>
                                        <m:deg/>
                                        <m:e>
                                          <m:r>
                                            <a:rPr kumimoji="0" lang="en-CA" sz="60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2</m:t>
                                          </m:r>
                                        </m:e>
                                      </m:rad>
                                    </m:e>
                                    <m:e>
                                      <m:r>
                                        <a:rPr kumimoji="0" lang="en-CA" sz="60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white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kumimoji="0" lang="en-CA" sz="60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white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kumimoji="0" lang="en-CA" sz="60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0" lang="en-CA" sz="6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DF2F964-0B27-9F56-95A1-79CCAFF92E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9496" y="2988476"/>
                <a:ext cx="12221496" cy="381053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7592395-6CA1-C05F-3688-B98A751FB468}"/>
                  </a:ext>
                </a:extLst>
              </p:cNvPr>
              <p:cNvSpPr txBox="1"/>
              <p:nvPr/>
            </p:nvSpPr>
            <p:spPr>
              <a:xfrm>
                <a:off x="3593495" y="1273102"/>
                <a:ext cx="1664305" cy="1647374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kumimoji="0" lang="en-CA" sz="6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eqArrPr>
                        <m:e>
                          <m:r>
                            <a:rPr kumimoji="0" lang="en-CA" sz="6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+</m:t>
                          </m:r>
                          <m:r>
                            <a:rPr kumimoji="0" lang="en-CA" sz="6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6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e>
                        <m:e>
                          <m:r>
                            <a:rPr kumimoji="0" lang="en-CA" sz="6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+1</m:t>
                          </m:r>
                        </m:e>
                      </m:eqArr>
                    </m:oMath>
                  </m:oMathPara>
                </a14:m>
                <a:endParaRPr kumimoji="0" lang="en-CA" sz="6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7592395-6CA1-C05F-3688-B98A751FB4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3495" y="1273102"/>
                <a:ext cx="1664305" cy="164737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2C4103C-6493-91DC-3051-3C7B46D0D91C}"/>
                  </a:ext>
                </a:extLst>
              </p:cNvPr>
              <p:cNvSpPr txBox="1"/>
              <p:nvPr/>
            </p:nvSpPr>
            <p:spPr>
              <a:xfrm>
                <a:off x="10490200" y="4175245"/>
                <a:ext cx="1441440" cy="1647374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kumimoji="0" lang="en-CA" sz="6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eqArrPr>
                        <m:e>
                          <m:r>
                            <a:rPr kumimoji="0" lang="en-CA" sz="6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+</m:t>
                          </m:r>
                          <m:r>
                            <a:rPr kumimoji="0" lang="en-CA" sz="6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6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e>
                        <m:e>
                          <m:r>
                            <a:rPr kumimoji="0" lang="en-CA" sz="6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</m:t>
                          </m:r>
                          <m:r>
                            <a:rPr kumimoji="0" lang="en-CA" sz="6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e>
                      </m:eqArr>
                    </m:oMath>
                  </m:oMathPara>
                </a14:m>
                <a:endParaRPr kumimoji="0" lang="en-CA" sz="6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2C4103C-6493-91DC-3051-3C7B46D0D9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90200" y="4175245"/>
                <a:ext cx="1441440" cy="164737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D000913-160F-EE1E-071F-B3184EDAC344}"/>
                  </a:ext>
                </a:extLst>
              </p:cNvPr>
              <p:cNvSpPr txBox="1"/>
              <p:nvPr/>
            </p:nvSpPr>
            <p:spPr>
              <a:xfrm>
                <a:off x="7803906" y="2237502"/>
                <a:ext cx="2686294" cy="1647374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kumimoji="0" lang="en-CA" sz="6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eqArrPr>
                        <m:e>
                          <m:r>
                            <a:rPr kumimoji="0" lang="en-CA" sz="6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6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0</m:t>
                          </m:r>
                        </m:e>
                        <m:e>
                          <m:r>
                            <a:rPr kumimoji="0" lang="en-CA" sz="6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0</m:t>
                          </m:r>
                        </m:e>
                      </m:eqArr>
                    </m:oMath>
                  </m:oMathPara>
                </a14:m>
                <a:endParaRPr kumimoji="0" lang="en-CA" sz="6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D000913-160F-EE1E-071F-B3184EDAC3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3906" y="2237502"/>
                <a:ext cx="2686294" cy="164737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1809948-CACB-16AC-9345-29506EDBFFA9}"/>
                  </a:ext>
                </a:extLst>
              </p:cNvPr>
              <p:cNvSpPr txBox="1"/>
              <p:nvPr/>
            </p:nvSpPr>
            <p:spPr>
              <a:xfrm>
                <a:off x="5257800" y="2237502"/>
                <a:ext cx="2546105" cy="1647374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kumimoji="0" lang="en-CA" sz="6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eqArrPr>
                        <m:e>
                          <m:r>
                            <a:rPr kumimoji="0" lang="en-CA" sz="6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6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e>
                        <m:e>
                          <m:r>
                            <a:rPr kumimoji="0" lang="en-CA" sz="6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0</m:t>
                          </m:r>
                        </m:e>
                      </m:eqArr>
                    </m:oMath>
                  </m:oMathPara>
                </a14:m>
                <a:endParaRPr kumimoji="0" lang="en-CA" sz="6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1809948-CACB-16AC-9345-29506EDBFF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7800" y="2237502"/>
                <a:ext cx="2546105" cy="164737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DB4A8AE-59C1-43F8-0524-593CD912FA30}"/>
                  </a:ext>
                </a:extLst>
              </p:cNvPr>
              <p:cNvSpPr txBox="1"/>
              <p:nvPr/>
            </p:nvSpPr>
            <p:spPr>
              <a:xfrm>
                <a:off x="260360" y="2920476"/>
                <a:ext cx="3333135" cy="967381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0" lang="en-CA" sz="6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r>
                        <m:rPr>
                          <m:nor/>
                        </m:rPr>
                        <a:rPr kumimoji="0" lang="en-CA" sz="6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m:t>½</m:t>
                      </m:r>
                      <m:r>
                        <a:rPr kumimoji="0" lang="en-CA" sz="6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 </m:t>
                      </m:r>
                      <m:r>
                        <a:rPr kumimoji="0" lang="en-CA" sz="6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r>
                        <m:rPr>
                          <m:nor/>
                        </m:rPr>
                        <a:rPr kumimoji="0" lang="en-CA" sz="6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m:t>½</m:t>
                      </m:r>
                    </m:oMath>
                  </m:oMathPara>
                </a14:m>
                <a:endParaRPr kumimoji="0" lang="en-CA" sz="6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DB4A8AE-59C1-43F8-0524-593CD912FA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360" y="2920476"/>
                <a:ext cx="3333135" cy="96738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9B00E7C-0C1A-C300-6C15-815027D9283A}"/>
                  </a:ext>
                </a:extLst>
              </p:cNvPr>
              <p:cNvSpPr txBox="1"/>
              <p:nvPr/>
            </p:nvSpPr>
            <p:spPr>
              <a:xfrm>
                <a:off x="1924665" y="3887857"/>
                <a:ext cx="3333135" cy="967381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0" lang="en-CA" sz="6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r>
                        <m:rPr>
                          <m:nor/>
                        </m:rPr>
                        <a:rPr kumimoji="0" lang="en-CA" sz="6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m:t>½</m:t>
                      </m:r>
                      <m:r>
                        <a:rPr kumimoji="0" lang="en-CA" sz="6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</m:t>
                      </m:r>
                      <m:r>
                        <a:rPr kumimoji="0" lang="en-CA" sz="6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−</m:t>
                      </m:r>
                      <m:r>
                        <m:rPr>
                          <m:nor/>
                        </m:rPr>
                        <a:rPr kumimoji="0" lang="en-CA" sz="6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m:t>½</m:t>
                      </m:r>
                    </m:oMath>
                  </m:oMathPara>
                </a14:m>
                <a:endParaRPr kumimoji="0" lang="en-CA" sz="6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9B00E7C-0C1A-C300-6C15-815027D928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4665" y="3887857"/>
                <a:ext cx="3333135" cy="96738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E148381-D518-4109-5CA2-96454645C29C}"/>
                  </a:ext>
                </a:extLst>
              </p:cNvPr>
              <p:cNvSpPr txBox="1"/>
              <p:nvPr/>
            </p:nvSpPr>
            <p:spPr>
              <a:xfrm>
                <a:off x="1924665" y="4861201"/>
                <a:ext cx="3333135" cy="967381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0" lang="en-CA" sz="6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−</m:t>
                      </m:r>
                      <m:r>
                        <m:rPr>
                          <m:nor/>
                        </m:rPr>
                        <a:rPr kumimoji="0" lang="en-CA" sz="6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m:t>½</m:t>
                      </m:r>
                      <m:r>
                        <a:rPr kumimoji="0" lang="en-CA" sz="6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 </m:t>
                      </m:r>
                      <m:r>
                        <a:rPr kumimoji="0" lang="en-CA" sz="6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r>
                        <m:rPr>
                          <m:nor/>
                        </m:rPr>
                        <a:rPr kumimoji="0" lang="en-CA" sz="6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m:t>½</m:t>
                      </m:r>
                    </m:oMath>
                  </m:oMathPara>
                </a14:m>
                <a:endParaRPr kumimoji="0" lang="en-CA" sz="6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E148381-D518-4109-5CA2-96454645C2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4665" y="4861201"/>
                <a:ext cx="3333135" cy="96738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FB0DA46-56F5-AB91-7260-544066F28755}"/>
                  </a:ext>
                </a:extLst>
              </p:cNvPr>
              <p:cNvSpPr txBox="1"/>
              <p:nvPr/>
            </p:nvSpPr>
            <p:spPr>
              <a:xfrm>
                <a:off x="7157065" y="5822619"/>
                <a:ext cx="3333135" cy="967381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0" lang="en-CA" sz="6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−</m:t>
                      </m:r>
                      <m:r>
                        <m:rPr>
                          <m:nor/>
                        </m:rPr>
                        <a:rPr kumimoji="0" lang="en-CA" sz="6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m:t>½</m:t>
                      </m:r>
                      <m:r>
                        <a:rPr kumimoji="0" lang="en-CA" sz="6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</m:t>
                      </m:r>
                      <m:r>
                        <a:rPr kumimoji="0" lang="en-CA" sz="6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−</m:t>
                      </m:r>
                      <m:r>
                        <m:rPr>
                          <m:nor/>
                        </m:rPr>
                        <a:rPr kumimoji="0" lang="en-CA" sz="6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m:t>½</m:t>
                      </m:r>
                    </m:oMath>
                  </m:oMathPara>
                </a14:m>
                <a:endParaRPr kumimoji="0" lang="en-CA" sz="6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FB0DA46-56F5-AB91-7260-544066F287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7065" y="5822619"/>
                <a:ext cx="3333135" cy="96738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589C06F-3088-AFF3-299C-42B08F012E59}"/>
                  </a:ext>
                </a:extLst>
              </p:cNvPr>
              <p:cNvSpPr txBox="1"/>
              <p:nvPr/>
            </p:nvSpPr>
            <p:spPr>
              <a:xfrm>
                <a:off x="6157536" y="-49601"/>
                <a:ext cx="2546106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kumimoji="0" lang="en-CA" sz="8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CA" sz="8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6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𝐽</m:t>
                          </m:r>
                          <m:r>
                            <a:rPr kumimoji="0" lang="en-CA" sz="8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,</m:t>
                          </m:r>
                          <m:r>
                            <a:rPr kumimoji="0" lang="en-CA" sz="8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𝑀</m:t>
                          </m:r>
                        </m:e>
                      </m:d>
                    </m:oMath>
                  </m:oMathPara>
                </a14:m>
                <a:endParaRPr kumimoji="0" lang="en-CA" sz="8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589C06F-3088-AFF3-299C-42B08F012E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7536" y="-49601"/>
                <a:ext cx="2546106" cy="1323439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FA88525-BFAD-189F-BD1E-B0D0A5C4E85E}"/>
              </a:ext>
            </a:extLst>
          </p:cNvPr>
          <p:cNvCxnSpPr>
            <a:cxnSpLocks/>
          </p:cNvCxnSpPr>
          <p:nvPr/>
        </p:nvCxnSpPr>
        <p:spPr>
          <a:xfrm>
            <a:off x="10490200" y="2529840"/>
            <a:ext cx="0" cy="16454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4C9FBA7-7CC3-45EA-5A39-48F9419216FD}"/>
              </a:ext>
            </a:extLst>
          </p:cNvPr>
          <p:cNvGrpSpPr/>
          <p:nvPr/>
        </p:nvGrpSpPr>
        <p:grpSpPr>
          <a:xfrm>
            <a:off x="5159375" y="5822619"/>
            <a:ext cx="1997690" cy="278144"/>
            <a:chOff x="5159375" y="5822619"/>
            <a:chExt cx="1997690" cy="278144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EBBCD80-A2DD-4419-863C-80723E193212}"/>
                </a:ext>
              </a:extLst>
            </p:cNvPr>
            <p:cNvSpPr/>
            <p:nvPr/>
          </p:nvSpPr>
          <p:spPr>
            <a:xfrm>
              <a:off x="5724525" y="5822619"/>
              <a:ext cx="523875" cy="2781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6AF798A-FEB6-B617-C85E-14D2D74A5551}"/>
                </a:ext>
              </a:extLst>
            </p:cNvPr>
            <p:cNvCxnSpPr>
              <a:cxnSpLocks/>
            </p:cNvCxnSpPr>
            <p:nvPr/>
          </p:nvCxnSpPr>
          <p:spPr>
            <a:xfrm>
              <a:off x="5159375" y="5827381"/>
              <a:ext cx="199769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1AAFE0A-B1C7-B623-47B9-B0710E3AEC6C}"/>
              </a:ext>
            </a:extLst>
          </p:cNvPr>
          <p:cNvGrpSpPr/>
          <p:nvPr/>
        </p:nvGrpSpPr>
        <p:grpSpPr>
          <a:xfrm>
            <a:off x="10483850" y="5153601"/>
            <a:ext cx="1447790" cy="1645405"/>
            <a:chOff x="10483850" y="5153601"/>
            <a:chExt cx="1447790" cy="1645405"/>
          </a:xfrm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8AF62A02-10AA-E20E-2360-19239F46D7C3}"/>
                </a:ext>
              </a:extLst>
            </p:cNvPr>
            <p:cNvCxnSpPr>
              <a:cxnSpLocks/>
            </p:cNvCxnSpPr>
            <p:nvPr/>
          </p:nvCxnSpPr>
          <p:spPr>
            <a:xfrm>
              <a:off x="11931640" y="5153601"/>
              <a:ext cx="0" cy="164540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63ACBDF9-CF07-D91E-713A-6DB57E6AC23F}"/>
                </a:ext>
              </a:extLst>
            </p:cNvPr>
            <p:cNvCxnSpPr>
              <a:cxnSpLocks/>
            </p:cNvCxnSpPr>
            <p:nvPr/>
          </p:nvCxnSpPr>
          <p:spPr>
            <a:xfrm>
              <a:off x="10483850" y="6783650"/>
              <a:ext cx="144779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4F724156-0F13-ACE8-EEAA-A7728296A071}"/>
              </a:ext>
            </a:extLst>
          </p:cNvPr>
          <p:cNvGrpSpPr/>
          <p:nvPr/>
        </p:nvGrpSpPr>
        <p:grpSpPr>
          <a:xfrm>
            <a:off x="916768" y="532717"/>
            <a:ext cx="2027350" cy="2414146"/>
            <a:chOff x="678727" y="201883"/>
            <a:chExt cx="2027350" cy="241414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8BC357F3-391B-3FB2-1759-CD37A67C29FC}"/>
                    </a:ext>
                  </a:extLst>
                </p:cNvPr>
                <p:cNvSpPr txBox="1"/>
                <p:nvPr/>
              </p:nvSpPr>
              <p:spPr>
                <a:xfrm>
                  <a:off x="678727" y="201883"/>
                  <a:ext cx="2018501" cy="92333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5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spin-</a:t>
                  </a:r>
                  <a14:m>
                    <m:oMath xmlns:m="http://schemas.openxmlformats.org/officeDocument/2006/math">
                      <m:r>
                        <m:rPr>
                          <m:nor/>
                        </m:rPr>
                        <a:rPr kumimoji="0" lang="en-GB" sz="5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m:t>½</m:t>
                      </m:r>
                    </m:oMath>
                  </a14:m>
                  <a:endParaRPr kumimoji="0" lang="en-CA" sz="5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8BC357F3-391B-3FB2-1759-CD37A67C29F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8727" y="201883"/>
                  <a:ext cx="2018501" cy="923330"/>
                </a:xfrm>
                <a:prstGeom prst="rect">
                  <a:avLst/>
                </a:prstGeom>
                <a:blipFill>
                  <a:blip r:embed="rId14"/>
                  <a:stretch>
                    <a:fillRect l="-15964" t="-17763" b="-39474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B109AFE9-A9DB-0F2D-387A-7337B4A98C8B}"/>
                    </a:ext>
                  </a:extLst>
                </p:cNvPr>
                <p:cNvSpPr txBox="1"/>
                <p:nvPr/>
              </p:nvSpPr>
              <p:spPr>
                <a:xfrm>
                  <a:off x="687576" y="1692699"/>
                  <a:ext cx="2018501" cy="92333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5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spin-</a:t>
                  </a:r>
                  <a14:m>
                    <m:oMath xmlns:m="http://schemas.openxmlformats.org/officeDocument/2006/math">
                      <m:r>
                        <m:rPr>
                          <m:nor/>
                        </m:rPr>
                        <a:rPr kumimoji="0" lang="en-GB" sz="5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m:t>½</m:t>
                      </m:r>
                    </m:oMath>
                  </a14:m>
                  <a:endParaRPr kumimoji="0" lang="en-CA" sz="5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B109AFE9-A9DB-0F2D-387A-7337B4A98C8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7576" y="1692699"/>
                  <a:ext cx="2018501" cy="923330"/>
                </a:xfrm>
                <a:prstGeom prst="rect">
                  <a:avLst/>
                </a:prstGeom>
                <a:blipFill>
                  <a:blip r:embed="rId15"/>
                  <a:stretch>
                    <a:fillRect l="-16314" t="-17881" b="-40397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43686806-53CF-8148-D05B-DE4F487A9136}"/>
                    </a:ext>
                  </a:extLst>
                </p:cNvPr>
                <p:cNvSpPr txBox="1"/>
                <p:nvPr/>
              </p:nvSpPr>
              <p:spPr>
                <a:xfrm>
                  <a:off x="1192744" y="886303"/>
                  <a:ext cx="1125629" cy="101566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GB" sz="6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⊗</m:t>
                        </m:r>
                      </m:oMath>
                    </m:oMathPara>
                  </a14:m>
                  <a:endParaRPr kumimoji="0" lang="en-CA" sz="6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43686806-53CF-8148-D05B-DE4F487A913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92744" y="886303"/>
                  <a:ext cx="1125629" cy="1015663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26B9A26C-6CBF-FB88-192A-0557FD40282E}"/>
              </a:ext>
            </a:extLst>
          </p:cNvPr>
          <p:cNvSpPr txBox="1"/>
          <p:nvPr/>
        </p:nvSpPr>
        <p:spPr>
          <a:xfrm>
            <a:off x="-4795" y="-54319"/>
            <a:ext cx="556145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Clebsch</a:t>
            </a:r>
            <a:r>
              <a:rPr kumimoji="0" lang="en-GB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-Gordan table</a:t>
            </a:r>
            <a:endParaRPr kumimoji="0" lang="en-CA" sz="4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325354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DF2F964-0B27-9F56-95A1-79CCAFF92E45}"/>
                  </a:ext>
                </a:extLst>
              </p:cNvPr>
              <p:cNvSpPr txBox="1"/>
              <p:nvPr/>
            </p:nvSpPr>
            <p:spPr>
              <a:xfrm>
                <a:off x="-29496" y="2988476"/>
                <a:ext cx="12221496" cy="38105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kumimoji="0" lang="en-CA" sz="6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eqArrPr>
                        <m:e>
                          <m:d>
                            <m:dPr>
                              <m:begChr m:val="|"/>
                              <m:endChr m:val="⟩"/>
                              <m:ctrlPr>
                                <a:rPr kumimoji="0" lang="en-CA" sz="6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CA" sz="6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+</m:t>
                              </m:r>
                              <m:r>
                                <m:rPr>
                                  <m:nor/>
                                </m:rPr>
                                <a:rPr kumimoji="0" lang="en-CA" sz="6000" b="0" i="0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libri" panose="020F0502020204030204"/>
                                  <a:ea typeface="+mn-ea"/>
                                  <a:cs typeface="+mn-cs"/>
                                </a:rPr>
                                <m:t>½</m:t>
                              </m:r>
                              <m:r>
                                <a:rPr kumimoji="0" lang="en-CA" sz="6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,</m:t>
                              </m:r>
                              <m:r>
                                <a:rPr kumimoji="0" lang="en-CA" sz="6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+</m:t>
                              </m:r>
                              <m:r>
                                <m:rPr>
                                  <m:nor/>
                                </m:rPr>
                                <a:rPr kumimoji="0" lang="en-CA" sz="6000" b="0" i="0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libri" panose="020F0502020204030204"/>
                                  <a:ea typeface="+mn-ea"/>
                                  <a:cs typeface="+mn-cs"/>
                                </a:rPr>
                                <m:t>½</m:t>
                              </m:r>
                            </m:e>
                          </m:d>
                        </m:e>
                        <m:e>
                          <m:d>
                            <m:dPr>
                              <m:begChr m:val="|"/>
                              <m:endChr m:val="⟩"/>
                              <m:ctrlPr>
                                <a:rPr kumimoji="0" lang="en-CA" sz="6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CA" sz="6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+</m:t>
                              </m:r>
                              <m:r>
                                <m:rPr>
                                  <m:nor/>
                                </m:rPr>
                                <a:rPr kumimoji="0" lang="en-CA" sz="6000" b="0" i="0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libri" panose="020F0502020204030204"/>
                                  <a:ea typeface="+mn-ea"/>
                                  <a:cs typeface="+mn-cs"/>
                                </a:rPr>
                                <m:t>½</m:t>
                              </m:r>
                              <m:r>
                                <a:rPr kumimoji="0" lang="en-CA" sz="6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,</m:t>
                              </m:r>
                              <m:r>
                                <a:rPr kumimoji="0" lang="en-CA" sz="6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−</m:t>
                              </m:r>
                              <m:r>
                                <m:rPr>
                                  <m:nor/>
                                </m:rPr>
                                <a:rPr kumimoji="0" lang="en-CA" sz="6000" b="0" i="0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libri" panose="020F0502020204030204"/>
                                  <a:ea typeface="+mn-ea"/>
                                  <a:cs typeface="+mn-cs"/>
                                </a:rPr>
                                <m:t>½</m:t>
                              </m:r>
                            </m:e>
                          </m:d>
                        </m:e>
                        <m:e>
                          <m:d>
                            <m:dPr>
                              <m:begChr m:val="|"/>
                              <m:endChr m:val="⟩"/>
                              <m:ctrlPr>
                                <a:rPr kumimoji="0" lang="en-CA" sz="6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CA" sz="6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−</m:t>
                              </m:r>
                              <m:r>
                                <m:rPr>
                                  <m:nor/>
                                </m:rPr>
                                <a:rPr kumimoji="0" lang="en-CA" sz="6000" b="0" i="0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libri" panose="020F0502020204030204"/>
                                  <a:ea typeface="+mn-ea"/>
                                  <a:cs typeface="+mn-cs"/>
                                </a:rPr>
                                <m:t>½</m:t>
                              </m:r>
                              <m:r>
                                <a:rPr kumimoji="0" lang="en-CA" sz="6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,+</m:t>
                              </m:r>
                              <m:r>
                                <m:rPr>
                                  <m:nor/>
                                </m:rPr>
                                <a:rPr kumimoji="0" lang="en-CA" sz="6000" b="0" i="0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libri" panose="020F0502020204030204"/>
                                  <a:ea typeface="+mn-ea"/>
                                  <a:cs typeface="+mn-cs"/>
                                </a:rPr>
                                <m:t>½</m:t>
                              </m:r>
                            </m:e>
                          </m:d>
                        </m:e>
                        <m:e>
                          <m:d>
                            <m:dPr>
                              <m:begChr m:val="|"/>
                              <m:endChr m:val="⟩"/>
                              <m:ctrlPr>
                                <a:rPr kumimoji="0" lang="en-CA" sz="6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CA" sz="6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−</m:t>
                              </m:r>
                              <m:r>
                                <m:rPr>
                                  <m:nor/>
                                </m:rPr>
                                <a:rPr kumimoji="0" lang="en-CA" sz="6000" b="0" i="0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libri" panose="020F0502020204030204"/>
                                  <a:ea typeface="+mn-ea"/>
                                  <a:cs typeface="+mn-cs"/>
                                </a:rPr>
                                <m:t>½</m:t>
                              </m:r>
                              <m:r>
                                <a:rPr kumimoji="0" lang="en-CA" sz="6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,−</m:t>
                              </m:r>
                              <m:r>
                                <m:rPr>
                                  <m:nor/>
                                </m:rPr>
                                <a:rPr kumimoji="0" lang="en-CA" sz="6000" b="0" i="0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libri" panose="020F0502020204030204"/>
                                  <a:ea typeface="+mn-ea"/>
                                  <a:cs typeface="+mn-cs"/>
                                </a:rPr>
                                <m:t>½</m:t>
                              </m:r>
                            </m:e>
                          </m:d>
                        </m:e>
                      </m:eqArr>
                      <m:r>
                        <a:rPr kumimoji="0" lang="en-CA" sz="6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  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en-CA" sz="6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kumimoji="0" lang="en-CA" sz="6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kumimoji="0" lang="en-CA" sz="60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kumimoji="0" lang="en-CA" sz="60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kumimoji="0" lang="en-CA" sz="60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white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kumimoji="0" lang="en-CA" sz="60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white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kumimoji="0" lang="en-CA" sz="60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white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1</m:t>
                                      </m:r>
                                      <m:r>
                                        <m:rPr>
                                          <m:lit/>
                                        </m:rPr>
                                        <a:rPr kumimoji="0" lang="en-CA" sz="60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white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/</m:t>
                                      </m:r>
                                      <m:rad>
                                        <m:radPr>
                                          <m:degHide m:val="on"/>
                                          <m:ctrlPr>
                                            <a:rPr kumimoji="0" lang="en-CA" sz="60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white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radPr>
                                        <m:deg/>
                                        <m:e>
                                          <m:r>
                                            <a:rPr kumimoji="0" lang="en-CA" sz="60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white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2</m:t>
                                          </m:r>
                                        </m:e>
                                      </m:rad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kumimoji="0" lang="en-CA" sz="60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kumimoji="0" lang="en-CA" sz="60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white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kumimoji="0" lang="en-CA" sz="60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white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kumimoji="0" lang="en-CA" sz="60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white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−</m:t>
                                      </m:r>
                                      <m:r>
                                        <a:rPr kumimoji="0" lang="en-CA" sz="60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white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1</m:t>
                                      </m:r>
                                      <m:r>
                                        <m:rPr>
                                          <m:lit/>
                                        </m:rPr>
                                        <a:rPr kumimoji="0" lang="en-CA" sz="60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white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/</m:t>
                                      </m:r>
                                      <m:rad>
                                        <m:radPr>
                                          <m:degHide m:val="on"/>
                                          <m:ctrlPr>
                                            <a:rPr kumimoji="0" lang="en-CA" sz="60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white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radPr>
                                        <m:deg/>
                                        <m:e>
                                          <m:r>
                                            <a:rPr kumimoji="0" lang="en-CA" sz="60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white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2</m:t>
                                          </m:r>
                                        </m:e>
                                      </m:rad>
                                    </m:e>
                                    <m:e>
                                      <m:r>
                                        <a:rPr kumimoji="0" lang="en-CA" sz="60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white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kumimoji="0" lang="en-CA" sz="60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kumimoji="0" lang="en-CA" sz="60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white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kumimoji="0" lang="en-CA" sz="60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white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1</m:t>
                                      </m:r>
                                      <m:r>
                                        <m:rPr>
                                          <m:lit/>
                                        </m:rPr>
                                        <a:rPr kumimoji="0" lang="en-CA" sz="60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white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/</m:t>
                                      </m:r>
                                      <m:rad>
                                        <m:radPr>
                                          <m:degHide m:val="on"/>
                                          <m:ctrlPr>
                                            <a:rPr kumimoji="0" lang="en-CA" sz="60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white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radPr>
                                        <m:deg/>
                                        <m:e>
                                          <m:r>
                                            <a:rPr kumimoji="0" lang="en-CA" sz="60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white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2</m:t>
                                          </m:r>
                                        </m:e>
                                      </m:rad>
                                    </m:e>
                                  </m:mr>
                                  <m:mr>
                                    <m:e>
                                      <m:r>
                                        <a:rPr kumimoji="0" lang="en-CA" sz="60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white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kumimoji="0" lang="en-CA" sz="60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white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kumimoji="0" lang="en-CA" sz="60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kumimoji="0" lang="en-CA" sz="60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white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−</m:t>
                                      </m:r>
                                      <m:r>
                                        <a:rPr kumimoji="0" lang="en-CA" sz="60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white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1</m:t>
                                      </m:r>
                                      <m:r>
                                        <m:rPr>
                                          <m:lit/>
                                        </m:rPr>
                                        <a:rPr kumimoji="0" lang="en-CA" sz="60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white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/</m:t>
                                      </m:r>
                                      <m:rad>
                                        <m:radPr>
                                          <m:degHide m:val="on"/>
                                          <m:ctrlPr>
                                            <a:rPr kumimoji="0" lang="en-CA" sz="60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white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radPr>
                                        <m:deg/>
                                        <m:e>
                                          <m:r>
                                            <a:rPr kumimoji="0" lang="en-CA" sz="60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white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2</m:t>
                                          </m:r>
                                        </m:e>
                                      </m:rad>
                                    </m:e>
                                    <m:e>
                                      <m:r>
                                        <a:rPr kumimoji="0" lang="en-CA" sz="60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white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kumimoji="0" lang="en-CA" sz="60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white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kumimoji="0" lang="en-CA" sz="60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0" lang="en-CA" sz="6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DF2F964-0B27-9F56-95A1-79CCAFF92E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9496" y="2988476"/>
                <a:ext cx="12221496" cy="381053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7592395-6CA1-C05F-3688-B98A751FB468}"/>
                  </a:ext>
                </a:extLst>
              </p:cNvPr>
              <p:cNvSpPr txBox="1"/>
              <p:nvPr/>
            </p:nvSpPr>
            <p:spPr>
              <a:xfrm>
                <a:off x="3593495" y="1273102"/>
                <a:ext cx="1664305" cy="1647374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kumimoji="0" lang="en-CA" sz="6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eqArrPr>
                        <m:e>
                          <m:r>
                            <a:rPr kumimoji="0" lang="en-CA" sz="6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+</m:t>
                          </m:r>
                          <m:r>
                            <a:rPr kumimoji="0" lang="en-CA" sz="6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6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e>
                        <m:e>
                          <m:r>
                            <a:rPr kumimoji="0" lang="en-CA" sz="6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+1</m:t>
                          </m:r>
                        </m:e>
                      </m:eqArr>
                    </m:oMath>
                  </m:oMathPara>
                </a14:m>
                <a:endParaRPr kumimoji="0" lang="en-CA" sz="6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7592395-6CA1-C05F-3688-B98A751FB4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3495" y="1273102"/>
                <a:ext cx="1664305" cy="164737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2C4103C-6493-91DC-3051-3C7B46D0D91C}"/>
                  </a:ext>
                </a:extLst>
              </p:cNvPr>
              <p:cNvSpPr txBox="1"/>
              <p:nvPr/>
            </p:nvSpPr>
            <p:spPr>
              <a:xfrm>
                <a:off x="10490200" y="4175245"/>
                <a:ext cx="1441440" cy="1647374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kumimoji="0" lang="en-CA" sz="6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eqArrPr>
                        <m:e>
                          <m:r>
                            <a:rPr kumimoji="0" lang="en-CA" sz="6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+</m:t>
                          </m:r>
                          <m:r>
                            <a:rPr kumimoji="0" lang="en-CA" sz="6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6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e>
                        <m:e>
                          <m:r>
                            <a:rPr kumimoji="0" lang="en-CA" sz="6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</m:t>
                          </m:r>
                          <m:r>
                            <a:rPr kumimoji="0" lang="en-CA" sz="6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e>
                      </m:eqArr>
                    </m:oMath>
                  </m:oMathPara>
                </a14:m>
                <a:endParaRPr kumimoji="0" lang="en-CA" sz="6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2C4103C-6493-91DC-3051-3C7B46D0D9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90200" y="4175245"/>
                <a:ext cx="1441440" cy="164737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D000913-160F-EE1E-071F-B3184EDAC344}"/>
                  </a:ext>
                </a:extLst>
              </p:cNvPr>
              <p:cNvSpPr txBox="1"/>
              <p:nvPr/>
            </p:nvSpPr>
            <p:spPr>
              <a:xfrm>
                <a:off x="7803906" y="2237502"/>
                <a:ext cx="2686294" cy="1647374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kumimoji="0" lang="en-CA" sz="6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eqArrPr>
                        <m:e>
                          <m:r>
                            <a:rPr kumimoji="0" lang="en-CA" sz="6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6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0</m:t>
                          </m:r>
                        </m:e>
                        <m:e>
                          <m:r>
                            <a:rPr kumimoji="0" lang="en-CA" sz="6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0</m:t>
                          </m:r>
                        </m:e>
                      </m:eqArr>
                    </m:oMath>
                  </m:oMathPara>
                </a14:m>
                <a:endParaRPr kumimoji="0" lang="en-CA" sz="6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D000913-160F-EE1E-071F-B3184EDAC3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3906" y="2237502"/>
                <a:ext cx="2686294" cy="164737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1809948-CACB-16AC-9345-29506EDBFFA9}"/>
                  </a:ext>
                </a:extLst>
              </p:cNvPr>
              <p:cNvSpPr txBox="1"/>
              <p:nvPr/>
            </p:nvSpPr>
            <p:spPr>
              <a:xfrm>
                <a:off x="5257800" y="2237502"/>
                <a:ext cx="2546105" cy="1647374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kumimoji="0" lang="en-CA" sz="6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eqArrPr>
                        <m:e>
                          <m:r>
                            <a:rPr kumimoji="0" lang="en-CA" sz="6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6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e>
                        <m:e>
                          <m:r>
                            <a:rPr kumimoji="0" lang="en-CA" sz="6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0</m:t>
                          </m:r>
                        </m:e>
                      </m:eqArr>
                    </m:oMath>
                  </m:oMathPara>
                </a14:m>
                <a:endParaRPr kumimoji="0" lang="en-CA" sz="6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1809948-CACB-16AC-9345-29506EDBFF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7800" y="2237502"/>
                <a:ext cx="2546105" cy="164737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DB4A8AE-59C1-43F8-0524-593CD912FA30}"/>
                  </a:ext>
                </a:extLst>
              </p:cNvPr>
              <p:cNvSpPr txBox="1"/>
              <p:nvPr/>
            </p:nvSpPr>
            <p:spPr>
              <a:xfrm>
                <a:off x="260360" y="2920476"/>
                <a:ext cx="3333135" cy="967381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0" lang="en-CA" sz="6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r>
                        <m:rPr>
                          <m:nor/>
                        </m:rPr>
                        <a:rPr kumimoji="0" lang="en-CA" sz="6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m:t>½</m:t>
                      </m:r>
                      <m:r>
                        <a:rPr kumimoji="0" lang="en-CA" sz="6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 </m:t>
                      </m:r>
                      <m:r>
                        <a:rPr kumimoji="0" lang="en-CA" sz="6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r>
                        <m:rPr>
                          <m:nor/>
                        </m:rPr>
                        <a:rPr kumimoji="0" lang="en-CA" sz="6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m:t>½</m:t>
                      </m:r>
                    </m:oMath>
                  </m:oMathPara>
                </a14:m>
                <a:endParaRPr kumimoji="0" lang="en-CA" sz="6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DB4A8AE-59C1-43F8-0524-593CD912FA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360" y="2920476"/>
                <a:ext cx="3333135" cy="96738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9B00E7C-0C1A-C300-6C15-815027D9283A}"/>
                  </a:ext>
                </a:extLst>
              </p:cNvPr>
              <p:cNvSpPr txBox="1"/>
              <p:nvPr/>
            </p:nvSpPr>
            <p:spPr>
              <a:xfrm>
                <a:off x="1924665" y="3887857"/>
                <a:ext cx="3333135" cy="967381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0" lang="en-CA" sz="6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r>
                        <m:rPr>
                          <m:nor/>
                        </m:rPr>
                        <a:rPr kumimoji="0" lang="en-CA" sz="6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m:t>½</m:t>
                      </m:r>
                      <m:r>
                        <a:rPr kumimoji="0" lang="en-CA" sz="6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</m:t>
                      </m:r>
                      <m:r>
                        <a:rPr kumimoji="0" lang="en-CA" sz="6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−</m:t>
                      </m:r>
                      <m:r>
                        <m:rPr>
                          <m:nor/>
                        </m:rPr>
                        <a:rPr kumimoji="0" lang="en-CA" sz="6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m:t>½</m:t>
                      </m:r>
                    </m:oMath>
                  </m:oMathPara>
                </a14:m>
                <a:endParaRPr kumimoji="0" lang="en-CA" sz="6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9B00E7C-0C1A-C300-6C15-815027D928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4665" y="3887857"/>
                <a:ext cx="3333135" cy="96738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E148381-D518-4109-5CA2-96454645C29C}"/>
                  </a:ext>
                </a:extLst>
              </p:cNvPr>
              <p:cNvSpPr txBox="1"/>
              <p:nvPr/>
            </p:nvSpPr>
            <p:spPr>
              <a:xfrm>
                <a:off x="1924665" y="4861201"/>
                <a:ext cx="3333135" cy="967381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0" lang="en-CA" sz="6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−</m:t>
                      </m:r>
                      <m:r>
                        <m:rPr>
                          <m:nor/>
                        </m:rPr>
                        <a:rPr kumimoji="0" lang="en-CA" sz="6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m:t>½</m:t>
                      </m:r>
                      <m:r>
                        <a:rPr kumimoji="0" lang="en-CA" sz="6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 </m:t>
                      </m:r>
                      <m:r>
                        <a:rPr kumimoji="0" lang="en-CA" sz="6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r>
                        <m:rPr>
                          <m:nor/>
                        </m:rPr>
                        <a:rPr kumimoji="0" lang="en-CA" sz="6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m:t>½</m:t>
                      </m:r>
                    </m:oMath>
                  </m:oMathPara>
                </a14:m>
                <a:endParaRPr kumimoji="0" lang="en-CA" sz="6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E148381-D518-4109-5CA2-96454645C2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4665" y="4861201"/>
                <a:ext cx="3333135" cy="96738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FB0DA46-56F5-AB91-7260-544066F28755}"/>
                  </a:ext>
                </a:extLst>
              </p:cNvPr>
              <p:cNvSpPr txBox="1"/>
              <p:nvPr/>
            </p:nvSpPr>
            <p:spPr>
              <a:xfrm>
                <a:off x="7157065" y="5822619"/>
                <a:ext cx="3333135" cy="967381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0" lang="en-CA" sz="6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−</m:t>
                      </m:r>
                      <m:r>
                        <m:rPr>
                          <m:nor/>
                        </m:rPr>
                        <a:rPr kumimoji="0" lang="en-CA" sz="6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m:t>½</m:t>
                      </m:r>
                      <m:r>
                        <a:rPr kumimoji="0" lang="en-CA" sz="6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</m:t>
                      </m:r>
                      <m:r>
                        <a:rPr kumimoji="0" lang="en-CA" sz="6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−</m:t>
                      </m:r>
                      <m:r>
                        <m:rPr>
                          <m:nor/>
                        </m:rPr>
                        <a:rPr kumimoji="0" lang="en-CA" sz="6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m:t>½</m:t>
                      </m:r>
                    </m:oMath>
                  </m:oMathPara>
                </a14:m>
                <a:endParaRPr kumimoji="0" lang="en-CA" sz="6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FB0DA46-56F5-AB91-7260-544066F287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7065" y="5822619"/>
                <a:ext cx="3333135" cy="96738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589C06F-3088-AFF3-299C-42B08F012E59}"/>
                  </a:ext>
                </a:extLst>
              </p:cNvPr>
              <p:cNvSpPr txBox="1"/>
              <p:nvPr/>
            </p:nvSpPr>
            <p:spPr>
              <a:xfrm>
                <a:off x="6157536" y="-49601"/>
                <a:ext cx="2546106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kumimoji="0" lang="en-CA" sz="8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CA" sz="8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6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𝐽</m:t>
                          </m:r>
                          <m:r>
                            <a:rPr kumimoji="0" lang="en-CA" sz="8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,</m:t>
                          </m:r>
                          <m:r>
                            <a:rPr kumimoji="0" lang="en-CA" sz="8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𝑀</m:t>
                          </m:r>
                        </m:e>
                      </m:d>
                    </m:oMath>
                  </m:oMathPara>
                </a14:m>
                <a:endParaRPr kumimoji="0" lang="en-CA" sz="8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589C06F-3088-AFF3-299C-42B08F012E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7536" y="-49601"/>
                <a:ext cx="2546106" cy="1323439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FA88525-BFAD-189F-BD1E-B0D0A5C4E85E}"/>
              </a:ext>
            </a:extLst>
          </p:cNvPr>
          <p:cNvCxnSpPr>
            <a:cxnSpLocks/>
          </p:cNvCxnSpPr>
          <p:nvPr/>
        </p:nvCxnSpPr>
        <p:spPr>
          <a:xfrm>
            <a:off x="10490200" y="2529840"/>
            <a:ext cx="0" cy="16454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4C9FBA7-7CC3-45EA-5A39-48F9419216FD}"/>
              </a:ext>
            </a:extLst>
          </p:cNvPr>
          <p:cNvGrpSpPr/>
          <p:nvPr/>
        </p:nvGrpSpPr>
        <p:grpSpPr>
          <a:xfrm>
            <a:off x="5159375" y="5822619"/>
            <a:ext cx="1997690" cy="278144"/>
            <a:chOff x="5159375" y="5822619"/>
            <a:chExt cx="1997690" cy="278144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EBBCD80-A2DD-4419-863C-80723E193212}"/>
                </a:ext>
              </a:extLst>
            </p:cNvPr>
            <p:cNvSpPr/>
            <p:nvPr/>
          </p:nvSpPr>
          <p:spPr>
            <a:xfrm>
              <a:off x="5724525" y="5822619"/>
              <a:ext cx="523875" cy="2781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6AF798A-FEB6-B617-C85E-14D2D74A5551}"/>
                </a:ext>
              </a:extLst>
            </p:cNvPr>
            <p:cNvCxnSpPr>
              <a:cxnSpLocks/>
            </p:cNvCxnSpPr>
            <p:nvPr/>
          </p:nvCxnSpPr>
          <p:spPr>
            <a:xfrm>
              <a:off x="5159375" y="5827381"/>
              <a:ext cx="199769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7E0B4265-3B4A-7EE1-98C6-F150B5C89B1E}"/>
              </a:ext>
            </a:extLst>
          </p:cNvPr>
          <p:cNvSpPr txBox="1"/>
          <p:nvPr/>
        </p:nvSpPr>
        <p:spPr>
          <a:xfrm>
            <a:off x="1192745" y="5830622"/>
            <a:ext cx="592079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*square roots around coefficients have been removed</a:t>
            </a:r>
            <a:endParaRPr kumimoji="0" lang="en-CA" sz="32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28154D6-B8D6-82F4-7D37-F61AC952C845}"/>
                  </a:ext>
                </a:extLst>
              </p:cNvPr>
              <p:cNvSpPr txBox="1"/>
              <p:nvPr/>
            </p:nvSpPr>
            <p:spPr>
              <a:xfrm>
                <a:off x="5768543" y="3874433"/>
                <a:ext cx="4297381" cy="20244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kumimoji="0" lang="en-CA" sz="6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mPr>
                        <m:mr>
                          <m:e>
                            <m:r>
                              <a:rPr kumimoji="0" lang="en-CA" sz="6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1</m:t>
                            </m:r>
                            <m:r>
                              <m:rPr>
                                <m:lit/>
                              </m:rPr>
                              <a:rPr kumimoji="0" lang="en-CA" sz="6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/</m:t>
                            </m:r>
                            <m:r>
                              <a:rPr kumimoji="0" lang="en-CA" sz="6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e>
                          <m:e>
                            <m:r>
                              <a:rPr kumimoji="0" lang="en-CA" sz="6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−</m:t>
                            </m:r>
                            <m:r>
                              <a:rPr kumimoji="0" lang="en-CA" sz="6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1</m:t>
                            </m:r>
                            <m:r>
                              <m:rPr>
                                <m:lit/>
                              </m:rPr>
                              <a:rPr kumimoji="0" lang="en-CA" sz="6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/</m:t>
                            </m:r>
                            <m:r>
                              <a:rPr kumimoji="0" lang="en-CA" sz="6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e>
                        </m:mr>
                        <m:mr>
                          <m:e>
                            <m:r>
                              <a:rPr kumimoji="0" lang="en-CA" sz="6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1</m:t>
                            </m:r>
                            <m:r>
                              <m:rPr>
                                <m:lit/>
                              </m:rPr>
                              <a:rPr kumimoji="0" lang="en-CA" sz="6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/</m:t>
                            </m:r>
                            <m:r>
                              <a:rPr kumimoji="0" lang="en-CA" sz="6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e>
                          <m:e>
                            <m:r>
                              <m:rPr>
                                <m:brk m:alnAt="7"/>
                              </m:rPr>
                              <a:rPr kumimoji="0" lang="en-CA" sz="6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−</m:t>
                            </m:r>
                            <m:r>
                              <a:rPr kumimoji="0" lang="en-CA" sz="6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1</m:t>
                            </m:r>
                            <m:r>
                              <m:rPr>
                                <m:lit/>
                              </m:rPr>
                              <a:rPr kumimoji="0" lang="en-CA" sz="6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/</m:t>
                            </m:r>
                            <m:r>
                              <a:rPr kumimoji="0" lang="en-CA" sz="6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e>
                        </m:mr>
                      </m:m>
                    </m:oMath>
                  </m:oMathPara>
                </a14:m>
                <a:endParaRPr kumimoji="0" lang="en-CA" sz="6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28154D6-B8D6-82F4-7D37-F61AC952C8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8543" y="3874433"/>
                <a:ext cx="4297381" cy="202446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F21BA237-0775-57C4-AAEF-7A32C447DBE1}"/>
              </a:ext>
            </a:extLst>
          </p:cNvPr>
          <p:cNvGrpSpPr/>
          <p:nvPr/>
        </p:nvGrpSpPr>
        <p:grpSpPr>
          <a:xfrm>
            <a:off x="10483850" y="5153601"/>
            <a:ext cx="1447790" cy="1645405"/>
            <a:chOff x="10483850" y="5153601"/>
            <a:chExt cx="1447790" cy="1645405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7BF4DFD3-555F-09EE-BE4B-D256E047A673}"/>
                </a:ext>
              </a:extLst>
            </p:cNvPr>
            <p:cNvCxnSpPr>
              <a:cxnSpLocks/>
            </p:cNvCxnSpPr>
            <p:nvPr/>
          </p:nvCxnSpPr>
          <p:spPr>
            <a:xfrm>
              <a:off x="11931640" y="5153601"/>
              <a:ext cx="0" cy="164540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1EBD059-C965-4170-A43F-C2762FA8F537}"/>
                </a:ext>
              </a:extLst>
            </p:cNvPr>
            <p:cNvCxnSpPr>
              <a:cxnSpLocks/>
            </p:cNvCxnSpPr>
            <p:nvPr/>
          </p:nvCxnSpPr>
          <p:spPr>
            <a:xfrm>
              <a:off x="10483850" y="6783650"/>
              <a:ext cx="144779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A97D3A60-6A65-AAE0-F280-9287E5ABB0E3}"/>
              </a:ext>
            </a:extLst>
          </p:cNvPr>
          <p:cNvGrpSpPr/>
          <p:nvPr/>
        </p:nvGrpSpPr>
        <p:grpSpPr>
          <a:xfrm>
            <a:off x="916768" y="532717"/>
            <a:ext cx="2027350" cy="2414146"/>
            <a:chOff x="678727" y="201883"/>
            <a:chExt cx="2027350" cy="241414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E64C1599-8A28-0F65-0CC8-E6712DEDB76C}"/>
                    </a:ext>
                  </a:extLst>
                </p:cNvPr>
                <p:cNvSpPr txBox="1"/>
                <p:nvPr/>
              </p:nvSpPr>
              <p:spPr>
                <a:xfrm>
                  <a:off x="678727" y="201883"/>
                  <a:ext cx="2018501" cy="92333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5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spin-</a:t>
                  </a:r>
                  <a14:m>
                    <m:oMath xmlns:m="http://schemas.openxmlformats.org/officeDocument/2006/math">
                      <m:r>
                        <m:rPr>
                          <m:nor/>
                        </m:rPr>
                        <a:rPr kumimoji="0" lang="en-GB" sz="5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m:t>½</m:t>
                      </m:r>
                    </m:oMath>
                  </a14:m>
                  <a:endParaRPr kumimoji="0" lang="en-CA" sz="5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E64C1599-8A28-0F65-0CC8-E6712DEDB76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8727" y="201883"/>
                  <a:ext cx="2018501" cy="923330"/>
                </a:xfrm>
                <a:prstGeom prst="rect">
                  <a:avLst/>
                </a:prstGeom>
                <a:blipFill>
                  <a:blip r:embed="rId17"/>
                  <a:stretch>
                    <a:fillRect l="-15964" t="-17763" b="-39474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CE9173E1-0D50-4848-66F6-891622FA0C4B}"/>
                    </a:ext>
                  </a:extLst>
                </p:cNvPr>
                <p:cNvSpPr txBox="1"/>
                <p:nvPr/>
              </p:nvSpPr>
              <p:spPr>
                <a:xfrm>
                  <a:off x="687576" y="1692699"/>
                  <a:ext cx="2018501" cy="92333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5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spin-</a:t>
                  </a:r>
                  <a14:m>
                    <m:oMath xmlns:m="http://schemas.openxmlformats.org/officeDocument/2006/math">
                      <m:r>
                        <m:rPr>
                          <m:nor/>
                        </m:rPr>
                        <a:rPr kumimoji="0" lang="en-GB" sz="5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m:t>½</m:t>
                      </m:r>
                    </m:oMath>
                  </a14:m>
                  <a:endParaRPr kumimoji="0" lang="en-CA" sz="5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CE9173E1-0D50-4848-66F6-891622FA0C4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7576" y="1692699"/>
                  <a:ext cx="2018501" cy="923330"/>
                </a:xfrm>
                <a:prstGeom prst="rect">
                  <a:avLst/>
                </a:prstGeom>
                <a:blipFill>
                  <a:blip r:embed="rId18"/>
                  <a:stretch>
                    <a:fillRect l="-16314" t="-17881" b="-40397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1C15C95C-E745-C414-726D-C6BC689616DD}"/>
                    </a:ext>
                  </a:extLst>
                </p:cNvPr>
                <p:cNvSpPr txBox="1"/>
                <p:nvPr/>
              </p:nvSpPr>
              <p:spPr>
                <a:xfrm>
                  <a:off x="1192744" y="886303"/>
                  <a:ext cx="1125629" cy="101566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GB" sz="6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⊗</m:t>
                        </m:r>
                      </m:oMath>
                    </m:oMathPara>
                  </a14:m>
                  <a:endParaRPr kumimoji="0" lang="en-CA" sz="6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1C15C95C-E745-C414-726D-C6BC689616D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92744" y="886303"/>
                  <a:ext cx="1125629" cy="1015663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1C3D3CA8-E412-68FF-5EC8-704CD2380850}"/>
              </a:ext>
            </a:extLst>
          </p:cNvPr>
          <p:cNvSpPr txBox="1"/>
          <p:nvPr/>
        </p:nvSpPr>
        <p:spPr>
          <a:xfrm>
            <a:off x="-4795" y="-54319"/>
            <a:ext cx="556145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Clebsch</a:t>
            </a:r>
            <a:r>
              <a:rPr kumimoji="0" lang="en-GB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-Gordan table</a:t>
            </a:r>
            <a:endParaRPr kumimoji="0" lang="en-CA" sz="4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33329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953FADC-7209-0258-3362-56C88649AB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7913" y="1153129"/>
            <a:ext cx="8906099" cy="522376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F7C74E4-7D54-518A-DF55-3B17DBF1EB6F}"/>
                  </a:ext>
                </a:extLst>
              </p:cNvPr>
              <p:cNvSpPr txBox="1"/>
              <p:nvPr/>
            </p:nvSpPr>
            <p:spPr>
              <a:xfrm>
                <a:off x="0" y="200524"/>
                <a:ext cx="1219200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5400" dirty="0" err="1"/>
                  <a:t>Clebsch</a:t>
                </a:r>
                <a:r>
                  <a:rPr lang="en-CA" sz="5400" dirty="0"/>
                  <a:t>-Gordan table for </a:t>
                </a:r>
                <a:r>
                  <a:rPr lang="en-GB" sz="5400" dirty="0"/>
                  <a:t>spin-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GB" sz="5400" dirty="0"/>
                      <m:t>½</m:t>
                    </m:r>
                    <m:r>
                      <a:rPr lang="en-GB" sz="5400" i="1">
                        <a:latin typeface="Cambria Math" panose="02040503050406030204" pitchFamily="18" charset="0"/>
                      </a:rPr>
                      <m:t>⊗</m:t>
                    </m:r>
                  </m:oMath>
                </a14:m>
                <a:r>
                  <a:rPr lang="en-GB" sz="5400" dirty="0"/>
                  <a:t> spin-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GB" sz="5400" dirty="0"/>
                      <m:t>½</m:t>
                    </m:r>
                  </m:oMath>
                </a14:m>
                <a:endParaRPr lang="en-CA" sz="5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F7C74E4-7D54-518A-DF55-3B17DBF1EB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00524"/>
                <a:ext cx="12192000" cy="923330"/>
              </a:xfrm>
              <a:prstGeom prst="rect">
                <a:avLst/>
              </a:prstGeom>
              <a:blipFill>
                <a:blip r:embed="rId4"/>
                <a:stretch>
                  <a:fillRect l="-1500" t="-17881" b="-4039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AAF0ED7-A02A-F350-DD44-3FD1D49B1FD7}"/>
                  </a:ext>
                </a:extLst>
              </p:cNvPr>
              <p:cNvSpPr txBox="1"/>
              <p:nvPr/>
            </p:nvSpPr>
            <p:spPr>
              <a:xfrm>
                <a:off x="3721983" y="5378857"/>
                <a:ext cx="4359014" cy="9694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GB" sz="57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57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57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GB" sz="57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GB" sz="5700" i="1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GB" sz="57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57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GB" sz="57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GB" sz="57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GB" sz="5700" i="1">
                            <a:solidFill>
                              <a:srgbClr val="FF0066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  <m:r>
                          <a:rPr lang="en-GB" sz="57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5700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</m:d>
                  </m:oMath>
                </a14:m>
                <a:r>
                  <a:rPr lang="en-CA" sz="5700" dirty="0"/>
                  <a:t> 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AAF0ED7-A02A-F350-DD44-3FD1D49B1F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1983" y="5378857"/>
                <a:ext cx="4359014" cy="96949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296DDB6-08C4-983E-3F16-4EFD65F31104}"/>
                  </a:ext>
                </a:extLst>
              </p:cNvPr>
              <p:cNvSpPr txBox="1"/>
              <p:nvPr/>
            </p:nvSpPr>
            <p:spPr>
              <a:xfrm>
                <a:off x="3300683" y="780310"/>
                <a:ext cx="1226490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5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5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GB" sz="5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sz="5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296DDB6-08C4-983E-3F16-4EFD65F311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0683" y="780310"/>
                <a:ext cx="1226490" cy="92333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A46B0C3-B266-37D3-D909-BA47A70E78C0}"/>
                  </a:ext>
                </a:extLst>
              </p:cNvPr>
              <p:cNvSpPr txBox="1"/>
              <p:nvPr/>
            </p:nvSpPr>
            <p:spPr>
              <a:xfrm>
                <a:off x="5989058" y="780310"/>
                <a:ext cx="1242520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5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5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GB" sz="5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A" sz="5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A46B0C3-B266-37D3-D909-BA47A70E78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9058" y="780310"/>
                <a:ext cx="1242520" cy="92333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4A0EEF4-B5CE-07BD-DB0B-7C848E0690A1}"/>
                  </a:ext>
                </a:extLst>
              </p:cNvPr>
              <p:cNvSpPr txBox="1"/>
              <p:nvPr/>
            </p:nvSpPr>
            <p:spPr>
              <a:xfrm>
                <a:off x="11211653" y="1749821"/>
                <a:ext cx="1033809" cy="19389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sz="6000" i="1">
                          <a:solidFill>
                            <a:srgbClr val="FF0066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</m:oMath>
                  </m:oMathPara>
                </a14:m>
                <a:endParaRPr lang="en-CA" sz="6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sz="6000" i="1" smtClean="0">
                          <a:latin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4A0EEF4-B5CE-07BD-DB0B-7C848E0690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11653" y="1749821"/>
                <a:ext cx="1033809" cy="193899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481F8C19-99E4-04AB-4CE2-E7FD18ED01F8}"/>
              </a:ext>
            </a:extLst>
          </p:cNvPr>
          <p:cNvGrpSpPr/>
          <p:nvPr/>
        </p:nvGrpSpPr>
        <p:grpSpPr>
          <a:xfrm>
            <a:off x="-25499" y="5257461"/>
            <a:ext cx="4017679" cy="1528811"/>
            <a:chOff x="-25499" y="5257461"/>
            <a:chExt cx="4017679" cy="1528811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0F92979C-90D1-98D9-05F4-B4F481AC0217}"/>
                </a:ext>
              </a:extLst>
            </p:cNvPr>
            <p:cNvGrpSpPr/>
            <p:nvPr/>
          </p:nvGrpSpPr>
          <p:grpSpPr>
            <a:xfrm>
              <a:off x="-25499" y="5257461"/>
              <a:ext cx="4017679" cy="1433854"/>
              <a:chOff x="-25499" y="5435261"/>
              <a:chExt cx="4017679" cy="143385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" name="TextBox 2">
                    <a:extLst>
                      <a:ext uri="{FF2B5EF4-FFF2-40B4-BE49-F238E27FC236}">
                        <a16:creationId xmlns:a16="http://schemas.microsoft.com/office/drawing/2014/main" id="{380094BD-1589-770D-2AA4-75D00323DDC5}"/>
                      </a:ext>
                    </a:extLst>
                  </p:cNvPr>
                  <p:cNvSpPr txBox="1"/>
                  <p:nvPr/>
                </p:nvSpPr>
                <p:spPr>
                  <a:xfrm>
                    <a:off x="2098905" y="5725578"/>
                    <a:ext cx="1893275" cy="64633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d>
                          <m:dPr>
                            <m:begChr m:val="|"/>
                            <m:endChr m:val="⟩"/>
                            <m:ctrlPr>
                              <a:rPr lang="en-GB" sz="3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36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36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GB" sz="36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GB" sz="36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GB" sz="36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36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GB" sz="36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oMath>
                    </a14:m>
                    <a:r>
                      <a:rPr lang="en-CA" sz="3600" dirty="0"/>
                      <a:t> </a:t>
                    </a:r>
                  </a:p>
                </p:txBody>
              </p:sp>
            </mc:Choice>
            <mc:Fallback xmlns="">
              <p:sp>
                <p:nvSpPr>
                  <p:cNvPr id="3" name="TextBox 2">
                    <a:extLst>
                      <a:ext uri="{FF2B5EF4-FFF2-40B4-BE49-F238E27FC236}">
                        <a16:creationId xmlns:a16="http://schemas.microsoft.com/office/drawing/2014/main" id="{380094BD-1589-770D-2AA4-75D00323DDC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98905" y="5725578"/>
                    <a:ext cx="1893275" cy="646331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" name="TextBox 3">
                    <a:extLst>
                      <a:ext uri="{FF2B5EF4-FFF2-40B4-BE49-F238E27FC236}">
                        <a16:creationId xmlns:a16="http://schemas.microsoft.com/office/drawing/2014/main" id="{2894AD09-265A-1028-59D0-4316FAEE12B6}"/>
                      </a:ext>
                    </a:extLst>
                  </p:cNvPr>
                  <p:cNvSpPr txBox="1"/>
                  <p:nvPr/>
                </p:nvSpPr>
                <p:spPr>
                  <a:xfrm>
                    <a:off x="-25499" y="5719635"/>
                    <a:ext cx="1834669" cy="64633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d>
                          <m:dPr>
                            <m:begChr m:val="|"/>
                            <m:endChr m:val="⟩"/>
                            <m:ctrlPr>
                              <a:rPr lang="en-GB" sz="3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3600" i="1">
                                <a:solidFill>
                                  <a:srgbClr val="FF0066"/>
                                </a:solidFill>
                                <a:latin typeface="Cambria Math" panose="02040503050406030204" pitchFamily="18" charset="0"/>
                              </a:rPr>
                              <m:t>𝐽</m:t>
                            </m:r>
                            <m:r>
                              <a:rPr lang="en-GB" sz="36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GB" sz="3600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</m:d>
                        <m:r>
                          <a:rPr lang="en-GB" sz="3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a14:m>
                    <a:r>
                      <a:rPr lang="en-CA" sz="3600" dirty="0"/>
                      <a:t> </a:t>
                    </a:r>
                  </a:p>
                </p:txBody>
              </p:sp>
            </mc:Choice>
            <mc:Fallback xmlns="">
              <p:sp>
                <p:nvSpPr>
                  <p:cNvPr id="4" name="TextBox 3">
                    <a:extLst>
                      <a:ext uri="{FF2B5EF4-FFF2-40B4-BE49-F238E27FC236}">
                        <a16:creationId xmlns:a16="http://schemas.microsoft.com/office/drawing/2014/main" id="{2894AD09-265A-1028-59D0-4316FAEE12B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-25499" y="5719635"/>
                    <a:ext cx="1834669" cy="646331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TextBox 5">
                    <a:extLst>
                      <a:ext uri="{FF2B5EF4-FFF2-40B4-BE49-F238E27FC236}">
                        <a16:creationId xmlns:a16="http://schemas.microsoft.com/office/drawing/2014/main" id="{B555F159-0D82-AA71-9730-E84F41C4B726}"/>
                      </a:ext>
                    </a:extLst>
                  </p:cNvPr>
                  <p:cNvSpPr txBox="1"/>
                  <p:nvPr/>
                </p:nvSpPr>
                <p:spPr>
                  <a:xfrm>
                    <a:off x="1397591" y="5435261"/>
                    <a:ext cx="1402627" cy="14338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/>
                          </m:nary>
                        </m:oMath>
                      </m:oMathPara>
                    </a14:m>
                    <a:endParaRPr lang="en-CA" sz="3600" dirty="0"/>
                  </a:p>
                </p:txBody>
              </p:sp>
            </mc:Choice>
            <mc:Fallback xmlns="">
              <p:sp>
                <p:nvSpPr>
                  <p:cNvPr id="6" name="TextBox 5">
                    <a:extLst>
                      <a:ext uri="{FF2B5EF4-FFF2-40B4-BE49-F238E27FC236}">
                        <a16:creationId xmlns:a16="http://schemas.microsoft.com/office/drawing/2014/main" id="{B555F159-0D82-AA71-9730-E84F41C4B72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397591" y="5435261"/>
                    <a:ext cx="1402627" cy="1433854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84900530-8B4D-1F9C-4FF9-915D77E6E4C5}"/>
                    </a:ext>
                  </a:extLst>
                </p:cNvPr>
                <p:cNvSpPr txBox="1"/>
                <p:nvPr/>
              </p:nvSpPr>
              <p:spPr>
                <a:xfrm>
                  <a:off x="1295991" y="6324607"/>
                  <a:ext cx="1115177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GB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GB" sz="2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GB" sz="2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CA" sz="2400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84900530-8B4D-1F9C-4FF9-915D77E6E4C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95991" y="6324607"/>
                  <a:ext cx="1115177" cy="461665"/>
                </a:xfrm>
                <a:prstGeom prst="rect">
                  <a:avLst/>
                </a:prstGeom>
                <a:blipFill>
                  <a:blip r:embed="rId12"/>
                  <a:stretch>
                    <a:fillRect b="-1333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6617043-5ADF-8E2B-4DCB-5771FCBC4E2C}"/>
              </a:ext>
            </a:extLst>
          </p:cNvPr>
          <p:cNvCxnSpPr>
            <a:cxnSpLocks/>
          </p:cNvCxnSpPr>
          <p:nvPr/>
        </p:nvCxnSpPr>
        <p:spPr>
          <a:xfrm>
            <a:off x="3800235" y="1538895"/>
            <a:ext cx="191945" cy="38803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5F1F38E-04FC-5510-BF2C-1F85D268C3BC}"/>
              </a:ext>
            </a:extLst>
          </p:cNvPr>
          <p:cNvCxnSpPr>
            <a:cxnSpLocks/>
          </p:cNvCxnSpPr>
          <p:nvPr/>
        </p:nvCxnSpPr>
        <p:spPr>
          <a:xfrm flipH="1">
            <a:off x="6096000" y="1544609"/>
            <a:ext cx="191945" cy="38803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820D363-3FDD-3545-59F2-257EA9D15A19}"/>
              </a:ext>
            </a:extLst>
          </p:cNvPr>
          <p:cNvCxnSpPr>
            <a:cxnSpLocks/>
          </p:cNvCxnSpPr>
          <p:nvPr/>
        </p:nvCxnSpPr>
        <p:spPr>
          <a:xfrm flipH="1">
            <a:off x="11011628" y="2249748"/>
            <a:ext cx="400050" cy="21814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6752B30-593D-4BDA-9051-2D4DF3C520FE}"/>
              </a:ext>
            </a:extLst>
          </p:cNvPr>
          <p:cNvCxnSpPr>
            <a:cxnSpLocks/>
          </p:cNvCxnSpPr>
          <p:nvPr/>
        </p:nvCxnSpPr>
        <p:spPr>
          <a:xfrm flipH="1">
            <a:off x="11011628" y="3198355"/>
            <a:ext cx="400050" cy="16284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2535026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3151">
        <p:fade/>
      </p:transition>
    </mc:Choice>
    <mc:Fallback xmlns="">
      <p:transition spd="med" advTm="1315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953FADC-7209-0258-3362-56C88649AB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7913" y="1153129"/>
            <a:ext cx="8906099" cy="522376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D59EFBD-C646-A7EB-1F4F-5A1275B47392}"/>
              </a:ext>
            </a:extLst>
          </p:cNvPr>
          <p:cNvSpPr txBox="1"/>
          <p:nvPr/>
        </p:nvSpPr>
        <p:spPr>
          <a:xfrm>
            <a:off x="206479" y="3953994"/>
            <a:ext cx="4761507" cy="280076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CA" sz="4400" dirty="0">
                <a:solidFill>
                  <a:srgbClr val="FF0000"/>
                </a:solidFill>
              </a:rPr>
              <a:t>(more tables linked in description) </a:t>
            </a:r>
            <a:r>
              <a:rPr lang="en-CA" sz="4400" dirty="0">
                <a:hlinkClick r:id="rId3"/>
              </a:rPr>
              <a:t>https://pdg.lbl.gov/2002/clebrpp.pdf</a:t>
            </a:r>
            <a:endParaRPr lang="en-CA"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F7C74E4-7D54-518A-DF55-3B17DBF1EB6F}"/>
                  </a:ext>
                </a:extLst>
              </p:cNvPr>
              <p:cNvSpPr txBox="1"/>
              <p:nvPr/>
            </p:nvSpPr>
            <p:spPr>
              <a:xfrm>
                <a:off x="0" y="200524"/>
                <a:ext cx="1219200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5400" dirty="0" err="1"/>
                  <a:t>Clebsch</a:t>
                </a:r>
                <a:r>
                  <a:rPr lang="en-CA" sz="5400" dirty="0"/>
                  <a:t>-Gordan table for </a:t>
                </a:r>
                <a:r>
                  <a:rPr lang="en-GB" sz="5400" dirty="0"/>
                  <a:t>spin-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GB" sz="5400" dirty="0"/>
                      <m:t>½</m:t>
                    </m:r>
                    <m:r>
                      <a:rPr lang="en-GB" sz="5400" i="1">
                        <a:latin typeface="Cambria Math" panose="02040503050406030204" pitchFamily="18" charset="0"/>
                      </a:rPr>
                      <m:t>⊗</m:t>
                    </m:r>
                  </m:oMath>
                </a14:m>
                <a:r>
                  <a:rPr lang="en-GB" sz="5400" dirty="0"/>
                  <a:t> spin-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GB" sz="5400" dirty="0"/>
                      <m:t>½</m:t>
                    </m:r>
                  </m:oMath>
                </a14:m>
                <a:endParaRPr lang="en-CA" sz="5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F7C74E4-7D54-518A-DF55-3B17DBF1EB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00524"/>
                <a:ext cx="12192000" cy="923330"/>
              </a:xfrm>
              <a:prstGeom prst="rect">
                <a:avLst/>
              </a:prstGeom>
              <a:blipFill>
                <a:blip r:embed="rId4"/>
                <a:stretch>
                  <a:fillRect l="-1500" t="-17881" b="-4039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77194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58FCE7-DEB6-8EDE-167C-AB5314230B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ight Brace 8">
            <a:extLst>
              <a:ext uri="{FF2B5EF4-FFF2-40B4-BE49-F238E27FC236}">
                <a16:creationId xmlns:a16="http://schemas.microsoft.com/office/drawing/2014/main" id="{6BEF0BC2-F980-5CAD-AA84-A538292DF395}"/>
              </a:ext>
            </a:extLst>
          </p:cNvPr>
          <p:cNvSpPr/>
          <p:nvPr/>
        </p:nvSpPr>
        <p:spPr>
          <a:xfrm flipH="1">
            <a:off x="2154744" y="2143031"/>
            <a:ext cx="617220" cy="3324543"/>
          </a:xfrm>
          <a:prstGeom prst="rightBrac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Right Brace 14">
            <a:extLst>
              <a:ext uri="{FF2B5EF4-FFF2-40B4-BE49-F238E27FC236}">
                <a16:creationId xmlns:a16="http://schemas.microsoft.com/office/drawing/2014/main" id="{DBF0E4B0-79E6-F755-B2CA-D830260ACCD8}"/>
              </a:ext>
            </a:extLst>
          </p:cNvPr>
          <p:cNvSpPr/>
          <p:nvPr/>
        </p:nvSpPr>
        <p:spPr>
          <a:xfrm flipH="1">
            <a:off x="2144298" y="5596664"/>
            <a:ext cx="617220" cy="1200330"/>
          </a:xfrm>
          <a:prstGeom prst="rightBrac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17BB140-6BA3-7BC0-74F3-2B5EB6B19D7D}"/>
                  </a:ext>
                </a:extLst>
              </p:cNvPr>
              <p:cNvSpPr txBox="1"/>
              <p:nvPr/>
            </p:nvSpPr>
            <p:spPr>
              <a:xfrm>
                <a:off x="286595" y="4317510"/>
                <a:ext cx="1438214" cy="13234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8000" b="0" i="1" smtClean="0">
                          <a:latin typeface="Cambria Math" panose="02040503050406030204" pitchFamily="18" charset="0"/>
                        </a:rPr>
                        <m:t>⊕</m:t>
                      </m:r>
                    </m:oMath>
                  </m:oMathPara>
                </a14:m>
                <a:endParaRPr lang="en-CA" sz="80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17BB140-6BA3-7BC0-74F3-2B5EB6B19D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595" y="4317510"/>
                <a:ext cx="1438214" cy="132343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E42110D-D8FC-DC7A-8C6E-A50F8D22C0B5}"/>
                  </a:ext>
                </a:extLst>
              </p:cNvPr>
              <p:cNvSpPr txBox="1"/>
              <p:nvPr/>
            </p:nvSpPr>
            <p:spPr>
              <a:xfrm>
                <a:off x="-8849" y="3233054"/>
                <a:ext cx="2132315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6000" dirty="0"/>
                  <a:t>spin-</a:t>
                </a:r>
                <a14:m>
                  <m:oMath xmlns:m="http://schemas.openxmlformats.org/officeDocument/2006/math">
                    <m:r>
                      <a:rPr lang="en-GB" sz="6000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CA" sz="60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E42110D-D8FC-DC7A-8C6E-A50F8D22C0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8849" y="3233054"/>
                <a:ext cx="2132315" cy="1015663"/>
              </a:xfrm>
              <a:prstGeom prst="rect">
                <a:avLst/>
              </a:prstGeom>
              <a:blipFill>
                <a:blip r:embed="rId5"/>
                <a:stretch>
                  <a:fillRect l="-17479" t="-17964" b="-3952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812AAA5-6D97-F02B-3B41-61B59B96D522}"/>
                  </a:ext>
                </a:extLst>
              </p:cNvPr>
              <p:cNvSpPr txBox="1"/>
              <p:nvPr/>
            </p:nvSpPr>
            <p:spPr>
              <a:xfrm>
                <a:off x="0" y="5655737"/>
                <a:ext cx="2132315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6000" dirty="0"/>
                  <a:t>spin-</a:t>
                </a:r>
                <a14:m>
                  <m:oMath xmlns:m="http://schemas.openxmlformats.org/officeDocument/2006/math">
                    <m:r>
                      <a:rPr lang="en-GB" sz="6000" b="0" i="1" dirty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CA" sz="60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812AAA5-6D97-F02B-3B41-61B59B96D5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655737"/>
                <a:ext cx="2132315" cy="1015663"/>
              </a:xfrm>
              <a:prstGeom prst="rect">
                <a:avLst/>
              </a:prstGeom>
              <a:blipFill>
                <a:blip r:embed="rId6"/>
                <a:stretch>
                  <a:fillRect l="-17143" t="-18675" b="-4036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0751B9F-2540-DF06-D0A8-1311CC0F3D7A}"/>
                  </a:ext>
                </a:extLst>
              </p:cNvPr>
              <p:cNvSpPr txBox="1"/>
              <p:nvPr/>
            </p:nvSpPr>
            <p:spPr>
              <a:xfrm>
                <a:off x="3195663" y="2143031"/>
                <a:ext cx="8553450" cy="32989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CA" sz="6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6000" b="0" i="1" smtClean="0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CA" sz="6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CA" sz="60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n-CA" sz="6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⟩"/>
                          <m:ctrlPr>
                            <a:rPr lang="en-CA" sz="6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6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↑↑</m:t>
                          </m:r>
                        </m:e>
                      </m:d>
                    </m:oMath>
                  </m:oMathPara>
                </a14:m>
                <a:endParaRPr lang="en-CA" sz="6000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CA" sz="6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6000" i="1">
                            <a:solidFill>
                              <a:srgbClr val="FF0066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CA" sz="6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CA" sz="6000" b="0" i="1" smtClean="0">
                            <a:latin typeface="Cambria Math" panose="02040503050406030204" pitchFamily="18" charset="0"/>
                          </a:rPr>
                          <m:t>  0  </m:t>
                        </m:r>
                      </m:e>
                    </m:d>
                    <m:r>
                      <a:rPr lang="en-CA" sz="6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CA" sz="6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6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CA" sz="60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CA" sz="6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ctrlPr>
                          <a:rPr lang="en-CA" sz="6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⟩"/>
                            <m:ctrlPr>
                              <a:rPr lang="en-CA" sz="6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6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↓</m:t>
                            </m:r>
                            <m:r>
                              <a:rPr lang="en-GB" sz="6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↑</m:t>
                            </m:r>
                          </m:e>
                        </m:d>
                        <m:r>
                          <a:rPr lang="en-CA" sz="6000" i="1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begChr m:val="|"/>
                            <m:endChr m:val="⟩"/>
                            <m:ctrlPr>
                              <a:rPr lang="en-CA" sz="6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6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↑</m:t>
                            </m:r>
                            <m:r>
                              <a:rPr lang="en-GB" sz="6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↓</m:t>
                            </m:r>
                          </m:e>
                        </m:d>
                      </m:e>
                    </m:d>
                  </m:oMath>
                </a14:m>
                <a:r>
                  <a:rPr lang="en-CA" sz="6000" dirty="0"/>
                  <a:t>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CA" sz="6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6000" b="0" i="1" smtClean="0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CA" sz="6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CA" sz="6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CA" sz="60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⟩"/>
                          <m:ctrlPr>
                            <a:rPr lang="en-CA" sz="6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↓↓</m:t>
                          </m:r>
                        </m:e>
                      </m:d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0751B9F-2540-DF06-D0A8-1311CC0F3D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5663" y="2143031"/>
                <a:ext cx="8553450" cy="329898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3E29757-681C-B1DA-51F8-E972B34D1619}"/>
                  </a:ext>
                </a:extLst>
              </p:cNvPr>
              <p:cNvSpPr txBox="1"/>
              <p:nvPr/>
            </p:nvSpPr>
            <p:spPr>
              <a:xfrm>
                <a:off x="3181007" y="5440576"/>
                <a:ext cx="8553450" cy="14523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CA" sz="6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6000" b="0" i="1" smtClean="0">
                            <a:solidFill>
                              <a:srgbClr val="FF0066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CA" sz="6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CA" sz="6000" b="0" i="1" smtClean="0"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CA" sz="6000" i="1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CA" sz="6000" b="0" i="1" smtClean="0">
                            <a:latin typeface="Cambria Math" panose="02040503050406030204" pitchFamily="18" charset="0"/>
                          </a:rPr>
                          <m:t>  </m:t>
                        </m:r>
                      </m:e>
                    </m:d>
                    <m:r>
                      <a:rPr lang="en-CA" sz="6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CA" sz="6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6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CA" sz="60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CA" sz="6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ctrlPr>
                          <a:rPr lang="en-CA" sz="6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⟩"/>
                            <m:ctrlPr>
                              <a:rPr lang="en-CA" sz="6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6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↓</m:t>
                            </m:r>
                            <m:r>
                              <a:rPr lang="en-GB" sz="6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↑</m:t>
                            </m:r>
                          </m:e>
                        </m:d>
                        <m:r>
                          <a:rPr lang="en-CA" sz="6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begChr m:val="|"/>
                            <m:endChr m:val="⟩"/>
                            <m:ctrlPr>
                              <a:rPr lang="en-CA" sz="6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6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↑</m:t>
                            </m:r>
                            <m:r>
                              <a:rPr lang="en-GB" sz="6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↓</m:t>
                            </m:r>
                          </m:e>
                        </m:d>
                      </m:e>
                    </m:d>
                  </m:oMath>
                </a14:m>
                <a:r>
                  <a:rPr lang="en-CA" sz="6000" dirty="0"/>
                  <a:t>  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3E29757-681C-B1DA-51F8-E972B34D16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1007" y="5440576"/>
                <a:ext cx="8553450" cy="145232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860D5D9-306F-CAE0-AB8E-931438F942B9}"/>
                  </a:ext>
                </a:extLst>
              </p:cNvPr>
              <p:cNvSpPr txBox="1"/>
              <p:nvPr/>
            </p:nvSpPr>
            <p:spPr>
              <a:xfrm>
                <a:off x="88792" y="-113379"/>
                <a:ext cx="2018501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5400" dirty="0"/>
                  <a:t>spin-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GB" sz="5400" dirty="0"/>
                      <m:t>½</m:t>
                    </m:r>
                  </m:oMath>
                </a14:m>
                <a:endParaRPr lang="en-CA" sz="5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860D5D9-306F-CAE0-AB8E-931438F942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792" y="-113379"/>
                <a:ext cx="2018501" cy="923330"/>
              </a:xfrm>
              <a:prstGeom prst="rect">
                <a:avLst/>
              </a:prstGeom>
              <a:blipFill>
                <a:blip r:embed="rId9"/>
                <a:stretch>
                  <a:fillRect l="-16314" t="-17763" b="-3947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4129148-E87F-0083-E32D-68F164D95AEC}"/>
                  </a:ext>
                </a:extLst>
              </p:cNvPr>
              <p:cNvSpPr txBox="1"/>
              <p:nvPr/>
            </p:nvSpPr>
            <p:spPr>
              <a:xfrm>
                <a:off x="97641" y="1126721"/>
                <a:ext cx="2018501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5400" dirty="0"/>
                  <a:t>spin-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GB" sz="5400" dirty="0"/>
                      <m:t>½</m:t>
                    </m:r>
                  </m:oMath>
                </a14:m>
                <a:endParaRPr lang="en-CA" sz="5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4129148-E87F-0083-E32D-68F164D95A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641" y="1126721"/>
                <a:ext cx="2018501" cy="923330"/>
              </a:xfrm>
              <a:prstGeom prst="rect">
                <a:avLst/>
              </a:prstGeom>
              <a:blipFill>
                <a:blip r:embed="rId10"/>
                <a:stretch>
                  <a:fillRect l="-16012" t="-17881" b="-4039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9660A47-F0C9-1FF7-D969-FB024B984DFA}"/>
                  </a:ext>
                </a:extLst>
              </p:cNvPr>
              <p:cNvSpPr txBox="1"/>
              <p:nvPr/>
            </p:nvSpPr>
            <p:spPr>
              <a:xfrm>
                <a:off x="629804" y="573850"/>
                <a:ext cx="936475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800" b="0" i="1" smtClean="0">
                          <a:latin typeface="Cambria Math" panose="02040503050406030204" pitchFamily="18" charset="0"/>
                        </a:rPr>
                        <m:t>⊗</m:t>
                      </m:r>
                    </m:oMath>
                  </m:oMathPara>
                </a14:m>
                <a:endParaRPr lang="en-CA" sz="4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9660A47-F0C9-1FF7-D969-FB024B984D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804" y="573850"/>
                <a:ext cx="936475" cy="83099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05FF00E-2F76-0F11-4898-40B51FAD554C}"/>
                  </a:ext>
                </a:extLst>
              </p:cNvPr>
              <p:cNvSpPr txBox="1"/>
              <p:nvPr/>
            </p:nvSpPr>
            <p:spPr>
              <a:xfrm>
                <a:off x="3111703" y="325014"/>
                <a:ext cx="7907562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CA" sz="7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⟩"/>
                              <m:ctrlPr>
                                <a:rPr lang="en-CA" sz="7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72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↑↑</m:t>
                              </m:r>
                            </m:e>
                          </m:d>
                          <m:r>
                            <a:rPr lang="en-CA" sz="7200" i="1">
                              <a:latin typeface="Cambria Math" panose="02040503050406030204" pitchFamily="18" charset="0"/>
                            </a:rPr>
                            <m:t>,</m:t>
                          </m:r>
                          <m:d>
                            <m:dPr>
                              <m:begChr m:val="|"/>
                              <m:endChr m:val="⟩"/>
                              <m:ctrlPr>
                                <a:rPr lang="en-CA" sz="7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72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↓</m:t>
                              </m:r>
                              <m:r>
                                <a:rPr lang="en-GB" sz="72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↑</m:t>
                              </m:r>
                            </m:e>
                          </m:d>
                          <m:r>
                            <a:rPr lang="en-CA" sz="7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d>
                            <m:dPr>
                              <m:begChr m:val="|"/>
                              <m:endChr m:val="⟩"/>
                              <m:ctrlPr>
                                <a:rPr lang="en-CA" sz="7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72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↑</m:t>
                              </m:r>
                              <m:r>
                                <a:rPr lang="en-GB" sz="72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↓</m:t>
                              </m:r>
                            </m:e>
                          </m:d>
                          <m:r>
                            <a:rPr lang="en-CA" sz="7200" i="1">
                              <a:latin typeface="Cambria Math" panose="02040503050406030204" pitchFamily="18" charset="0"/>
                            </a:rPr>
                            <m:t>,</m:t>
                          </m:r>
                          <m:d>
                            <m:dPr>
                              <m:begChr m:val="|"/>
                              <m:endChr m:val="⟩"/>
                              <m:ctrlPr>
                                <a:rPr lang="en-CA" sz="7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72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↓↓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CA" sz="72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05FF00E-2F76-0F11-4898-40B51FAD55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1703" y="325014"/>
                <a:ext cx="7907562" cy="1200329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ight Brace 5">
            <a:extLst>
              <a:ext uri="{FF2B5EF4-FFF2-40B4-BE49-F238E27FC236}">
                <a16:creationId xmlns:a16="http://schemas.microsoft.com/office/drawing/2014/main" id="{AB568CFE-9FED-890D-B226-CAC2603705D4}"/>
              </a:ext>
            </a:extLst>
          </p:cNvPr>
          <p:cNvSpPr/>
          <p:nvPr/>
        </p:nvSpPr>
        <p:spPr>
          <a:xfrm flipH="1">
            <a:off x="2157146" y="100436"/>
            <a:ext cx="617220" cy="1731060"/>
          </a:xfrm>
          <a:prstGeom prst="rightBrac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136D66A-7E38-F3AC-7476-0BB591389B84}"/>
              </a:ext>
            </a:extLst>
          </p:cNvPr>
          <p:cNvCxnSpPr>
            <a:cxnSpLocks/>
          </p:cNvCxnSpPr>
          <p:nvPr/>
        </p:nvCxnSpPr>
        <p:spPr>
          <a:xfrm>
            <a:off x="-8849" y="2037423"/>
            <a:ext cx="12200849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07F8E36-3BD7-411D-D73E-EE3D7EB2281E}"/>
                  </a:ext>
                </a:extLst>
              </p:cNvPr>
              <p:cNvSpPr txBox="1"/>
              <p:nvPr/>
            </p:nvSpPr>
            <p:spPr>
              <a:xfrm>
                <a:off x="394983" y="1916701"/>
                <a:ext cx="1183337" cy="13234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80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CA" sz="80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07F8E36-3BD7-411D-D73E-EE3D7EB228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983" y="1916701"/>
                <a:ext cx="1183337" cy="1323439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884167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306"/>
    </mc:Choice>
    <mc:Fallback xmlns="">
      <p:transition spd="slow" advTm="243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5" grpId="0" animBg="1"/>
      <p:bldP spid="21" grpId="0"/>
      <p:bldP spid="12" grpId="0"/>
      <p:bldP spid="14" grpId="0"/>
      <p:bldP spid="16" grpId="0"/>
      <p:bldP spid="17" grpId="0"/>
      <p:bldP spid="1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B6B9206-0BA9-C5CB-26FA-A08E130862FD}"/>
                  </a:ext>
                </a:extLst>
              </p:cNvPr>
              <p:cNvSpPr txBox="1"/>
              <p:nvPr/>
            </p:nvSpPr>
            <p:spPr>
              <a:xfrm>
                <a:off x="0" y="1483057"/>
                <a:ext cx="12192000" cy="14465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GB" sz="8800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en-CA" sz="8800" dirty="0"/>
                  <a:t>-dim </a:t>
                </a:r>
                <a14:m>
                  <m:oMath xmlns:m="http://schemas.openxmlformats.org/officeDocument/2006/math">
                    <m:r>
                      <a:rPr lang="en-GB" sz="8800" i="1">
                        <a:solidFill>
                          <a:srgbClr val="007A37"/>
                        </a:solidFill>
                        <a:latin typeface="Cambria Math" panose="02040503050406030204" pitchFamily="18" charset="0"/>
                      </a:rPr>
                      <m:t>⊕</m:t>
                    </m:r>
                  </m:oMath>
                </a14:m>
                <a:r>
                  <a:rPr lang="en-GB" sz="8800" b="0" dirty="0"/>
                  <a:t> </a:t>
                </a:r>
                <a14:m>
                  <m:oMath xmlns:m="http://schemas.openxmlformats.org/officeDocument/2006/math">
                    <m:r>
                      <a:rPr lang="en-GB" sz="88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CA" sz="8800" dirty="0"/>
                  <a:t>-dim </a:t>
                </a:r>
                <a14:m>
                  <m:oMath xmlns:m="http://schemas.openxmlformats.org/officeDocument/2006/math">
                    <m:r>
                      <a:rPr lang="en-GB" sz="88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CA" sz="8800" dirty="0"/>
                  <a:t> </a:t>
                </a:r>
                <a14:m>
                  <m:oMath xmlns:m="http://schemas.openxmlformats.org/officeDocument/2006/math">
                    <m:r>
                      <a:rPr lang="en-GB" sz="8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en-CA" sz="8800" dirty="0">
                    <a:solidFill>
                      <a:srgbClr val="FF0000"/>
                    </a:solidFill>
                  </a:rPr>
                  <a:t>-dim</a:t>
                </a:r>
                <a:endParaRPr lang="en-CA" sz="8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B6B9206-0BA9-C5CB-26FA-A08E130862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483057"/>
                <a:ext cx="12192000" cy="1446550"/>
              </a:xfrm>
              <a:prstGeom prst="rect">
                <a:avLst/>
              </a:prstGeom>
              <a:blipFill>
                <a:blip r:embed="rId4"/>
                <a:stretch>
                  <a:fillRect t="-20168" r="-900" b="-4201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997A092-425D-D47C-0941-4F62B37EA9F9}"/>
                  </a:ext>
                </a:extLst>
              </p:cNvPr>
              <p:cNvSpPr txBox="1"/>
              <p:nvPr/>
            </p:nvSpPr>
            <p:spPr>
              <a:xfrm>
                <a:off x="0" y="4991725"/>
                <a:ext cx="12192000" cy="14465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GB" sz="8800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en-CA" sz="8800" dirty="0"/>
                  <a:t>-dim </a:t>
                </a:r>
                <a14:m>
                  <m:oMath xmlns:m="http://schemas.openxmlformats.org/officeDocument/2006/math">
                    <m:r>
                      <a:rPr lang="en-GB" sz="8800" i="1">
                        <a:solidFill>
                          <a:srgbClr val="4F2270"/>
                        </a:solidFill>
                        <a:latin typeface="Cambria Math" panose="02040503050406030204" pitchFamily="18" charset="0"/>
                      </a:rPr>
                      <m:t>⊗</m:t>
                    </m:r>
                  </m:oMath>
                </a14:m>
                <a:r>
                  <a:rPr lang="en-GB" sz="8800" b="0" dirty="0"/>
                  <a:t> </a:t>
                </a:r>
                <a14:m>
                  <m:oMath xmlns:m="http://schemas.openxmlformats.org/officeDocument/2006/math">
                    <m:r>
                      <a:rPr lang="en-GB" sz="88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CA" sz="8800" dirty="0"/>
                  <a:t>-dim </a:t>
                </a:r>
                <a14:m>
                  <m:oMath xmlns:m="http://schemas.openxmlformats.org/officeDocument/2006/math">
                    <m:r>
                      <a:rPr lang="en-GB" sz="88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CA" sz="8800" dirty="0"/>
                  <a:t> </a:t>
                </a:r>
                <a14:m>
                  <m:oMath xmlns:m="http://schemas.openxmlformats.org/officeDocument/2006/math">
                    <m:r>
                      <a:rPr lang="en-GB" sz="8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6</m:t>
                    </m:r>
                  </m:oMath>
                </a14:m>
                <a:r>
                  <a:rPr lang="en-CA" sz="8800" dirty="0">
                    <a:solidFill>
                      <a:srgbClr val="FF0000"/>
                    </a:solidFill>
                  </a:rPr>
                  <a:t>-dim</a:t>
                </a:r>
                <a:endParaRPr lang="en-CA" sz="8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997A092-425D-D47C-0941-4F62B37EA9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991725"/>
                <a:ext cx="12192000" cy="1446550"/>
              </a:xfrm>
              <a:prstGeom prst="rect">
                <a:avLst/>
              </a:prstGeom>
              <a:blipFill>
                <a:blip r:embed="rId5"/>
                <a:stretch>
                  <a:fillRect t="-20253" r="-900" b="-4261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48B2C04-178E-D23C-98E0-7186677C68A7}"/>
                  </a:ext>
                </a:extLst>
              </p:cNvPr>
              <p:cNvSpPr txBox="1"/>
              <p:nvPr/>
            </p:nvSpPr>
            <p:spPr>
              <a:xfrm>
                <a:off x="0" y="0"/>
                <a:ext cx="12192000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8000" dirty="0">
                    <a:solidFill>
                      <a:srgbClr val="007A37"/>
                    </a:solidFill>
                  </a:rPr>
                  <a:t>Direct Sum </a:t>
                </a:r>
                <a14:m>
                  <m:oMath xmlns:m="http://schemas.openxmlformats.org/officeDocument/2006/math">
                    <m:r>
                      <a:rPr lang="en-GB" sz="8000" b="0" i="1" smtClean="0">
                        <a:solidFill>
                          <a:srgbClr val="007A37"/>
                        </a:solidFill>
                        <a:latin typeface="Cambria Math" panose="02040503050406030204" pitchFamily="18" charset="0"/>
                      </a:rPr>
                      <m:t>⊕</m:t>
                    </m:r>
                  </m:oMath>
                </a14:m>
                <a:endParaRPr lang="en-CA" sz="8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48B2C04-178E-D23C-98E0-7186677C68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12192000" cy="1323439"/>
              </a:xfrm>
              <a:prstGeom prst="rect">
                <a:avLst/>
              </a:prstGeom>
              <a:blipFill>
                <a:blip r:embed="rId6"/>
                <a:stretch>
                  <a:fillRect l="-4250" t="-19355" b="-4239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28F60A9-E086-6AA8-6466-EDCE72D9E09B}"/>
                  </a:ext>
                </a:extLst>
              </p:cNvPr>
              <p:cNvSpPr txBox="1"/>
              <p:nvPr/>
            </p:nvSpPr>
            <p:spPr>
              <a:xfrm>
                <a:off x="1" y="3419074"/>
                <a:ext cx="12191999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8000" dirty="0">
                    <a:solidFill>
                      <a:srgbClr val="4F2270"/>
                    </a:solidFill>
                  </a:rPr>
                  <a:t>Tensor Product </a:t>
                </a:r>
                <a14:m>
                  <m:oMath xmlns:m="http://schemas.openxmlformats.org/officeDocument/2006/math">
                    <m:r>
                      <a:rPr lang="en-GB" sz="8000" b="0" i="1" smtClean="0">
                        <a:solidFill>
                          <a:srgbClr val="4F2270"/>
                        </a:solidFill>
                        <a:latin typeface="Cambria Math" panose="02040503050406030204" pitchFamily="18" charset="0"/>
                      </a:rPr>
                      <m:t>⊗</m:t>
                    </m:r>
                  </m:oMath>
                </a14:m>
                <a:endParaRPr lang="en-CA" sz="8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28F60A9-E086-6AA8-6466-EDCE72D9E0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3419074"/>
                <a:ext cx="12191999" cy="1323439"/>
              </a:xfrm>
              <a:prstGeom prst="rect">
                <a:avLst/>
              </a:prstGeom>
              <a:blipFill>
                <a:blip r:embed="rId7"/>
                <a:stretch>
                  <a:fillRect l="-4250" t="-19355" b="-4239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31DBA10-47C7-08D6-F94F-12B8574F3540}"/>
              </a:ext>
            </a:extLst>
          </p:cNvPr>
          <p:cNvCxnSpPr>
            <a:cxnSpLocks/>
          </p:cNvCxnSpPr>
          <p:nvPr/>
        </p:nvCxnSpPr>
        <p:spPr>
          <a:xfrm>
            <a:off x="0" y="3467100"/>
            <a:ext cx="12192000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3864738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890"/>
    </mc:Choice>
    <mc:Fallback xmlns="">
      <p:transition spd="slow" advTm="138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26B61CB-8AE4-17DF-53D8-ABB1BA6B85EB}"/>
                  </a:ext>
                </a:extLst>
              </p:cNvPr>
              <p:cNvSpPr txBox="1"/>
              <p:nvPr/>
            </p:nvSpPr>
            <p:spPr>
              <a:xfrm>
                <a:off x="247649" y="152400"/>
                <a:ext cx="11580557" cy="1400383"/>
              </a:xfrm>
              <a:prstGeom prst="rect">
                <a:avLst/>
              </a:prstGeom>
              <a:noFill/>
              <a:effectLst>
                <a:softEdge rad="127000"/>
              </a:effectLst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8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𝑆𝑈</m:t>
                      </m:r>
                      <m:d>
                        <m:dPr>
                          <m:ctrlPr>
                            <a:rPr lang="en-CA" sz="8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8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CA" sz="8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⊗</m:t>
                      </m:r>
                      <m:r>
                        <a:rPr lang="en-CA" sz="8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𝑆𝑈</m:t>
                      </m:r>
                      <m:d>
                        <m:dPr>
                          <m:ctrlPr>
                            <a:rPr lang="en-CA" sz="8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8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CA" sz="8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⊗</m:t>
                      </m:r>
                      <m:r>
                        <a:rPr lang="en-CA" sz="8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𝑆𝑈</m:t>
                      </m:r>
                      <m:d>
                        <m:dPr>
                          <m:ctrlPr>
                            <a:rPr lang="en-CA" sz="8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8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</m:oMath>
                  </m:oMathPara>
                </a14:m>
                <a:endParaRPr lang="en-GB" sz="80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26B61CB-8AE4-17DF-53D8-ABB1BA6B85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649" y="152400"/>
                <a:ext cx="11580557" cy="140038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242664B-330D-B863-B7CC-5498971A2B72}"/>
                  </a:ext>
                </a:extLst>
              </p:cNvPr>
              <p:cNvSpPr txBox="1"/>
              <p:nvPr/>
            </p:nvSpPr>
            <p:spPr>
              <a:xfrm>
                <a:off x="884903" y="1688842"/>
                <a:ext cx="6872749" cy="50167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GB" sz="4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↑↑↑</m:t>
                          </m:r>
                        </m:e>
                      </m:d>
                      <m:r>
                        <a:rPr lang="en-CA" sz="4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CA" sz="4000" b="0" i="1" smtClean="0">
                          <a:latin typeface="Cambria Math" panose="02040503050406030204" pitchFamily="18" charset="0"/>
                        </a:rPr>
                        <m:t>=   </m:t>
                      </m:r>
                      <m:d>
                        <m:dPr>
                          <m:begChr m:val="|"/>
                          <m:endChr m:val="⟩"/>
                          <m:ctrlPr>
                            <a:rPr lang="en-GB" sz="4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↑</m:t>
                          </m:r>
                        </m:e>
                      </m:d>
                      <m:r>
                        <a:rPr lang="en-GB" sz="4000" i="1">
                          <a:latin typeface="Cambria Math" panose="02040503050406030204" pitchFamily="18" charset="0"/>
                        </a:rPr>
                        <m:t>⊗</m:t>
                      </m:r>
                      <m:d>
                        <m:dPr>
                          <m:begChr m:val="|"/>
                          <m:endChr m:val="⟩"/>
                          <m:ctrlPr>
                            <a:rPr lang="en-GB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↑</m:t>
                          </m:r>
                        </m:e>
                      </m:d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⊗</m:t>
                      </m:r>
                      <m:d>
                        <m:dPr>
                          <m:begChr m:val="|"/>
                          <m:endChr m:val="⟩"/>
                          <m:ctrlPr>
                            <a:rPr lang="en-GB" sz="4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↑</m:t>
                          </m:r>
                        </m:e>
                      </m:d>
                    </m:oMath>
                  </m:oMathPara>
                </a14:m>
                <a:endParaRPr lang="en-CA" sz="40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GB" sz="4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↑↑</m:t>
                          </m:r>
                          <m:r>
                            <a:rPr lang="en-GB" sz="4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↓</m:t>
                          </m:r>
                        </m:e>
                      </m:d>
                      <m:r>
                        <a:rPr lang="en-CA" sz="4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CA" sz="4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4000" b="0" i="1" smtClean="0">
                          <a:latin typeface="Cambria Math" panose="02040503050406030204" pitchFamily="18" charset="0"/>
                        </a:rPr>
                        <m:t>   </m:t>
                      </m:r>
                      <m:d>
                        <m:dPr>
                          <m:begChr m:val="|"/>
                          <m:endChr m:val="⟩"/>
                          <m:ctrlPr>
                            <a:rPr lang="en-GB" sz="4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↑</m:t>
                          </m:r>
                        </m:e>
                      </m:d>
                      <m:r>
                        <a:rPr lang="en-GB" sz="4000" i="1">
                          <a:latin typeface="Cambria Math" panose="02040503050406030204" pitchFamily="18" charset="0"/>
                        </a:rPr>
                        <m:t>⊗</m:t>
                      </m:r>
                      <m:d>
                        <m:dPr>
                          <m:begChr m:val="|"/>
                          <m:endChr m:val="⟩"/>
                          <m:ctrlPr>
                            <a:rPr lang="en-GB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↑</m:t>
                          </m:r>
                        </m:e>
                      </m:d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⊗</m:t>
                      </m:r>
                      <m:d>
                        <m:dPr>
                          <m:begChr m:val="|"/>
                          <m:endChr m:val="⟩"/>
                          <m:ctrlPr>
                            <a:rPr lang="en-GB" sz="4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↓</m:t>
                          </m:r>
                        </m:e>
                      </m:d>
                    </m:oMath>
                  </m:oMathPara>
                </a14:m>
                <a:endParaRPr lang="en-CA" sz="40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GB" sz="4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↑</m:t>
                          </m:r>
                          <m:r>
                            <a:rPr lang="en-GB" sz="4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↓</m:t>
                          </m:r>
                          <m:r>
                            <a:rPr lang="en-GB" sz="4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↑</m:t>
                          </m:r>
                        </m:e>
                      </m:d>
                      <m:r>
                        <a:rPr lang="en-CA" sz="4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CA" sz="4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4000" b="0" i="1" smtClean="0">
                          <a:latin typeface="Cambria Math" panose="02040503050406030204" pitchFamily="18" charset="0"/>
                        </a:rPr>
                        <m:t>   </m:t>
                      </m:r>
                      <m:d>
                        <m:dPr>
                          <m:begChr m:val="|"/>
                          <m:endChr m:val="⟩"/>
                          <m:ctrlPr>
                            <a:rPr lang="en-GB" sz="4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↑</m:t>
                          </m:r>
                        </m:e>
                      </m:d>
                      <m:r>
                        <a:rPr lang="en-GB" sz="4000" i="1">
                          <a:latin typeface="Cambria Math" panose="02040503050406030204" pitchFamily="18" charset="0"/>
                        </a:rPr>
                        <m:t>⊗</m:t>
                      </m:r>
                      <m:d>
                        <m:dPr>
                          <m:begChr m:val="|"/>
                          <m:endChr m:val="⟩"/>
                          <m:ctrlPr>
                            <a:rPr lang="en-GB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↓</m:t>
                          </m:r>
                        </m:e>
                      </m:d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⊗</m:t>
                      </m:r>
                      <m:d>
                        <m:dPr>
                          <m:begChr m:val="|"/>
                          <m:endChr m:val="⟩"/>
                          <m:ctrlPr>
                            <a:rPr lang="en-GB" sz="4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↑</m:t>
                          </m:r>
                        </m:e>
                      </m:d>
                    </m:oMath>
                  </m:oMathPara>
                </a14:m>
                <a:endParaRPr lang="en-CA" sz="40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GB" sz="4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↑</m:t>
                          </m:r>
                          <m:r>
                            <a:rPr lang="en-GB" sz="4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↓↓</m:t>
                          </m:r>
                        </m:e>
                      </m:d>
                      <m:r>
                        <a:rPr lang="en-CA" sz="4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CA" sz="4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4000" b="0" i="1" smtClean="0">
                          <a:latin typeface="Cambria Math" panose="02040503050406030204" pitchFamily="18" charset="0"/>
                        </a:rPr>
                        <m:t>   </m:t>
                      </m:r>
                      <m:d>
                        <m:dPr>
                          <m:begChr m:val="|"/>
                          <m:endChr m:val="⟩"/>
                          <m:ctrlPr>
                            <a:rPr lang="en-GB" sz="4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↑</m:t>
                          </m:r>
                        </m:e>
                      </m:d>
                      <m:r>
                        <a:rPr lang="en-GB" sz="4000" i="1">
                          <a:latin typeface="Cambria Math" panose="02040503050406030204" pitchFamily="18" charset="0"/>
                        </a:rPr>
                        <m:t>⊗</m:t>
                      </m:r>
                      <m:d>
                        <m:dPr>
                          <m:begChr m:val="|"/>
                          <m:endChr m:val="⟩"/>
                          <m:ctrlPr>
                            <a:rPr lang="en-GB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↓</m:t>
                          </m:r>
                        </m:e>
                      </m:d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⊗</m:t>
                      </m:r>
                      <m:d>
                        <m:dPr>
                          <m:begChr m:val="|"/>
                          <m:endChr m:val="⟩"/>
                          <m:ctrlPr>
                            <a:rPr lang="en-GB" sz="4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↓</m:t>
                          </m:r>
                        </m:e>
                      </m:d>
                    </m:oMath>
                  </m:oMathPara>
                </a14:m>
                <a:endParaRPr lang="en-CA" sz="40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GB" sz="4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↓</m:t>
                          </m:r>
                          <m:r>
                            <a:rPr lang="en-GB" sz="4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↑↑</m:t>
                          </m:r>
                        </m:e>
                      </m:d>
                      <m:r>
                        <a:rPr lang="en-CA" sz="4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CA" sz="4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4000" b="0" i="1" smtClean="0">
                          <a:latin typeface="Cambria Math" panose="02040503050406030204" pitchFamily="18" charset="0"/>
                        </a:rPr>
                        <m:t>   </m:t>
                      </m:r>
                      <m:d>
                        <m:dPr>
                          <m:begChr m:val="|"/>
                          <m:endChr m:val="⟩"/>
                          <m:ctrlPr>
                            <a:rPr lang="en-GB" sz="4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↓</m:t>
                          </m:r>
                        </m:e>
                      </m:d>
                      <m:r>
                        <a:rPr lang="en-GB" sz="4000" i="1">
                          <a:latin typeface="Cambria Math" panose="02040503050406030204" pitchFamily="18" charset="0"/>
                        </a:rPr>
                        <m:t>⊗</m:t>
                      </m:r>
                      <m:d>
                        <m:dPr>
                          <m:begChr m:val="|"/>
                          <m:endChr m:val="⟩"/>
                          <m:ctrlPr>
                            <a:rPr lang="en-GB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↑</m:t>
                          </m:r>
                        </m:e>
                      </m:d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⊗</m:t>
                      </m:r>
                      <m:d>
                        <m:dPr>
                          <m:begChr m:val="|"/>
                          <m:endChr m:val="⟩"/>
                          <m:ctrlPr>
                            <a:rPr lang="en-GB" sz="4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↑</m:t>
                          </m:r>
                        </m:e>
                      </m:d>
                    </m:oMath>
                  </m:oMathPara>
                </a14:m>
                <a:endParaRPr lang="en-CA" sz="40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GB" sz="4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↓</m:t>
                          </m:r>
                          <m:r>
                            <a:rPr lang="en-GB" sz="4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↑</m:t>
                          </m:r>
                          <m:r>
                            <a:rPr lang="en-GB" sz="4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↓</m:t>
                          </m:r>
                        </m:e>
                      </m:d>
                      <m:r>
                        <a:rPr lang="en-CA" sz="4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CA" sz="4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4000" b="0" i="1" smtClean="0">
                          <a:latin typeface="Cambria Math" panose="02040503050406030204" pitchFamily="18" charset="0"/>
                        </a:rPr>
                        <m:t>   </m:t>
                      </m:r>
                      <m:d>
                        <m:dPr>
                          <m:begChr m:val="|"/>
                          <m:endChr m:val="⟩"/>
                          <m:ctrlPr>
                            <a:rPr lang="en-GB" sz="4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↓</m:t>
                          </m:r>
                        </m:e>
                      </m:d>
                      <m:r>
                        <a:rPr lang="en-GB" sz="4000" i="1">
                          <a:latin typeface="Cambria Math" panose="02040503050406030204" pitchFamily="18" charset="0"/>
                        </a:rPr>
                        <m:t>⊗</m:t>
                      </m:r>
                      <m:d>
                        <m:dPr>
                          <m:begChr m:val="|"/>
                          <m:endChr m:val="⟩"/>
                          <m:ctrlPr>
                            <a:rPr lang="en-GB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↑</m:t>
                          </m:r>
                        </m:e>
                      </m:d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⊗</m:t>
                      </m:r>
                      <m:d>
                        <m:dPr>
                          <m:begChr m:val="|"/>
                          <m:endChr m:val="⟩"/>
                          <m:ctrlPr>
                            <a:rPr lang="en-GB" sz="4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↓</m:t>
                          </m:r>
                        </m:e>
                      </m:d>
                    </m:oMath>
                  </m:oMathPara>
                </a14:m>
                <a:endParaRPr lang="en-CA" sz="40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GB" sz="4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↓↓</m:t>
                          </m:r>
                          <m:r>
                            <a:rPr lang="en-GB" sz="4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↑</m:t>
                          </m:r>
                        </m:e>
                      </m:d>
                      <m:r>
                        <a:rPr lang="en-CA" sz="4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CA" sz="4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4000" b="0" i="1" smtClean="0">
                          <a:latin typeface="Cambria Math" panose="02040503050406030204" pitchFamily="18" charset="0"/>
                        </a:rPr>
                        <m:t>   </m:t>
                      </m:r>
                      <m:d>
                        <m:dPr>
                          <m:begChr m:val="|"/>
                          <m:endChr m:val="⟩"/>
                          <m:ctrlPr>
                            <a:rPr lang="en-GB" sz="4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↓</m:t>
                          </m:r>
                        </m:e>
                      </m:d>
                      <m:r>
                        <a:rPr lang="en-GB" sz="4000" i="1">
                          <a:latin typeface="Cambria Math" panose="02040503050406030204" pitchFamily="18" charset="0"/>
                        </a:rPr>
                        <m:t>⊗</m:t>
                      </m:r>
                      <m:d>
                        <m:dPr>
                          <m:begChr m:val="|"/>
                          <m:endChr m:val="⟩"/>
                          <m:ctrlPr>
                            <a:rPr lang="en-GB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↓</m:t>
                          </m:r>
                        </m:e>
                      </m:d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⊗</m:t>
                      </m:r>
                      <m:d>
                        <m:dPr>
                          <m:begChr m:val="|"/>
                          <m:endChr m:val="⟩"/>
                          <m:ctrlPr>
                            <a:rPr lang="en-GB" sz="4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↑</m:t>
                          </m:r>
                        </m:e>
                      </m:d>
                    </m:oMath>
                  </m:oMathPara>
                </a14:m>
                <a:endParaRPr lang="en-CA" sz="40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GB" sz="4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↓↓↓</m:t>
                          </m:r>
                        </m:e>
                      </m:d>
                      <m:r>
                        <a:rPr lang="en-CA" sz="4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CA" sz="4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4000" b="0" i="1" smtClean="0">
                          <a:latin typeface="Cambria Math" panose="02040503050406030204" pitchFamily="18" charset="0"/>
                        </a:rPr>
                        <m:t>   </m:t>
                      </m:r>
                      <m:d>
                        <m:dPr>
                          <m:begChr m:val="|"/>
                          <m:endChr m:val="⟩"/>
                          <m:ctrlPr>
                            <a:rPr lang="en-GB" sz="4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↓</m:t>
                          </m:r>
                        </m:e>
                      </m:d>
                      <m:r>
                        <a:rPr lang="en-GB" sz="4000" i="1">
                          <a:latin typeface="Cambria Math" panose="02040503050406030204" pitchFamily="18" charset="0"/>
                        </a:rPr>
                        <m:t>⊗</m:t>
                      </m:r>
                      <m:d>
                        <m:dPr>
                          <m:begChr m:val="|"/>
                          <m:endChr m:val="⟩"/>
                          <m:ctrlPr>
                            <a:rPr lang="en-GB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↓</m:t>
                          </m:r>
                        </m:e>
                      </m:d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⊗</m:t>
                      </m:r>
                      <m:d>
                        <m:dPr>
                          <m:begChr m:val="|"/>
                          <m:endChr m:val="⟩"/>
                          <m:ctrlPr>
                            <a:rPr lang="en-GB" sz="4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↓</m:t>
                          </m:r>
                        </m:e>
                      </m:d>
                    </m:oMath>
                  </m:oMathPara>
                </a14:m>
                <a:endParaRPr lang="en-CA" sz="4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242664B-330D-B863-B7CC-5498971A2B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903" y="1688842"/>
                <a:ext cx="6872749" cy="501675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572438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701"/>
    </mc:Choice>
    <mc:Fallback xmlns="">
      <p:transition spd="slow" advTm="77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6D7D28F-6D9C-1FBD-D2E1-CBD86B4B9D2D}"/>
                  </a:ext>
                </a:extLst>
              </p:cNvPr>
              <p:cNvSpPr txBox="1"/>
              <p:nvPr/>
            </p:nvSpPr>
            <p:spPr>
              <a:xfrm>
                <a:off x="0" y="93980"/>
                <a:ext cx="3714750" cy="1015663"/>
              </a:xfrm>
              <a:prstGeom prst="rect">
                <a:avLst/>
              </a:prstGeom>
              <a:noFill/>
              <a:effectLst>
                <a:softEdge rad="127000"/>
              </a:effectLst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6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d>
                        <m:dPr>
                          <m:ctrlPr>
                            <a:rPr lang="en-CA" sz="6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6000" b="0" i="1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CA" sz="6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CA" sz="6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60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CA" sz="6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CA" sz="6000" b="0" i="1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-GB" sz="6000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6D7D28F-6D9C-1FBD-D2E1-CBD86B4B9D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93980"/>
                <a:ext cx="3714750" cy="101566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132A3E0-77F7-396D-0C82-9A5E2075F9C2}"/>
                  </a:ext>
                </a:extLst>
              </p:cNvPr>
              <p:cNvSpPr txBox="1"/>
              <p:nvPr/>
            </p:nvSpPr>
            <p:spPr>
              <a:xfrm>
                <a:off x="4310029" y="68580"/>
                <a:ext cx="3714750" cy="1032206"/>
              </a:xfrm>
              <a:prstGeom prst="rect">
                <a:avLst/>
              </a:prstGeom>
              <a:noFill/>
              <a:effectLst>
                <a:softEdge rad="127000"/>
              </a:effectLst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6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d>
                        <m:dPr>
                          <m:ctrlPr>
                            <a:rPr lang="en-CA" sz="6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6000" b="0" i="1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CA" sz="6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CA" sz="6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60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CA" sz="6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CA" sz="6000" b="0" i="1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-GB" sz="6000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132A3E0-77F7-396D-0C82-9A5E2075F9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0029" y="68580"/>
                <a:ext cx="3714750" cy="103220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EECF007-3204-6017-22C9-BE8DE466F4AE}"/>
                  </a:ext>
                </a:extLst>
              </p:cNvPr>
              <p:cNvSpPr txBox="1"/>
              <p:nvPr/>
            </p:nvSpPr>
            <p:spPr>
              <a:xfrm>
                <a:off x="-1" y="1200150"/>
                <a:ext cx="12192001" cy="1593450"/>
              </a:xfrm>
              <a:prstGeom prst="rect">
                <a:avLst/>
              </a:prstGeom>
              <a:noFill/>
              <a:effectLst>
                <a:softEdge rad="127000"/>
              </a:effectLst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CA" sz="60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CA" sz="6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CA" sz="6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CA" sz="6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CA" sz="60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num>
                              <m:den>
                                <m:r>
                                  <a:rPr lang="en-CA" sz="60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CA" sz="6000" i="1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den>
                            </m:f>
                            <m:d>
                              <m:dPr>
                                <m:ctrlPr>
                                  <a:rPr lang="en-CA" sz="6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CA" sz="6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  <m:d>
                                  <m:dPr>
                                    <m:ctrlPr>
                                      <a:rPr lang="en-CA" sz="6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CA" sz="6000" i="1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a:rPr lang="en-CA" sz="6000" i="1">
                                    <a:latin typeface="Cambria Math" panose="02040503050406030204" pitchFamily="18" charset="0"/>
                                  </a:rPr>
                                  <m:t>⊗</m:t>
                                </m:r>
                                <m:r>
                                  <a:rPr lang="en-CA" sz="6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  <m:d>
                                  <m:dPr>
                                    <m:ctrlPr>
                                      <a:rPr lang="en-CA" sz="6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CA" sz="6000" i="1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a:rPr lang="en-CA" sz="6000" i="1">
                                    <a:latin typeface="Cambria Math" panose="02040503050406030204" pitchFamily="18" charset="0"/>
                                  </a:rPr>
                                  <m:t>⊗</m:t>
                                </m:r>
                                <m:r>
                                  <a:rPr lang="en-CA" sz="60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  <m:d>
                                  <m:dPr>
                                    <m:ctrlPr>
                                      <a:rPr lang="en-CA" sz="6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CA" sz="6000" i="1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</m:e>
                            </m:d>
                          </m:e>
                        </m:d>
                      </m:e>
                      <m:sub>
                        <m:r>
                          <a:rPr lang="en-CA" sz="6000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CA" sz="6000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</m:sSub>
                  </m:oMath>
                </a14:m>
                <a:r>
                  <a:rPr lang="en-GB" sz="6000" i="1" dirty="0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EECF007-3204-6017-22C9-BE8DE466F4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" y="1200150"/>
                <a:ext cx="12192001" cy="159345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A8423BD-9191-E989-58FC-8C3BE55E5FF1}"/>
              </a:ext>
            </a:extLst>
          </p:cNvPr>
          <p:cNvCxnSpPr>
            <a:cxnSpLocks/>
          </p:cNvCxnSpPr>
          <p:nvPr/>
        </p:nvCxnSpPr>
        <p:spPr>
          <a:xfrm>
            <a:off x="0" y="1200150"/>
            <a:ext cx="12192000" cy="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D229807-45EA-D4C4-7469-039C8A0839D4}"/>
                  </a:ext>
                </a:extLst>
              </p:cNvPr>
              <p:cNvSpPr txBox="1"/>
              <p:nvPr/>
            </p:nvSpPr>
            <p:spPr>
              <a:xfrm>
                <a:off x="0" y="2843499"/>
                <a:ext cx="6297561" cy="2953950"/>
              </a:xfrm>
              <a:prstGeom prst="rect">
                <a:avLst/>
              </a:prstGeom>
              <a:noFill/>
              <a:effectLst>
                <a:softEdge rad="127000"/>
              </a:effectLst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CA" sz="3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CA" sz="3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CA" sz="3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CA" sz="3800" i="1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f>
                                  <m:fPr>
                                    <m:ctrlPr>
                                      <a:rPr lang="en-CA" sz="38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CA" sz="3800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en-CA" sz="38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  <m:d>
                                      <m:dPr>
                                        <m:ctrlPr>
                                          <a:rPr lang="en-CA" sz="3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CA" sz="3800" i="1">
                                            <a:solidFill>
                                              <a:srgbClr val="FF66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</m:d>
                                  </m:num>
                                  <m:den>
                                    <m:r>
                                      <a:rPr lang="en-CA" sz="3800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en-CA" sz="3800" i="1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den>
                                </m:f>
                                <m:r>
                                  <a:rPr lang="en-CA" sz="3800" i="1">
                                    <a:latin typeface="Cambria Math" panose="02040503050406030204" pitchFamily="18" charset="0"/>
                                  </a:rPr>
                                  <m:t>⊗</m:t>
                                </m:r>
                                <m:r>
                                  <a:rPr lang="en-CA" sz="38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  <m:d>
                                  <m:dPr>
                                    <m:ctrlPr>
                                      <a:rPr lang="en-CA" sz="38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CA" sz="3800" i="1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a:rPr lang="en-CA" sz="3800" i="1">
                                    <a:latin typeface="Cambria Math" panose="02040503050406030204" pitchFamily="18" charset="0"/>
                                  </a:rPr>
                                  <m:t>⊗</m:t>
                                </m:r>
                                <m:r>
                                  <a:rPr lang="en-CA" sz="38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  <m:d>
                                  <m:dPr>
                                    <m:ctrlPr>
                                      <a:rPr lang="en-CA" sz="38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CA" sz="3800" i="1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</m:e>
                              <m:e>
                                <m:r>
                                  <a:rPr lang="en-CA" sz="38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CA" sz="38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  <m:d>
                                  <m:dPr>
                                    <m:ctrlPr>
                                      <a:rPr lang="en-CA" sz="38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CA" sz="3800" i="1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a:rPr lang="en-CA" sz="3800" i="1">
                                    <a:latin typeface="Cambria Math" panose="02040503050406030204" pitchFamily="18" charset="0"/>
                                  </a:rPr>
                                  <m:t>⊗</m:t>
                                </m:r>
                                <m:f>
                                  <m:fPr>
                                    <m:ctrlPr>
                                      <a:rPr lang="en-CA" sz="38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CA" sz="3800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en-CA" sz="38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  <m:d>
                                      <m:dPr>
                                        <m:ctrlPr>
                                          <a:rPr lang="en-CA" sz="3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CA" sz="3800" i="1">
                                            <a:solidFill>
                                              <a:srgbClr val="FF66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</m:d>
                                  </m:num>
                                  <m:den>
                                    <m:r>
                                      <a:rPr lang="en-CA" sz="3800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en-CA" sz="3800" i="1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den>
                                </m:f>
                                <m:r>
                                  <a:rPr lang="en-CA" sz="3800" i="1">
                                    <a:latin typeface="Cambria Math" panose="02040503050406030204" pitchFamily="18" charset="0"/>
                                  </a:rPr>
                                  <m:t>⊗</m:t>
                                </m:r>
                                <m:r>
                                  <a:rPr lang="en-CA" sz="38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  <m:d>
                                  <m:dPr>
                                    <m:ctrlPr>
                                      <a:rPr lang="en-CA" sz="38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CA" sz="3800" i="1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</m:e>
                              <m:e>
                                <m:r>
                                  <a:rPr lang="en-CA" sz="3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CA" sz="38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  <m:d>
                                  <m:dPr>
                                    <m:ctrlPr>
                                      <a:rPr lang="en-CA" sz="38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CA" sz="3800" i="1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a:rPr lang="en-CA" sz="3800" i="1">
                                    <a:latin typeface="Cambria Math" panose="02040503050406030204" pitchFamily="18" charset="0"/>
                                  </a:rPr>
                                  <m:t>⊗</m:t>
                                </m:r>
                                <m:r>
                                  <a:rPr lang="en-CA" sz="38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  <m:d>
                                  <m:dPr>
                                    <m:ctrlPr>
                                      <a:rPr lang="en-CA" sz="38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CA" sz="3800" i="1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a:rPr lang="en-CA" sz="3800" i="1">
                                    <a:latin typeface="Cambria Math" panose="02040503050406030204" pitchFamily="18" charset="0"/>
                                  </a:rPr>
                                  <m:t>⊗</m:t>
                                </m:r>
                                <m:f>
                                  <m:fPr>
                                    <m:ctrlPr>
                                      <a:rPr lang="en-CA" sz="38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CA" sz="3800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en-CA" sz="38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  <m:d>
                                      <m:dPr>
                                        <m:ctrlPr>
                                          <a:rPr lang="en-CA" sz="3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CA" sz="3800" i="1">
                                            <a:solidFill>
                                              <a:srgbClr val="FF66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</m:d>
                                  </m:num>
                                  <m:den>
                                    <m:r>
                                      <a:rPr lang="en-CA" sz="3800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en-CA" sz="3800" i="1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den>
                                </m:f>
                              </m:e>
                            </m:eqArr>
                          </m:e>
                        </m:d>
                      </m:e>
                      <m:sub>
                        <m:r>
                          <a:rPr lang="en-CA" sz="3800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CA" sz="3800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</m:sSub>
                  </m:oMath>
                </a14:m>
                <a:r>
                  <a:rPr lang="en-GB" sz="3800" i="1" dirty="0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D229807-45EA-D4C4-7469-039C8A0839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843499"/>
                <a:ext cx="6297561" cy="295395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91882B6-1AB7-E509-FD63-37853540392A}"/>
                  </a:ext>
                </a:extLst>
              </p:cNvPr>
              <p:cNvSpPr txBox="1"/>
              <p:nvPr/>
            </p:nvSpPr>
            <p:spPr>
              <a:xfrm>
                <a:off x="6058367" y="2843499"/>
                <a:ext cx="6297561" cy="2874120"/>
              </a:xfrm>
              <a:prstGeom prst="rect">
                <a:avLst/>
              </a:prstGeom>
              <a:noFill/>
              <a:effectLst>
                <a:softEdge rad="127000"/>
              </a:effectLst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CA" sz="38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CA" sz="3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CA" sz="38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f>
                              <m:fPr>
                                <m:ctrlPr>
                                  <a:rPr lang="en-CA" sz="38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CA" sz="38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CA" sz="38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  <m:d>
                                  <m:dPr>
                                    <m:ctrlPr>
                                      <a:rPr lang="en-CA" sz="38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CA" sz="3800" i="1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CA" sz="3800" i="1">
                                        <a:latin typeface="Cambria Math" panose="02040503050406030204" pitchFamily="18" charset="0"/>
                                      </a:rPr>
                                      <m:t>=0</m:t>
                                    </m:r>
                                  </m:e>
                                </m:d>
                              </m:num>
                              <m:den>
                                <m:r>
                                  <a:rPr lang="en-CA" sz="38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CA" sz="3800" i="1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den>
                            </m:f>
                            <m:r>
                              <a:rPr lang="en-CA" sz="3800" i="1">
                                <a:latin typeface="Cambria Math" panose="02040503050406030204" pitchFamily="18" charset="0"/>
                              </a:rPr>
                              <m:t>⊗</m:t>
                            </m:r>
                            <m:r>
                              <a:rPr lang="en-CA" sz="3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  <m:d>
                              <m:dPr>
                                <m:ctrlPr>
                                  <a:rPr lang="en-CA" sz="3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CA" sz="3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d>
                            <m:r>
                              <a:rPr lang="en-CA" sz="3800" i="1">
                                <a:latin typeface="Cambria Math" panose="02040503050406030204" pitchFamily="18" charset="0"/>
                              </a:rPr>
                              <m:t>⊗</m:t>
                            </m:r>
                            <m:r>
                              <a:rPr lang="en-CA" sz="3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  <m:d>
                              <m:dPr>
                                <m:ctrlPr>
                                  <a:rPr lang="en-CA" sz="3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CA" sz="3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d>
                          </m:e>
                          <m:e>
                            <m:r>
                              <a:rPr lang="en-CA" sz="38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CA" sz="3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  <m:d>
                              <m:dPr>
                                <m:ctrlPr>
                                  <a:rPr lang="en-CA" sz="3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CA" sz="3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d>
                            <m:r>
                              <a:rPr lang="en-CA" sz="3800" i="1">
                                <a:latin typeface="Cambria Math" panose="02040503050406030204" pitchFamily="18" charset="0"/>
                              </a:rPr>
                              <m:t>⊗</m:t>
                            </m:r>
                            <m:f>
                              <m:fPr>
                                <m:ctrlPr>
                                  <a:rPr lang="en-CA" sz="38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CA" sz="38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CA" sz="38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  <m:d>
                                  <m:dPr>
                                    <m:ctrlPr>
                                      <a:rPr lang="en-CA" sz="38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CA" sz="3800" i="1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CA" sz="3800" i="1">
                                        <a:latin typeface="Cambria Math" panose="02040503050406030204" pitchFamily="18" charset="0"/>
                                      </a:rPr>
                                      <m:t>=0</m:t>
                                    </m:r>
                                  </m:e>
                                </m:d>
                              </m:num>
                              <m:den>
                                <m:r>
                                  <a:rPr lang="en-CA" sz="38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CA" sz="3800" i="1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den>
                            </m:f>
                            <m:r>
                              <a:rPr lang="en-CA" sz="3800" i="1">
                                <a:latin typeface="Cambria Math" panose="02040503050406030204" pitchFamily="18" charset="0"/>
                              </a:rPr>
                              <m:t>⊗</m:t>
                            </m:r>
                            <m:r>
                              <a:rPr lang="en-CA" sz="3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  <m:d>
                              <m:dPr>
                                <m:ctrlPr>
                                  <a:rPr lang="en-CA" sz="3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CA" sz="3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d>
                          </m:e>
                          <m:e>
                            <m:r>
                              <a:rPr lang="en-CA" sz="38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CA" sz="3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  <m:d>
                              <m:dPr>
                                <m:ctrlPr>
                                  <a:rPr lang="en-CA" sz="3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CA" sz="3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d>
                            <m:r>
                              <a:rPr lang="en-CA" sz="3800" i="1">
                                <a:latin typeface="Cambria Math" panose="02040503050406030204" pitchFamily="18" charset="0"/>
                              </a:rPr>
                              <m:t>⊗</m:t>
                            </m:r>
                            <m:r>
                              <a:rPr lang="en-CA" sz="3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  <m:d>
                              <m:dPr>
                                <m:ctrlPr>
                                  <a:rPr lang="en-CA" sz="3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CA" sz="3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d>
                            <m:r>
                              <a:rPr lang="en-CA" sz="3800" i="1">
                                <a:latin typeface="Cambria Math" panose="02040503050406030204" pitchFamily="18" charset="0"/>
                              </a:rPr>
                              <m:t>⊗</m:t>
                            </m:r>
                            <m:f>
                              <m:fPr>
                                <m:ctrlPr>
                                  <a:rPr lang="en-CA" sz="38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CA" sz="38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CA" sz="38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  <m:d>
                                  <m:dPr>
                                    <m:ctrlPr>
                                      <a:rPr lang="en-CA" sz="38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CA" sz="3800" i="1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CA" sz="3800" i="1">
                                        <a:latin typeface="Cambria Math" panose="02040503050406030204" pitchFamily="18" charset="0"/>
                                      </a:rPr>
                                      <m:t>=0</m:t>
                                    </m:r>
                                  </m:e>
                                </m:d>
                              </m:num>
                              <m:den>
                                <m:r>
                                  <a:rPr lang="en-CA" sz="38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CA" sz="3800" i="1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den>
                            </m:f>
                          </m:e>
                        </m:eqArr>
                      </m:e>
                    </m:d>
                  </m:oMath>
                </a14:m>
                <a:r>
                  <a:rPr lang="en-GB" sz="3800" i="1" dirty="0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91882B6-1AB7-E509-FD63-3785354039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8367" y="2843499"/>
                <a:ext cx="6297561" cy="28741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D978EE2-8A12-77BF-A71B-2559405F3AB8}"/>
                  </a:ext>
                </a:extLst>
              </p:cNvPr>
              <p:cNvSpPr txBox="1"/>
              <p:nvPr/>
            </p:nvSpPr>
            <p:spPr>
              <a:xfrm>
                <a:off x="-639096" y="5857726"/>
                <a:ext cx="13470194" cy="954107"/>
              </a:xfrm>
              <a:prstGeom prst="rect">
                <a:avLst/>
              </a:prstGeom>
              <a:noFill/>
              <a:effectLst>
                <a:softEdge rad="127000"/>
              </a:effectLst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CA" sz="500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CA" sz="5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5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CA" sz="5000" i="1">
                              <a:latin typeface="Cambria Math" panose="02040503050406030204" pitchFamily="18" charset="0"/>
                            </a:rPr>
                            <m:t>⊗</m:t>
                          </m:r>
                          <m:r>
                            <m:rPr>
                              <m:nor/>
                            </m:rPr>
                            <a:rPr lang="en-CA" sz="5000"/>
                            <m:t>𝟙</m:t>
                          </m:r>
                          <m:r>
                            <a:rPr lang="en-CA" sz="5000" i="1">
                              <a:latin typeface="Cambria Math" panose="02040503050406030204" pitchFamily="18" charset="0"/>
                            </a:rPr>
                            <m:t>⊗</m:t>
                          </m:r>
                          <m:r>
                            <m:rPr>
                              <m:nor/>
                            </m:rPr>
                            <a:rPr lang="en-CA" sz="5000"/>
                            <m:t>𝟙</m:t>
                          </m:r>
                        </m:e>
                      </m:d>
                      <m:r>
                        <a:rPr lang="en-CA" sz="5000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CA" sz="5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CA" sz="5000"/>
                            <m:t>𝟙</m:t>
                          </m:r>
                          <m:r>
                            <a:rPr lang="en-CA" sz="5000" i="1">
                              <a:latin typeface="Cambria Math" panose="02040503050406030204" pitchFamily="18" charset="0"/>
                            </a:rPr>
                            <m:t>⊗</m:t>
                          </m:r>
                          <m:r>
                            <a:rPr lang="en-CA" sz="5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CA" sz="5000" i="1">
                              <a:latin typeface="Cambria Math" panose="02040503050406030204" pitchFamily="18" charset="0"/>
                            </a:rPr>
                            <m:t>⊗</m:t>
                          </m:r>
                          <m:r>
                            <m:rPr>
                              <m:nor/>
                            </m:rPr>
                            <a:rPr lang="en-CA" sz="5000"/>
                            <m:t>𝟙</m:t>
                          </m:r>
                        </m:e>
                      </m:d>
                      <m:r>
                        <a:rPr lang="en-CA" sz="5000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CA" sz="5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CA" sz="5000"/>
                            <m:t>𝟙</m:t>
                          </m:r>
                          <m:r>
                            <a:rPr lang="en-CA" sz="5000" i="1">
                              <a:latin typeface="Cambria Math" panose="02040503050406030204" pitchFamily="18" charset="0"/>
                            </a:rPr>
                            <m:t>⊗</m:t>
                          </m:r>
                          <m:r>
                            <m:rPr>
                              <m:nor/>
                            </m:rPr>
                            <a:rPr lang="en-CA" sz="5000"/>
                            <m:t>𝟙</m:t>
                          </m:r>
                          <m:r>
                            <a:rPr lang="en-CA" sz="5000" i="1">
                              <a:latin typeface="Cambria Math" panose="02040503050406030204" pitchFamily="18" charset="0"/>
                            </a:rPr>
                            <m:t>⊗</m:t>
                          </m:r>
                          <m:r>
                            <a:rPr lang="en-CA" sz="5000" i="1">
                              <a:solidFill>
                                <a:srgbClr val="00642D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</m:oMath>
                  </m:oMathPara>
                </a14:m>
                <a:endParaRPr lang="en-GB" sz="5000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D978EE2-8A12-77BF-A71B-2559405F3A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639096" y="5857726"/>
                <a:ext cx="13470194" cy="95410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764ECD0-8200-0BFA-EBD7-FFE920BCA98A}"/>
                  </a:ext>
                </a:extLst>
              </p:cNvPr>
              <p:cNvSpPr txBox="1"/>
              <p:nvPr/>
            </p:nvSpPr>
            <p:spPr>
              <a:xfrm>
                <a:off x="8559214" y="68580"/>
                <a:ext cx="3632786" cy="1032206"/>
              </a:xfrm>
              <a:prstGeom prst="rect">
                <a:avLst/>
              </a:prstGeom>
              <a:noFill/>
              <a:effectLst>
                <a:softEdge rad="127000"/>
              </a:effectLst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6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CA" sz="6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6000" b="0" i="1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CA" sz="6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CA" sz="6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60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CA" sz="6000" b="0" i="1" smtClean="0">
                              <a:solidFill>
                                <a:srgbClr val="00642D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CA" sz="6000" b="0" i="1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-GB" sz="6000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764ECD0-8200-0BFA-EBD7-FFE920BCA9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9214" y="68580"/>
                <a:ext cx="3632786" cy="103220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1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D9797A5B-6303-0CCF-ED79-A1CE969FA1A9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03760" y="657000"/>
              <a:ext cx="11729880" cy="609912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D9797A5B-6303-0CCF-ED79-A1CE969FA1A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94400" y="647640"/>
                <a:ext cx="11748600" cy="611784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61368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8761"/>
    </mc:Choice>
    <mc:Fallback xmlns="">
      <p:transition spd="slow" advTm="687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3" grpId="0"/>
      <p:bldP spid="8" grpId="0"/>
      <p:bldP spid="10" grpId="0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BF99F5F-6924-9B98-1AEC-A8A4FF67CA2C}"/>
                  </a:ext>
                </a:extLst>
              </p:cNvPr>
              <p:cNvSpPr txBox="1"/>
              <p:nvPr/>
            </p:nvSpPr>
            <p:spPr>
              <a:xfrm>
                <a:off x="0" y="-117988"/>
                <a:ext cx="12477135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480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8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CA" sz="48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CA" sz="4800" b="0" i="0" smtClean="0"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CA" sz="48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8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CA" sz="48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CA" sz="4800" b="0" i="1" smtClean="0">
                          <a:latin typeface="Cambria Math" panose="02040503050406030204" pitchFamily="18" charset="0"/>
                        </a:rPr>
                        <m:t>⊗</m:t>
                      </m:r>
                      <m:r>
                        <m:rPr>
                          <m:nor/>
                        </m:rPr>
                        <a:rPr lang="en-CA" sz="4800"/>
                        <m:t>𝟙</m:t>
                      </m:r>
                      <m:r>
                        <a:rPr lang="en-CA" sz="4800" i="1">
                          <a:latin typeface="Cambria Math" panose="02040503050406030204" pitchFamily="18" charset="0"/>
                        </a:rPr>
                        <m:t>⊗</m:t>
                      </m:r>
                      <m:r>
                        <m:rPr>
                          <m:nor/>
                        </m:rPr>
                        <a:rPr lang="en-CA" sz="4800"/>
                        <m:t>𝟙</m:t>
                      </m:r>
                      <m:r>
                        <a:rPr lang="en-CA" sz="4800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nor/>
                        </m:rPr>
                        <a:rPr lang="en-CA" sz="4800"/>
                        <m:t>𝟙</m:t>
                      </m:r>
                      <m:r>
                        <a:rPr lang="en-CA" sz="4800" i="1">
                          <a:latin typeface="Cambria Math" panose="02040503050406030204" pitchFamily="18" charset="0"/>
                        </a:rPr>
                        <m:t>⊗</m:t>
                      </m:r>
                      <m:sSub>
                        <m:sSubPr>
                          <m:ctrlPr>
                            <a:rPr lang="en-CA" sz="48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8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CA" sz="48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CA" sz="4800" i="1">
                          <a:latin typeface="Cambria Math" panose="02040503050406030204" pitchFamily="18" charset="0"/>
                        </a:rPr>
                        <m:t>⊗</m:t>
                      </m:r>
                      <m:r>
                        <m:rPr>
                          <m:nor/>
                        </m:rPr>
                        <a:rPr lang="en-CA" sz="4800"/>
                        <m:t>𝟙</m:t>
                      </m:r>
                      <m:r>
                        <a:rPr lang="en-CA" sz="480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nor/>
                        </m:rPr>
                        <a:rPr lang="en-CA" sz="4800"/>
                        <m:t>𝟙</m:t>
                      </m:r>
                      <m:r>
                        <a:rPr lang="en-CA" sz="4800" i="1">
                          <a:latin typeface="Cambria Math" panose="02040503050406030204" pitchFamily="18" charset="0"/>
                        </a:rPr>
                        <m:t>⊗</m:t>
                      </m:r>
                      <m:r>
                        <m:rPr>
                          <m:nor/>
                        </m:rPr>
                        <a:rPr lang="en-CA" sz="4800"/>
                        <m:t>𝟙</m:t>
                      </m:r>
                      <m:r>
                        <a:rPr lang="en-CA" sz="4800" i="1">
                          <a:latin typeface="Cambria Math" panose="02040503050406030204" pitchFamily="18" charset="0"/>
                        </a:rPr>
                        <m:t>⊗</m:t>
                      </m:r>
                      <m:sSub>
                        <m:sSubPr>
                          <m:ctrlPr>
                            <a:rPr lang="en-CA" sz="48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8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CA" sz="48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en-CA" sz="4800" b="0" i="0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4800" i="1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8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CA" sz="4800" b="0" i="1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  <m:r>
                        <a:rPr lang="en-CA" sz="4800"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CA" sz="48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8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CA" sz="48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  <m:r>
                        <a:rPr lang="en-CA" sz="4800" i="1">
                          <a:latin typeface="Cambria Math" panose="02040503050406030204" pitchFamily="18" charset="0"/>
                        </a:rPr>
                        <m:t>⊗</m:t>
                      </m:r>
                      <m:r>
                        <m:rPr>
                          <m:nor/>
                        </m:rPr>
                        <a:rPr lang="en-CA" sz="4800"/>
                        <m:t>𝟙</m:t>
                      </m:r>
                      <m:r>
                        <a:rPr lang="en-CA" sz="4800" i="1">
                          <a:latin typeface="Cambria Math" panose="02040503050406030204" pitchFamily="18" charset="0"/>
                        </a:rPr>
                        <m:t>⊗</m:t>
                      </m:r>
                      <m:r>
                        <m:rPr>
                          <m:nor/>
                        </m:rPr>
                        <a:rPr lang="en-CA" sz="4800"/>
                        <m:t>𝟙</m:t>
                      </m:r>
                      <m:r>
                        <a:rPr lang="en-CA" sz="480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nor/>
                        </m:rPr>
                        <a:rPr lang="en-CA" sz="4800"/>
                        <m:t>𝟙</m:t>
                      </m:r>
                      <m:r>
                        <a:rPr lang="en-CA" sz="4800" i="1">
                          <a:latin typeface="Cambria Math" panose="02040503050406030204" pitchFamily="18" charset="0"/>
                        </a:rPr>
                        <m:t>⊗</m:t>
                      </m:r>
                      <m:sSub>
                        <m:sSubPr>
                          <m:ctrlPr>
                            <a:rPr lang="en-CA" sz="48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8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CA" sz="48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  <m:r>
                        <a:rPr lang="en-CA" sz="4800" i="1">
                          <a:latin typeface="Cambria Math" panose="02040503050406030204" pitchFamily="18" charset="0"/>
                        </a:rPr>
                        <m:t>⊗</m:t>
                      </m:r>
                      <m:r>
                        <m:rPr>
                          <m:nor/>
                        </m:rPr>
                        <a:rPr lang="en-CA" sz="4800"/>
                        <m:t>𝟙</m:t>
                      </m:r>
                      <m:r>
                        <a:rPr lang="en-CA" sz="480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nor/>
                        </m:rPr>
                        <a:rPr lang="en-CA" sz="4800"/>
                        <m:t>𝟙</m:t>
                      </m:r>
                      <m:r>
                        <a:rPr lang="en-CA" sz="4800" i="1">
                          <a:latin typeface="Cambria Math" panose="02040503050406030204" pitchFamily="18" charset="0"/>
                        </a:rPr>
                        <m:t>⊗</m:t>
                      </m:r>
                      <m:r>
                        <m:rPr>
                          <m:nor/>
                        </m:rPr>
                        <a:rPr lang="en-CA" sz="4800"/>
                        <m:t>𝟙</m:t>
                      </m:r>
                      <m:r>
                        <a:rPr lang="en-CA" sz="4800" i="1">
                          <a:latin typeface="Cambria Math" panose="02040503050406030204" pitchFamily="18" charset="0"/>
                        </a:rPr>
                        <m:t>⊗</m:t>
                      </m:r>
                      <m:sSub>
                        <m:sSubPr>
                          <m:ctrlPr>
                            <a:rPr lang="en-CA" sz="48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8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CA" sz="48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</m:oMath>
                  </m:oMathPara>
                </a14:m>
                <a:endParaRPr lang="en-CA" sz="48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48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CA" sz="4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b>
                      </m:sSub>
                      <m:r>
                        <a:rPr lang="en-CA" sz="4800"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CA" sz="4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CA" sz="4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b>
                      </m:sSub>
                      <m:r>
                        <a:rPr lang="en-CA" sz="4800" i="1">
                          <a:latin typeface="Cambria Math" panose="02040503050406030204" pitchFamily="18" charset="0"/>
                        </a:rPr>
                        <m:t>⊗</m:t>
                      </m:r>
                      <m:r>
                        <m:rPr>
                          <m:nor/>
                        </m:rPr>
                        <a:rPr lang="en-CA" sz="4800"/>
                        <m:t>𝟙</m:t>
                      </m:r>
                      <m:r>
                        <a:rPr lang="en-CA" sz="4800" i="1">
                          <a:latin typeface="Cambria Math" panose="02040503050406030204" pitchFamily="18" charset="0"/>
                        </a:rPr>
                        <m:t>⊗</m:t>
                      </m:r>
                      <m:r>
                        <m:rPr>
                          <m:nor/>
                        </m:rPr>
                        <a:rPr lang="en-CA" sz="4800"/>
                        <m:t>𝟙</m:t>
                      </m:r>
                      <m:r>
                        <a:rPr lang="en-CA" sz="480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nor/>
                        </m:rPr>
                        <a:rPr lang="en-CA" sz="4800"/>
                        <m:t>𝟙</m:t>
                      </m:r>
                      <m:r>
                        <a:rPr lang="en-CA" sz="4800" i="1">
                          <a:latin typeface="Cambria Math" panose="02040503050406030204" pitchFamily="18" charset="0"/>
                        </a:rPr>
                        <m:t>⊗</m:t>
                      </m:r>
                      <m:sSub>
                        <m:sSubPr>
                          <m:ctrlPr>
                            <a:rPr lang="en-CA" sz="4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CA" sz="4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b>
                      </m:sSub>
                      <m:r>
                        <a:rPr lang="en-CA" sz="4800" i="1">
                          <a:latin typeface="Cambria Math" panose="02040503050406030204" pitchFamily="18" charset="0"/>
                        </a:rPr>
                        <m:t>⊗</m:t>
                      </m:r>
                      <m:r>
                        <m:rPr>
                          <m:nor/>
                        </m:rPr>
                        <a:rPr lang="en-CA" sz="4800"/>
                        <m:t>𝟙</m:t>
                      </m:r>
                      <m:r>
                        <a:rPr lang="en-CA" sz="480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nor/>
                        </m:rPr>
                        <a:rPr lang="en-CA" sz="4800"/>
                        <m:t>𝟙</m:t>
                      </m:r>
                      <m:r>
                        <a:rPr lang="en-CA" sz="4800" i="1">
                          <a:latin typeface="Cambria Math" panose="02040503050406030204" pitchFamily="18" charset="0"/>
                        </a:rPr>
                        <m:t>⊗</m:t>
                      </m:r>
                      <m:r>
                        <m:rPr>
                          <m:nor/>
                        </m:rPr>
                        <a:rPr lang="en-CA" sz="4800"/>
                        <m:t>𝟙</m:t>
                      </m:r>
                      <m:r>
                        <a:rPr lang="en-CA" sz="4800" i="1">
                          <a:latin typeface="Cambria Math" panose="02040503050406030204" pitchFamily="18" charset="0"/>
                        </a:rPr>
                        <m:t>⊗</m:t>
                      </m:r>
                      <m:sSub>
                        <m:sSubPr>
                          <m:ctrlPr>
                            <a:rPr lang="en-CA" sz="4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CA" sz="4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b>
                      </m:sSub>
                    </m:oMath>
                  </m:oMathPara>
                </a14:m>
                <a:endParaRPr lang="en-CA" sz="4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BF99F5F-6924-9B98-1AEC-A8A4FF67CA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-117988"/>
                <a:ext cx="12477135" cy="230832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883571F-80AB-273D-DD54-18255D070C66}"/>
                  </a:ext>
                </a:extLst>
              </p:cNvPr>
              <p:cNvSpPr txBox="1"/>
              <p:nvPr/>
            </p:nvSpPr>
            <p:spPr>
              <a:xfrm>
                <a:off x="2984089" y="2190336"/>
                <a:ext cx="8844118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7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7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==</m:t>
                      </m:r>
                      <m:sSub>
                        <m:sSubPr>
                          <m:ctrlPr>
                            <a:rPr lang="en-CA" sz="720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72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CA" sz="72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CA" sz="7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⟩"/>
                          <m:ctrlPr>
                            <a:rPr lang="en-GB" sz="7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7200" b="0" i="1" smtClean="0">
                                  <a:solidFill>
                                    <a:srgbClr val="2DA5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7200" b="0" i="1" smtClean="0">
                                  <a:solidFill>
                                    <a:srgbClr val="2DA5FF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CA" sz="7200" b="0" i="1" smtClean="0">
                                  <a:solidFill>
                                    <a:srgbClr val="2DA5FF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CA" sz="7200" b="0" i="1" smtClean="0">
                                  <a:solidFill>
                                    <a:srgbClr val="FF474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7200" b="0" i="1" smtClean="0">
                                  <a:solidFill>
                                    <a:srgbClr val="FF4747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CA" sz="7200" b="0" i="1" smtClean="0">
                                  <a:solidFill>
                                    <a:srgbClr val="FF4747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CA" sz="72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72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CA" sz="72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CA" sz="5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883571F-80AB-273D-DD54-18255D070C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4089" y="2190336"/>
                <a:ext cx="8844118" cy="120032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6F28424-6BCB-56E3-ADEE-13BFF504B129}"/>
              </a:ext>
            </a:extLst>
          </p:cNvPr>
          <p:cNvCxnSpPr>
            <a:cxnSpLocks/>
          </p:cNvCxnSpPr>
          <p:nvPr/>
        </p:nvCxnSpPr>
        <p:spPr>
          <a:xfrm flipH="1">
            <a:off x="0" y="2215697"/>
            <a:ext cx="12192000" cy="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D3C5779-5FCE-B5A3-F66A-330E0E133481}"/>
                  </a:ext>
                </a:extLst>
              </p:cNvPr>
              <p:cNvSpPr txBox="1"/>
              <p:nvPr/>
            </p:nvSpPr>
            <p:spPr>
              <a:xfrm>
                <a:off x="1" y="3420162"/>
                <a:ext cx="12192000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7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CA" sz="7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7200" i="1">
                                  <a:solidFill>
                                    <a:srgbClr val="2DA5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7200" i="1">
                                  <a:solidFill>
                                    <a:srgbClr val="2DA5FF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CA" sz="7200" i="1">
                                  <a:solidFill>
                                    <a:srgbClr val="2DA5FF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CA" sz="7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CA" sz="7200" i="1">
                                  <a:solidFill>
                                    <a:srgbClr val="FF474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7200" i="1">
                                  <a:solidFill>
                                    <a:srgbClr val="FF4747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CA" sz="7200" i="1">
                                  <a:solidFill>
                                    <a:srgbClr val="FF4747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CA" sz="7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CA" sz="72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72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CA" sz="72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d>
                        <m:dPr>
                          <m:begChr m:val="|"/>
                          <m:endChr m:val="⟩"/>
                          <m:ctrlPr>
                            <a:rPr lang="en-GB" sz="7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7200" i="1">
                                  <a:solidFill>
                                    <a:srgbClr val="2DA5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7200" i="1">
                                  <a:solidFill>
                                    <a:srgbClr val="2DA5FF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CA" sz="7200" i="1">
                                  <a:solidFill>
                                    <a:srgbClr val="2DA5FF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CA" sz="7200" i="1">
                                  <a:solidFill>
                                    <a:srgbClr val="FF474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7200" i="1">
                                  <a:solidFill>
                                    <a:srgbClr val="FF4747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CA" sz="7200" i="1">
                                  <a:solidFill>
                                    <a:srgbClr val="FF4747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CA" sz="72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72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CA" sz="72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CA" sz="72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D3C5779-5FCE-B5A3-F66A-330E0E1334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3420162"/>
                <a:ext cx="12192000" cy="120032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0718CDA-1FFE-A26A-BC26-C35911F0E904}"/>
                  </a:ext>
                </a:extLst>
              </p:cNvPr>
              <p:cNvSpPr txBox="1"/>
              <p:nvPr/>
            </p:nvSpPr>
            <p:spPr>
              <a:xfrm>
                <a:off x="136422" y="5261277"/>
                <a:ext cx="11978150" cy="11780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540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5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CA" sz="5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d>
                        <m:dPr>
                          <m:begChr m:val="|"/>
                          <m:endChr m:val="⟩"/>
                          <m:ctrlPr>
                            <a:rPr lang="en-GB" sz="5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5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↑↑↑</m:t>
                          </m:r>
                        </m:e>
                      </m:d>
                      <m:r>
                        <a:rPr lang="en-CA" sz="5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CA" sz="5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CA" sz="5400" dirty="0"/>
                            <m:t>½</m:t>
                          </m:r>
                          <m:r>
                            <a:rPr lang="en-CA" sz="5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nor/>
                            </m:rPr>
                            <a:rPr lang="en-CA" sz="5400" dirty="0"/>
                            <m:t>½</m:t>
                          </m:r>
                          <m:r>
                            <a:rPr lang="en-CA" sz="5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nor/>
                            </m:rPr>
                            <a:rPr lang="en-CA" sz="5400" dirty="0"/>
                            <m:t>½</m:t>
                          </m:r>
                        </m:e>
                      </m:d>
                      <m:d>
                        <m:dPr>
                          <m:begChr m:val="|"/>
                          <m:endChr m:val="⟩"/>
                          <m:ctrlPr>
                            <a:rPr lang="en-GB" sz="5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5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↑↑↑</m:t>
                          </m:r>
                        </m:e>
                      </m:d>
                      <m:r>
                        <a:rPr lang="en-CA" sz="5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type m:val="skw"/>
                          <m:ctrlPr>
                            <a:rPr lang="en-CA" sz="5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sz="5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CA" sz="5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begChr m:val="|"/>
                          <m:endChr m:val="⟩"/>
                          <m:ctrlPr>
                            <a:rPr lang="en-GB" sz="5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5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↑↑↑</m:t>
                          </m:r>
                        </m:e>
                      </m:d>
                    </m:oMath>
                  </m:oMathPara>
                </a14:m>
                <a:endParaRPr lang="en-CA" sz="5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0718CDA-1FFE-A26A-BC26-C35911F0E9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422" y="5261277"/>
                <a:ext cx="11978150" cy="117807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0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0FA4859C-CB3C-B9D7-318C-A1426A4D7FF0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357560" y="4549320"/>
              <a:ext cx="8572320" cy="212292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0FA4859C-CB3C-B9D7-318C-A1426A4D7FF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348200" y="4539960"/>
                <a:ext cx="8591040" cy="214164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136639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484"/>
    </mc:Choice>
    <mc:Fallback xmlns="">
      <p:transition spd="slow" advTm="244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BF99F5F-6924-9B98-1AEC-A8A4FF67CA2C}"/>
                  </a:ext>
                </a:extLst>
              </p:cNvPr>
              <p:cNvSpPr txBox="1"/>
              <p:nvPr/>
            </p:nvSpPr>
            <p:spPr>
              <a:xfrm>
                <a:off x="0" y="-117988"/>
                <a:ext cx="12477135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480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8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CA" sz="48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CA" sz="4800" b="0" i="0" smtClean="0"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CA" sz="48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8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CA" sz="48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CA" sz="4800" b="0" i="1" smtClean="0">
                          <a:latin typeface="Cambria Math" panose="02040503050406030204" pitchFamily="18" charset="0"/>
                        </a:rPr>
                        <m:t>⊗</m:t>
                      </m:r>
                      <m:r>
                        <m:rPr>
                          <m:nor/>
                        </m:rPr>
                        <a:rPr lang="en-CA" sz="4800"/>
                        <m:t>𝟙</m:t>
                      </m:r>
                      <m:r>
                        <a:rPr lang="en-CA" sz="4800" i="1">
                          <a:latin typeface="Cambria Math" panose="02040503050406030204" pitchFamily="18" charset="0"/>
                        </a:rPr>
                        <m:t>⊗</m:t>
                      </m:r>
                      <m:r>
                        <m:rPr>
                          <m:nor/>
                        </m:rPr>
                        <a:rPr lang="en-CA" sz="4800"/>
                        <m:t>𝟙</m:t>
                      </m:r>
                      <m:r>
                        <a:rPr lang="en-CA" sz="4800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nor/>
                        </m:rPr>
                        <a:rPr lang="en-CA" sz="4800"/>
                        <m:t>𝟙</m:t>
                      </m:r>
                      <m:r>
                        <a:rPr lang="en-CA" sz="4800" i="1">
                          <a:latin typeface="Cambria Math" panose="02040503050406030204" pitchFamily="18" charset="0"/>
                        </a:rPr>
                        <m:t>⊗</m:t>
                      </m:r>
                      <m:sSub>
                        <m:sSubPr>
                          <m:ctrlPr>
                            <a:rPr lang="en-CA" sz="48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8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CA" sz="48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CA" sz="4800" i="1">
                          <a:latin typeface="Cambria Math" panose="02040503050406030204" pitchFamily="18" charset="0"/>
                        </a:rPr>
                        <m:t>⊗</m:t>
                      </m:r>
                      <m:r>
                        <m:rPr>
                          <m:nor/>
                        </m:rPr>
                        <a:rPr lang="en-CA" sz="4800"/>
                        <m:t>𝟙</m:t>
                      </m:r>
                      <m:r>
                        <a:rPr lang="en-CA" sz="480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nor/>
                        </m:rPr>
                        <a:rPr lang="en-CA" sz="4800"/>
                        <m:t>𝟙</m:t>
                      </m:r>
                      <m:r>
                        <a:rPr lang="en-CA" sz="4800" i="1">
                          <a:latin typeface="Cambria Math" panose="02040503050406030204" pitchFamily="18" charset="0"/>
                        </a:rPr>
                        <m:t>⊗</m:t>
                      </m:r>
                      <m:r>
                        <m:rPr>
                          <m:nor/>
                        </m:rPr>
                        <a:rPr lang="en-CA" sz="4800"/>
                        <m:t>𝟙</m:t>
                      </m:r>
                      <m:r>
                        <a:rPr lang="en-CA" sz="4800" i="1">
                          <a:latin typeface="Cambria Math" panose="02040503050406030204" pitchFamily="18" charset="0"/>
                        </a:rPr>
                        <m:t>⊗</m:t>
                      </m:r>
                      <m:sSub>
                        <m:sSubPr>
                          <m:ctrlPr>
                            <a:rPr lang="en-CA" sz="48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8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CA" sz="48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en-CA" sz="4800" b="0" i="0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4800" i="1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8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CA" sz="4800" b="0" i="1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  <m:r>
                        <a:rPr lang="en-CA" sz="4800"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CA" sz="48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8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CA" sz="48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  <m:r>
                        <a:rPr lang="en-CA" sz="4800" i="1">
                          <a:latin typeface="Cambria Math" panose="02040503050406030204" pitchFamily="18" charset="0"/>
                        </a:rPr>
                        <m:t>⊗</m:t>
                      </m:r>
                      <m:r>
                        <m:rPr>
                          <m:nor/>
                        </m:rPr>
                        <a:rPr lang="en-CA" sz="4800"/>
                        <m:t>𝟙</m:t>
                      </m:r>
                      <m:r>
                        <a:rPr lang="en-CA" sz="4800" i="1">
                          <a:latin typeface="Cambria Math" panose="02040503050406030204" pitchFamily="18" charset="0"/>
                        </a:rPr>
                        <m:t>⊗</m:t>
                      </m:r>
                      <m:r>
                        <m:rPr>
                          <m:nor/>
                        </m:rPr>
                        <a:rPr lang="en-CA" sz="4800"/>
                        <m:t>𝟙</m:t>
                      </m:r>
                      <m:r>
                        <a:rPr lang="en-CA" sz="480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nor/>
                        </m:rPr>
                        <a:rPr lang="en-CA" sz="4800"/>
                        <m:t>𝟙</m:t>
                      </m:r>
                      <m:r>
                        <a:rPr lang="en-CA" sz="4800" i="1">
                          <a:latin typeface="Cambria Math" panose="02040503050406030204" pitchFamily="18" charset="0"/>
                        </a:rPr>
                        <m:t>⊗</m:t>
                      </m:r>
                      <m:sSub>
                        <m:sSubPr>
                          <m:ctrlPr>
                            <a:rPr lang="en-CA" sz="48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8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CA" sz="48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  <m:r>
                        <a:rPr lang="en-CA" sz="4800" i="1">
                          <a:latin typeface="Cambria Math" panose="02040503050406030204" pitchFamily="18" charset="0"/>
                        </a:rPr>
                        <m:t>⊗</m:t>
                      </m:r>
                      <m:r>
                        <m:rPr>
                          <m:nor/>
                        </m:rPr>
                        <a:rPr lang="en-CA" sz="4800"/>
                        <m:t>𝟙</m:t>
                      </m:r>
                      <m:r>
                        <a:rPr lang="en-CA" sz="480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nor/>
                        </m:rPr>
                        <a:rPr lang="en-CA" sz="4800"/>
                        <m:t>𝟙</m:t>
                      </m:r>
                      <m:r>
                        <a:rPr lang="en-CA" sz="4800" i="1">
                          <a:latin typeface="Cambria Math" panose="02040503050406030204" pitchFamily="18" charset="0"/>
                        </a:rPr>
                        <m:t>⊗</m:t>
                      </m:r>
                      <m:r>
                        <m:rPr>
                          <m:nor/>
                        </m:rPr>
                        <a:rPr lang="en-CA" sz="4800"/>
                        <m:t>𝟙</m:t>
                      </m:r>
                      <m:r>
                        <a:rPr lang="en-CA" sz="4800" i="1">
                          <a:latin typeface="Cambria Math" panose="02040503050406030204" pitchFamily="18" charset="0"/>
                        </a:rPr>
                        <m:t>⊗</m:t>
                      </m:r>
                      <m:sSub>
                        <m:sSubPr>
                          <m:ctrlPr>
                            <a:rPr lang="en-CA" sz="48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8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CA" sz="48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</m:oMath>
                  </m:oMathPara>
                </a14:m>
                <a:endParaRPr lang="en-CA" sz="48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48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CA" sz="4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b>
                      </m:sSub>
                      <m:r>
                        <a:rPr lang="en-CA" sz="4800"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CA" sz="4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CA" sz="4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b>
                      </m:sSub>
                      <m:r>
                        <a:rPr lang="en-CA" sz="4800" i="1">
                          <a:latin typeface="Cambria Math" panose="02040503050406030204" pitchFamily="18" charset="0"/>
                        </a:rPr>
                        <m:t>⊗</m:t>
                      </m:r>
                      <m:r>
                        <m:rPr>
                          <m:nor/>
                        </m:rPr>
                        <a:rPr lang="en-CA" sz="4800"/>
                        <m:t>𝟙</m:t>
                      </m:r>
                      <m:r>
                        <a:rPr lang="en-CA" sz="4800" i="1">
                          <a:latin typeface="Cambria Math" panose="02040503050406030204" pitchFamily="18" charset="0"/>
                        </a:rPr>
                        <m:t>⊗</m:t>
                      </m:r>
                      <m:r>
                        <m:rPr>
                          <m:nor/>
                        </m:rPr>
                        <a:rPr lang="en-CA" sz="4800"/>
                        <m:t>𝟙</m:t>
                      </m:r>
                      <m:r>
                        <a:rPr lang="en-CA" sz="480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nor/>
                        </m:rPr>
                        <a:rPr lang="en-CA" sz="4800"/>
                        <m:t>𝟙</m:t>
                      </m:r>
                      <m:r>
                        <a:rPr lang="en-CA" sz="4800" i="1">
                          <a:latin typeface="Cambria Math" panose="02040503050406030204" pitchFamily="18" charset="0"/>
                        </a:rPr>
                        <m:t>⊗</m:t>
                      </m:r>
                      <m:sSub>
                        <m:sSubPr>
                          <m:ctrlPr>
                            <a:rPr lang="en-CA" sz="4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CA" sz="4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b>
                      </m:sSub>
                      <m:r>
                        <a:rPr lang="en-CA" sz="4800" i="1">
                          <a:latin typeface="Cambria Math" panose="02040503050406030204" pitchFamily="18" charset="0"/>
                        </a:rPr>
                        <m:t>⊗</m:t>
                      </m:r>
                      <m:r>
                        <m:rPr>
                          <m:nor/>
                        </m:rPr>
                        <a:rPr lang="en-CA" sz="4800"/>
                        <m:t>𝟙</m:t>
                      </m:r>
                      <m:r>
                        <a:rPr lang="en-CA" sz="480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nor/>
                        </m:rPr>
                        <a:rPr lang="en-CA" sz="4800"/>
                        <m:t>𝟙</m:t>
                      </m:r>
                      <m:r>
                        <a:rPr lang="en-CA" sz="4800" i="1">
                          <a:latin typeface="Cambria Math" panose="02040503050406030204" pitchFamily="18" charset="0"/>
                        </a:rPr>
                        <m:t>⊗</m:t>
                      </m:r>
                      <m:r>
                        <m:rPr>
                          <m:nor/>
                        </m:rPr>
                        <a:rPr lang="en-CA" sz="4800"/>
                        <m:t>𝟙</m:t>
                      </m:r>
                      <m:r>
                        <a:rPr lang="en-CA" sz="4800" i="1">
                          <a:latin typeface="Cambria Math" panose="02040503050406030204" pitchFamily="18" charset="0"/>
                        </a:rPr>
                        <m:t>⊗</m:t>
                      </m:r>
                      <m:sSub>
                        <m:sSubPr>
                          <m:ctrlPr>
                            <a:rPr lang="en-CA" sz="4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CA" sz="4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b>
                      </m:sSub>
                    </m:oMath>
                  </m:oMathPara>
                </a14:m>
                <a:endParaRPr lang="en-CA" sz="4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BF99F5F-6924-9B98-1AEC-A8A4FF67CA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-117988"/>
                <a:ext cx="12477135" cy="230832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883571F-80AB-273D-DD54-18255D070C66}"/>
                  </a:ext>
                </a:extLst>
              </p:cNvPr>
              <p:cNvSpPr txBox="1"/>
              <p:nvPr/>
            </p:nvSpPr>
            <p:spPr>
              <a:xfrm>
                <a:off x="44365" y="2564286"/>
                <a:ext cx="2968493" cy="19177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6000" i="1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0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CA" sz="60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  <m:d>
                        <m:dPr>
                          <m:begChr m:val="|"/>
                          <m:endChr m:val="⟩"/>
                          <m:ctrlPr>
                            <a:rPr lang="en-GB" sz="6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6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↑↑↑</m:t>
                          </m:r>
                        </m:e>
                      </m:d>
                      <m:r>
                        <a:rPr lang="en-CA" sz="6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883571F-80AB-273D-DD54-18255D070C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65" y="2564286"/>
                <a:ext cx="2968493" cy="191770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050AE37-2F27-E3A0-EF28-7B764B5D947F}"/>
                  </a:ext>
                </a:extLst>
              </p:cNvPr>
              <p:cNvSpPr txBox="1"/>
              <p:nvPr/>
            </p:nvSpPr>
            <p:spPr>
              <a:xfrm>
                <a:off x="7700291" y="2413337"/>
                <a:ext cx="1871582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GB" sz="6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6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↑↑↑</m:t>
                          </m:r>
                        </m:e>
                      </m:d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050AE37-2F27-E3A0-EF28-7B764B5D94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0291" y="2413337"/>
                <a:ext cx="1871582" cy="101566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5E9141E-4AB3-24D0-3B1D-B9604D4286A7}"/>
                  </a:ext>
                </a:extLst>
              </p:cNvPr>
              <p:cNvSpPr txBox="1"/>
              <p:nvPr/>
            </p:nvSpPr>
            <p:spPr>
              <a:xfrm>
                <a:off x="5203540" y="3472117"/>
                <a:ext cx="6933733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CA" sz="6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6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↓</m:t>
                          </m:r>
                          <m:r>
                            <a:rPr lang="en-CA" sz="6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↑↑</m:t>
                          </m:r>
                        </m:e>
                      </m:d>
                      <m:r>
                        <a:rPr lang="en-CA" sz="60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|"/>
                          <m:endChr m:val="⟩"/>
                          <m:ctrlPr>
                            <a:rPr lang="en-CA" sz="6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60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↑</m:t>
                          </m:r>
                          <m:r>
                            <a:rPr lang="en-CA" sz="60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↓</m:t>
                          </m:r>
                          <m:r>
                            <a:rPr lang="en-CA" sz="60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↑</m:t>
                          </m:r>
                        </m:e>
                      </m:d>
                      <m:r>
                        <a:rPr lang="en-CA" sz="60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|"/>
                          <m:endChr m:val="⟩"/>
                          <m:ctrlPr>
                            <a:rPr lang="en-CA" sz="6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60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↑↑</m:t>
                          </m:r>
                          <m:r>
                            <a:rPr lang="en-CA" sz="60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↓</m:t>
                          </m:r>
                        </m:e>
                      </m:d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5E9141E-4AB3-24D0-3B1D-B9604D4286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3540" y="3472117"/>
                <a:ext cx="6933733" cy="101566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02F1737-954F-A279-E3F3-41C0A6240CDB}"/>
                  </a:ext>
                </a:extLst>
              </p:cNvPr>
              <p:cNvSpPr txBox="1"/>
              <p:nvPr/>
            </p:nvSpPr>
            <p:spPr>
              <a:xfrm>
                <a:off x="4460008" y="4552446"/>
                <a:ext cx="7879478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6000" i="1" smtClean="0">
                          <a:latin typeface="Cambria Math" panose="02040503050406030204" pitchFamily="18" charset="0"/>
                        </a:rPr>
                        <m:t>2</m:t>
                      </m:r>
                      <m:d>
                        <m:dPr>
                          <m:ctrlPr>
                            <a:rPr lang="en-CA" sz="6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⟩"/>
                              <m:ctrlPr>
                                <a:rPr lang="en-CA" sz="6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60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↓↓</m:t>
                              </m:r>
                              <m:r>
                                <a:rPr lang="en-CA" sz="60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↑</m:t>
                              </m:r>
                            </m:e>
                          </m:d>
                          <m:r>
                            <a:rPr lang="en-CA" sz="6000" i="1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|"/>
                              <m:endChr m:val="⟩"/>
                              <m:ctrlPr>
                                <a:rPr lang="en-CA" sz="6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60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↓</m:t>
                              </m:r>
                              <m:r>
                                <a:rPr lang="en-CA" sz="60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↑</m:t>
                              </m:r>
                              <m:r>
                                <a:rPr lang="en-CA" sz="60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↓</m:t>
                              </m:r>
                            </m:e>
                          </m:d>
                          <m:r>
                            <a:rPr lang="en-CA" sz="6000" i="1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|"/>
                              <m:endChr m:val="⟩"/>
                              <m:ctrlPr>
                                <a:rPr lang="en-CA" sz="6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60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↑</m:t>
                              </m:r>
                              <m:r>
                                <a:rPr lang="en-CA" sz="60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↓↓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02F1737-954F-A279-E3F3-41C0A6240C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0008" y="4552446"/>
                <a:ext cx="7879478" cy="101566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C7687CA-0617-32B0-C548-8983B072595A}"/>
                  </a:ext>
                </a:extLst>
              </p:cNvPr>
              <p:cNvSpPr txBox="1"/>
              <p:nvPr/>
            </p:nvSpPr>
            <p:spPr>
              <a:xfrm>
                <a:off x="7276948" y="5649744"/>
                <a:ext cx="2244125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6000" i="1">
                          <a:latin typeface="Cambria Math" panose="02040503050406030204" pitchFamily="18" charset="0"/>
                        </a:rPr>
                        <m:t>6</m:t>
                      </m:r>
                      <m:d>
                        <m:dPr>
                          <m:begChr m:val="|"/>
                          <m:endChr m:val="⟩"/>
                          <m:ctrlPr>
                            <a:rPr lang="en-CA" sz="6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60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↓↓↓</m:t>
                          </m:r>
                        </m:e>
                      </m:d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C7687CA-0617-32B0-C548-8983B07259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6948" y="5649744"/>
                <a:ext cx="2244125" cy="101566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E8A00628-488E-E62E-EABD-7647992099C8}"/>
              </a:ext>
            </a:extLst>
          </p:cNvPr>
          <p:cNvGrpSpPr/>
          <p:nvPr/>
        </p:nvGrpSpPr>
        <p:grpSpPr>
          <a:xfrm>
            <a:off x="3106034" y="2631500"/>
            <a:ext cx="3118401" cy="1369000"/>
            <a:chOff x="3106034" y="2631500"/>
            <a:chExt cx="3118401" cy="136900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DEF80348-8E9F-111D-C60C-146F1DAD2A18}"/>
                    </a:ext>
                  </a:extLst>
                </p:cNvPr>
                <p:cNvSpPr txBox="1"/>
                <p:nvPr/>
              </p:nvSpPr>
              <p:spPr>
                <a:xfrm>
                  <a:off x="3106034" y="2631500"/>
                  <a:ext cx="1173877" cy="101566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CA" sz="600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6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CA" sz="60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b>
                        </m:sSub>
                      </m:oMath>
                    </m:oMathPara>
                  </a14:m>
                  <a:endParaRPr lang="en-CA" sz="6000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DEF80348-8E9F-111D-C60C-146F1DAD2A1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06034" y="2631500"/>
                  <a:ext cx="1173877" cy="1015663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D858A46-EC1F-0A0E-2D75-32F9D73F4B9D}"/>
                </a:ext>
              </a:extLst>
            </p:cNvPr>
            <p:cNvSpPr/>
            <p:nvPr/>
          </p:nvSpPr>
          <p:spPr>
            <a:xfrm>
              <a:off x="4340345" y="2895600"/>
              <a:ext cx="1884090" cy="1104900"/>
            </a:xfrm>
            <a:custGeom>
              <a:avLst/>
              <a:gdLst>
                <a:gd name="connsiteX0" fmla="*/ 1884090 w 1884090"/>
                <a:gd name="connsiteY0" fmla="*/ 0 h 1104900"/>
                <a:gd name="connsiteX1" fmla="*/ 36240 w 1884090"/>
                <a:gd name="connsiteY1" fmla="*/ 419100 h 1104900"/>
                <a:gd name="connsiteX2" fmla="*/ 836340 w 1884090"/>
                <a:gd name="connsiteY2" fmla="*/ 1104900 h 1104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84090" h="1104900">
                  <a:moveTo>
                    <a:pt x="1884090" y="0"/>
                  </a:moveTo>
                  <a:cubicBezTo>
                    <a:pt x="1047477" y="117475"/>
                    <a:pt x="210865" y="234950"/>
                    <a:pt x="36240" y="419100"/>
                  </a:cubicBezTo>
                  <a:cubicBezTo>
                    <a:pt x="-138385" y="603250"/>
                    <a:pt x="348977" y="854075"/>
                    <a:pt x="836340" y="1104900"/>
                  </a:cubicBezTo>
                </a:path>
              </a:pathLst>
            </a:custGeom>
            <a:noFill/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F3165324-C3F3-0EEF-1F1E-91DBD9BFE7CD}"/>
              </a:ext>
            </a:extLst>
          </p:cNvPr>
          <p:cNvGrpSpPr/>
          <p:nvPr/>
        </p:nvGrpSpPr>
        <p:grpSpPr>
          <a:xfrm>
            <a:off x="3106033" y="3979948"/>
            <a:ext cx="1842052" cy="1049252"/>
            <a:chOff x="3106033" y="3979948"/>
            <a:chExt cx="1842052" cy="104925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116F8475-5031-EFD7-22B2-01871BAB355B}"/>
                    </a:ext>
                  </a:extLst>
                </p:cNvPr>
                <p:cNvSpPr txBox="1"/>
                <p:nvPr/>
              </p:nvSpPr>
              <p:spPr>
                <a:xfrm>
                  <a:off x="3106033" y="3979948"/>
                  <a:ext cx="1173877" cy="101566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CA" sz="600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6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CA" sz="60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b>
                        </m:sSub>
                      </m:oMath>
                    </m:oMathPara>
                  </a14:m>
                  <a:endParaRPr lang="en-CA" sz="600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116F8475-5031-EFD7-22B2-01871BAB355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06033" y="3979948"/>
                  <a:ext cx="1173877" cy="1015663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C1A3B7D7-CACC-10F1-FA5C-77D14B91B436}"/>
                </a:ext>
              </a:extLst>
            </p:cNvPr>
            <p:cNvSpPr/>
            <p:nvPr/>
          </p:nvSpPr>
          <p:spPr>
            <a:xfrm>
              <a:off x="4142450" y="4171950"/>
              <a:ext cx="805635" cy="857250"/>
            </a:xfrm>
            <a:custGeom>
              <a:avLst/>
              <a:gdLst>
                <a:gd name="connsiteX0" fmla="*/ 805635 w 805635"/>
                <a:gd name="connsiteY0" fmla="*/ 0 h 857250"/>
                <a:gd name="connsiteX1" fmla="*/ 24585 w 805635"/>
                <a:gd name="connsiteY1" fmla="*/ 400050 h 857250"/>
                <a:gd name="connsiteX2" fmla="*/ 272235 w 805635"/>
                <a:gd name="connsiteY2" fmla="*/ 857250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05635" h="857250">
                  <a:moveTo>
                    <a:pt x="805635" y="0"/>
                  </a:moveTo>
                  <a:cubicBezTo>
                    <a:pt x="459560" y="128587"/>
                    <a:pt x="113485" y="257175"/>
                    <a:pt x="24585" y="400050"/>
                  </a:cubicBezTo>
                  <a:cubicBezTo>
                    <a:pt x="-64315" y="542925"/>
                    <a:pt x="103960" y="700087"/>
                    <a:pt x="272235" y="857250"/>
                  </a:cubicBezTo>
                </a:path>
              </a:pathLst>
            </a:custGeom>
            <a:noFill/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DE6F7AA4-5275-91AB-D1D4-CDAB0F2FE3E8}"/>
              </a:ext>
            </a:extLst>
          </p:cNvPr>
          <p:cNvGrpSpPr/>
          <p:nvPr/>
        </p:nvGrpSpPr>
        <p:grpSpPr>
          <a:xfrm>
            <a:off x="3106033" y="5141912"/>
            <a:ext cx="3794677" cy="1116013"/>
            <a:chOff x="3106033" y="5141912"/>
            <a:chExt cx="3794677" cy="111601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AE63F3A6-4E87-A4D2-0E51-64F311433059}"/>
                    </a:ext>
                  </a:extLst>
                </p:cNvPr>
                <p:cNvSpPr txBox="1"/>
                <p:nvPr/>
              </p:nvSpPr>
              <p:spPr>
                <a:xfrm>
                  <a:off x="3106033" y="5141912"/>
                  <a:ext cx="1173877" cy="101566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CA" sz="600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6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CA" sz="60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b>
                        </m:sSub>
                      </m:oMath>
                    </m:oMathPara>
                  </a14:m>
                  <a:endParaRPr lang="en-CA" sz="6000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AE63F3A6-4E87-A4D2-0E51-64F31143305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06033" y="5141912"/>
                  <a:ext cx="1173877" cy="1015663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360C6DB7-F489-0972-F961-5C98B63EBA47}"/>
                </a:ext>
              </a:extLst>
            </p:cNvPr>
            <p:cNvSpPr/>
            <p:nvPr/>
          </p:nvSpPr>
          <p:spPr>
            <a:xfrm>
              <a:off x="3966076" y="5200650"/>
              <a:ext cx="2934634" cy="1057275"/>
            </a:xfrm>
            <a:custGeom>
              <a:avLst/>
              <a:gdLst>
                <a:gd name="connsiteX0" fmla="*/ 486709 w 2934634"/>
                <a:gd name="connsiteY0" fmla="*/ 0 h 1057275"/>
                <a:gd name="connsiteX1" fmla="*/ 181909 w 2934634"/>
                <a:gd name="connsiteY1" fmla="*/ 466725 h 1057275"/>
                <a:gd name="connsiteX2" fmla="*/ 2934634 w 2934634"/>
                <a:gd name="connsiteY2" fmla="*/ 1057275 h 1057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34634" h="1057275">
                  <a:moveTo>
                    <a:pt x="486709" y="0"/>
                  </a:moveTo>
                  <a:cubicBezTo>
                    <a:pt x="130315" y="145256"/>
                    <a:pt x="-226078" y="290513"/>
                    <a:pt x="181909" y="466725"/>
                  </a:cubicBezTo>
                  <a:cubicBezTo>
                    <a:pt x="589896" y="642937"/>
                    <a:pt x="1762265" y="850106"/>
                    <a:pt x="2934634" y="1057275"/>
                  </a:cubicBezTo>
                </a:path>
              </a:pathLst>
            </a:custGeom>
            <a:noFill/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9737C04-F1A7-4960-11EB-F4768C9ABC34}"/>
              </a:ext>
            </a:extLst>
          </p:cNvPr>
          <p:cNvCxnSpPr>
            <a:cxnSpLocks/>
          </p:cNvCxnSpPr>
          <p:nvPr/>
        </p:nvCxnSpPr>
        <p:spPr>
          <a:xfrm flipV="1">
            <a:off x="3012859" y="2215697"/>
            <a:ext cx="0" cy="4583309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CEB74C2-4E4E-CF4E-9671-6D10F6F1711E}"/>
              </a:ext>
            </a:extLst>
          </p:cNvPr>
          <p:cNvCxnSpPr>
            <a:cxnSpLocks/>
          </p:cNvCxnSpPr>
          <p:nvPr/>
        </p:nvCxnSpPr>
        <p:spPr>
          <a:xfrm flipH="1">
            <a:off x="0" y="2215697"/>
            <a:ext cx="12192000" cy="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3F38E0D-701E-C2F1-3E52-310E52D81C2F}"/>
              </a:ext>
            </a:extLst>
          </p:cNvPr>
          <p:cNvGrpSpPr/>
          <p:nvPr/>
        </p:nvGrpSpPr>
        <p:grpSpPr>
          <a:xfrm>
            <a:off x="-6922" y="3537593"/>
            <a:ext cx="2781299" cy="3164734"/>
            <a:chOff x="-6922" y="3537593"/>
            <a:chExt cx="2781299" cy="3164734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9C37ABC-13CE-848C-B958-F7E6A722946F}"/>
                </a:ext>
              </a:extLst>
            </p:cNvPr>
            <p:cNvSpPr txBox="1"/>
            <p:nvPr/>
          </p:nvSpPr>
          <p:spPr>
            <a:xfrm>
              <a:off x="-6922" y="4578669"/>
              <a:ext cx="2781299" cy="2123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4400" dirty="0">
                  <a:solidFill>
                    <a:srgbClr val="FF0066"/>
                  </a:solidFill>
                </a:rPr>
                <a:t>Highest weight/</a:t>
              </a:r>
            </a:p>
            <a:p>
              <a:pPr algn="ctr"/>
              <a:r>
                <a:rPr lang="en-CA" sz="4400" dirty="0">
                  <a:solidFill>
                    <a:srgbClr val="FF0066"/>
                  </a:solidFill>
                </a:rPr>
                <a:t>eigenvalue</a:t>
              </a: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2703D555-015C-A5D4-9D8C-51784EEB77DF}"/>
                </a:ext>
              </a:extLst>
            </p:cNvPr>
            <p:cNvSpPr/>
            <p:nvPr/>
          </p:nvSpPr>
          <p:spPr>
            <a:xfrm>
              <a:off x="2339445" y="3537593"/>
              <a:ext cx="183728" cy="1496118"/>
            </a:xfrm>
            <a:custGeom>
              <a:avLst/>
              <a:gdLst>
                <a:gd name="connsiteX0" fmla="*/ 0 w 190704"/>
                <a:gd name="connsiteY0" fmla="*/ 1565766 h 1565766"/>
                <a:gd name="connsiteX1" fmla="*/ 190500 w 190704"/>
                <a:gd name="connsiteY1" fmla="*/ 765666 h 1565766"/>
                <a:gd name="connsiteX2" fmla="*/ 57150 w 190704"/>
                <a:gd name="connsiteY2" fmla="*/ 3666 h 1565766"/>
                <a:gd name="connsiteX0" fmla="*/ 0 w 191831"/>
                <a:gd name="connsiteY0" fmla="*/ 1562100 h 1562100"/>
                <a:gd name="connsiteX1" fmla="*/ 190500 w 191831"/>
                <a:gd name="connsiteY1" fmla="*/ 762000 h 1562100"/>
                <a:gd name="connsiteX2" fmla="*/ 57150 w 191831"/>
                <a:gd name="connsiteY2" fmla="*/ 0 h 156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1831" h="1562100">
                  <a:moveTo>
                    <a:pt x="0" y="1562100"/>
                  </a:moveTo>
                  <a:cubicBezTo>
                    <a:pt x="90487" y="1292225"/>
                    <a:pt x="180975" y="1022350"/>
                    <a:pt x="190500" y="762000"/>
                  </a:cubicBezTo>
                  <a:cubicBezTo>
                    <a:pt x="200025" y="501650"/>
                    <a:pt x="158753" y="301629"/>
                    <a:pt x="57150" y="0"/>
                  </a:cubicBezTo>
                </a:path>
              </a:pathLst>
            </a:custGeom>
            <a:noFill/>
            <a:ln w="76200">
              <a:solidFill>
                <a:srgbClr val="C4004F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768581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1886">
        <p:fade/>
      </p:transition>
    </mc:Choice>
    <mc:Fallback xmlns="">
      <p:transition spd="med" advTm="1188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10" grpId="0"/>
      <p:bldP spid="11" grpId="0"/>
      <p:bldP spid="12" grpId="0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BF99F5F-6924-9B98-1AEC-A8A4FF67CA2C}"/>
                  </a:ext>
                </a:extLst>
              </p:cNvPr>
              <p:cNvSpPr txBox="1"/>
              <p:nvPr/>
            </p:nvSpPr>
            <p:spPr>
              <a:xfrm>
                <a:off x="0" y="-117988"/>
                <a:ext cx="12477135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480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8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CA" sz="48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CA" sz="4800" b="0" i="0" smtClean="0"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CA" sz="48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8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CA" sz="48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CA" sz="4800" b="0" i="1" smtClean="0">
                          <a:latin typeface="Cambria Math" panose="02040503050406030204" pitchFamily="18" charset="0"/>
                        </a:rPr>
                        <m:t>⊗</m:t>
                      </m:r>
                      <m:r>
                        <m:rPr>
                          <m:nor/>
                        </m:rPr>
                        <a:rPr lang="en-CA" sz="4800"/>
                        <m:t>𝟙</m:t>
                      </m:r>
                      <m:r>
                        <a:rPr lang="en-CA" sz="4800" i="1">
                          <a:latin typeface="Cambria Math" panose="02040503050406030204" pitchFamily="18" charset="0"/>
                        </a:rPr>
                        <m:t>⊗</m:t>
                      </m:r>
                      <m:r>
                        <m:rPr>
                          <m:nor/>
                        </m:rPr>
                        <a:rPr lang="en-CA" sz="4800"/>
                        <m:t>𝟙</m:t>
                      </m:r>
                      <m:r>
                        <a:rPr lang="en-CA" sz="4800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nor/>
                        </m:rPr>
                        <a:rPr lang="en-CA" sz="4800"/>
                        <m:t>𝟙</m:t>
                      </m:r>
                      <m:r>
                        <a:rPr lang="en-CA" sz="4800" i="1">
                          <a:latin typeface="Cambria Math" panose="02040503050406030204" pitchFamily="18" charset="0"/>
                        </a:rPr>
                        <m:t>⊗</m:t>
                      </m:r>
                      <m:sSub>
                        <m:sSubPr>
                          <m:ctrlPr>
                            <a:rPr lang="en-CA" sz="48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8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CA" sz="48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CA" sz="4800" i="1">
                          <a:latin typeface="Cambria Math" panose="02040503050406030204" pitchFamily="18" charset="0"/>
                        </a:rPr>
                        <m:t>⊗</m:t>
                      </m:r>
                      <m:r>
                        <m:rPr>
                          <m:nor/>
                        </m:rPr>
                        <a:rPr lang="en-CA" sz="4800"/>
                        <m:t>𝟙</m:t>
                      </m:r>
                      <m:r>
                        <a:rPr lang="en-CA" sz="480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nor/>
                        </m:rPr>
                        <a:rPr lang="en-CA" sz="4800"/>
                        <m:t>𝟙</m:t>
                      </m:r>
                      <m:r>
                        <a:rPr lang="en-CA" sz="4800" i="1">
                          <a:latin typeface="Cambria Math" panose="02040503050406030204" pitchFamily="18" charset="0"/>
                        </a:rPr>
                        <m:t>⊗</m:t>
                      </m:r>
                      <m:r>
                        <m:rPr>
                          <m:nor/>
                        </m:rPr>
                        <a:rPr lang="en-CA" sz="4800"/>
                        <m:t>𝟙</m:t>
                      </m:r>
                      <m:r>
                        <a:rPr lang="en-CA" sz="4800" i="1">
                          <a:latin typeface="Cambria Math" panose="02040503050406030204" pitchFamily="18" charset="0"/>
                        </a:rPr>
                        <m:t>⊗</m:t>
                      </m:r>
                      <m:sSub>
                        <m:sSubPr>
                          <m:ctrlPr>
                            <a:rPr lang="en-CA" sz="48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8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CA" sz="48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en-CA" sz="4800" b="0" i="0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4800" i="1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8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CA" sz="4800" b="0" i="1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  <m:r>
                        <a:rPr lang="en-CA" sz="4800"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CA" sz="48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8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CA" sz="48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  <m:r>
                        <a:rPr lang="en-CA" sz="4800" i="1">
                          <a:latin typeface="Cambria Math" panose="02040503050406030204" pitchFamily="18" charset="0"/>
                        </a:rPr>
                        <m:t>⊗</m:t>
                      </m:r>
                      <m:r>
                        <m:rPr>
                          <m:nor/>
                        </m:rPr>
                        <a:rPr lang="en-CA" sz="4800"/>
                        <m:t>𝟙</m:t>
                      </m:r>
                      <m:r>
                        <a:rPr lang="en-CA" sz="4800" i="1">
                          <a:latin typeface="Cambria Math" panose="02040503050406030204" pitchFamily="18" charset="0"/>
                        </a:rPr>
                        <m:t>⊗</m:t>
                      </m:r>
                      <m:r>
                        <m:rPr>
                          <m:nor/>
                        </m:rPr>
                        <a:rPr lang="en-CA" sz="4800"/>
                        <m:t>𝟙</m:t>
                      </m:r>
                      <m:r>
                        <a:rPr lang="en-CA" sz="480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nor/>
                        </m:rPr>
                        <a:rPr lang="en-CA" sz="4800"/>
                        <m:t>𝟙</m:t>
                      </m:r>
                      <m:r>
                        <a:rPr lang="en-CA" sz="4800" i="1">
                          <a:latin typeface="Cambria Math" panose="02040503050406030204" pitchFamily="18" charset="0"/>
                        </a:rPr>
                        <m:t>⊗</m:t>
                      </m:r>
                      <m:sSub>
                        <m:sSubPr>
                          <m:ctrlPr>
                            <a:rPr lang="en-CA" sz="48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8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CA" sz="48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  <m:r>
                        <a:rPr lang="en-CA" sz="4800" i="1">
                          <a:latin typeface="Cambria Math" panose="02040503050406030204" pitchFamily="18" charset="0"/>
                        </a:rPr>
                        <m:t>⊗</m:t>
                      </m:r>
                      <m:r>
                        <m:rPr>
                          <m:nor/>
                        </m:rPr>
                        <a:rPr lang="en-CA" sz="4800"/>
                        <m:t>𝟙</m:t>
                      </m:r>
                      <m:r>
                        <a:rPr lang="en-CA" sz="480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nor/>
                        </m:rPr>
                        <a:rPr lang="en-CA" sz="4800"/>
                        <m:t>𝟙</m:t>
                      </m:r>
                      <m:r>
                        <a:rPr lang="en-CA" sz="4800" i="1">
                          <a:latin typeface="Cambria Math" panose="02040503050406030204" pitchFamily="18" charset="0"/>
                        </a:rPr>
                        <m:t>⊗</m:t>
                      </m:r>
                      <m:r>
                        <m:rPr>
                          <m:nor/>
                        </m:rPr>
                        <a:rPr lang="en-CA" sz="4800"/>
                        <m:t>𝟙</m:t>
                      </m:r>
                      <m:r>
                        <a:rPr lang="en-CA" sz="4800" i="1">
                          <a:latin typeface="Cambria Math" panose="02040503050406030204" pitchFamily="18" charset="0"/>
                        </a:rPr>
                        <m:t>⊗</m:t>
                      </m:r>
                      <m:sSub>
                        <m:sSubPr>
                          <m:ctrlPr>
                            <a:rPr lang="en-CA" sz="48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8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CA" sz="48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</m:oMath>
                  </m:oMathPara>
                </a14:m>
                <a:endParaRPr lang="en-CA" sz="48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48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CA" sz="4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b>
                      </m:sSub>
                      <m:r>
                        <a:rPr lang="en-CA" sz="4800"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CA" sz="4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CA" sz="4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b>
                      </m:sSub>
                      <m:r>
                        <a:rPr lang="en-CA" sz="4800" i="1">
                          <a:latin typeface="Cambria Math" panose="02040503050406030204" pitchFamily="18" charset="0"/>
                        </a:rPr>
                        <m:t>⊗</m:t>
                      </m:r>
                      <m:r>
                        <m:rPr>
                          <m:nor/>
                        </m:rPr>
                        <a:rPr lang="en-CA" sz="4800"/>
                        <m:t>𝟙</m:t>
                      </m:r>
                      <m:r>
                        <a:rPr lang="en-CA" sz="4800" i="1">
                          <a:latin typeface="Cambria Math" panose="02040503050406030204" pitchFamily="18" charset="0"/>
                        </a:rPr>
                        <m:t>⊗</m:t>
                      </m:r>
                      <m:r>
                        <m:rPr>
                          <m:nor/>
                        </m:rPr>
                        <a:rPr lang="en-CA" sz="4800"/>
                        <m:t>𝟙</m:t>
                      </m:r>
                      <m:r>
                        <a:rPr lang="en-CA" sz="480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nor/>
                        </m:rPr>
                        <a:rPr lang="en-CA" sz="4800"/>
                        <m:t>𝟙</m:t>
                      </m:r>
                      <m:r>
                        <a:rPr lang="en-CA" sz="4800" i="1">
                          <a:latin typeface="Cambria Math" panose="02040503050406030204" pitchFamily="18" charset="0"/>
                        </a:rPr>
                        <m:t>⊗</m:t>
                      </m:r>
                      <m:sSub>
                        <m:sSubPr>
                          <m:ctrlPr>
                            <a:rPr lang="en-CA" sz="4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CA" sz="4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b>
                      </m:sSub>
                      <m:r>
                        <a:rPr lang="en-CA" sz="4800" i="1">
                          <a:latin typeface="Cambria Math" panose="02040503050406030204" pitchFamily="18" charset="0"/>
                        </a:rPr>
                        <m:t>⊗</m:t>
                      </m:r>
                      <m:r>
                        <m:rPr>
                          <m:nor/>
                        </m:rPr>
                        <a:rPr lang="en-CA" sz="4800"/>
                        <m:t>𝟙</m:t>
                      </m:r>
                      <m:r>
                        <a:rPr lang="en-CA" sz="480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nor/>
                        </m:rPr>
                        <a:rPr lang="en-CA" sz="4800"/>
                        <m:t>𝟙</m:t>
                      </m:r>
                      <m:r>
                        <a:rPr lang="en-CA" sz="4800" i="1">
                          <a:latin typeface="Cambria Math" panose="02040503050406030204" pitchFamily="18" charset="0"/>
                        </a:rPr>
                        <m:t>⊗</m:t>
                      </m:r>
                      <m:r>
                        <m:rPr>
                          <m:nor/>
                        </m:rPr>
                        <a:rPr lang="en-CA" sz="4800"/>
                        <m:t>𝟙</m:t>
                      </m:r>
                      <m:r>
                        <a:rPr lang="en-CA" sz="4800" i="1">
                          <a:latin typeface="Cambria Math" panose="02040503050406030204" pitchFamily="18" charset="0"/>
                        </a:rPr>
                        <m:t>⊗</m:t>
                      </m:r>
                      <m:sSub>
                        <m:sSubPr>
                          <m:ctrlPr>
                            <a:rPr lang="en-CA" sz="4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CA" sz="4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b>
                      </m:sSub>
                    </m:oMath>
                  </m:oMathPara>
                </a14:m>
                <a:endParaRPr lang="en-CA" sz="4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BF99F5F-6924-9B98-1AEC-A8A4FF67CA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-117988"/>
                <a:ext cx="12477135" cy="230832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883571F-80AB-273D-DD54-18255D070C66}"/>
                  </a:ext>
                </a:extLst>
              </p:cNvPr>
              <p:cNvSpPr txBox="1"/>
              <p:nvPr/>
            </p:nvSpPr>
            <p:spPr>
              <a:xfrm>
                <a:off x="0" y="2475386"/>
                <a:ext cx="5740395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4400" i="1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4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CA" sz="44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  <m:r>
                        <a:rPr lang="en-CA" sz="4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d>
                        <m:dPr>
                          <m:begChr m:val="|"/>
                          <m:endChr m:val="⟩"/>
                          <m:ctrlPr>
                            <a:rPr lang="en-CA" sz="4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4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↑↑</m:t>
                          </m:r>
                          <m:r>
                            <a:rPr lang="en-CA" sz="4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↓</m:t>
                          </m:r>
                        </m:e>
                      </m:d>
                      <m:r>
                        <a:rPr lang="en-CA" sz="4400" i="1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begChr m:val="|"/>
                          <m:endChr m:val="⟩"/>
                          <m:ctrlPr>
                            <a:rPr lang="en-CA" sz="4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4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↑</m:t>
                          </m:r>
                          <m:r>
                            <a:rPr lang="en-CA" sz="4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↓</m:t>
                          </m:r>
                          <m:r>
                            <a:rPr lang="en-CA" sz="4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↑</m:t>
                          </m:r>
                        </m:e>
                      </m:d>
                      <m:r>
                        <a:rPr lang="en-CA" sz="4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GB" sz="44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CA" sz="4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CA" sz="4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883571F-80AB-273D-DD54-18255D070C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475386"/>
                <a:ext cx="5740395" cy="76944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050AE37-2F27-E3A0-EF28-7B764B5D947F}"/>
                  </a:ext>
                </a:extLst>
              </p:cNvPr>
              <p:cNvSpPr txBox="1"/>
              <p:nvPr/>
            </p:nvSpPr>
            <p:spPr>
              <a:xfrm>
                <a:off x="7634065" y="2241887"/>
                <a:ext cx="4436979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CA" sz="6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6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↑↑</m:t>
                          </m:r>
                          <m:r>
                            <a:rPr lang="en-CA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↓</m:t>
                          </m:r>
                        </m:e>
                      </m:d>
                      <m:r>
                        <a:rPr lang="en-CA" sz="6000" i="1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begChr m:val="|"/>
                          <m:endChr m:val="⟩"/>
                          <m:ctrlPr>
                            <a:rPr lang="en-CA" sz="6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6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↑</m:t>
                          </m:r>
                          <m:r>
                            <a:rPr lang="en-CA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↓</m:t>
                          </m:r>
                          <m:r>
                            <a:rPr lang="en-CA" sz="6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↑</m:t>
                          </m:r>
                        </m:e>
                      </m:d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050AE37-2F27-E3A0-EF28-7B764B5D94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4065" y="2241887"/>
                <a:ext cx="4436979" cy="101566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5E9141E-4AB3-24D0-3B1D-B9604D4286A7}"/>
                  </a:ext>
                </a:extLst>
              </p:cNvPr>
              <p:cNvSpPr txBox="1"/>
              <p:nvPr/>
            </p:nvSpPr>
            <p:spPr>
              <a:xfrm>
                <a:off x="7634065" y="3300667"/>
                <a:ext cx="4436979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CA" sz="6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↓</m:t>
                          </m:r>
                          <m:r>
                            <a:rPr lang="en-CA" sz="6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↑</m:t>
                          </m:r>
                          <m:r>
                            <a:rPr lang="en-CA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↓</m:t>
                          </m:r>
                        </m:e>
                      </m:d>
                      <m:r>
                        <a:rPr lang="en-CA" sz="6000" i="1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begChr m:val="|"/>
                          <m:endChr m:val="⟩"/>
                          <m:ctrlPr>
                            <a:rPr lang="en-CA" sz="6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↓↓</m:t>
                          </m:r>
                          <m:r>
                            <a:rPr lang="en-CA" sz="6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↑</m:t>
                          </m:r>
                        </m:e>
                      </m:d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5E9141E-4AB3-24D0-3B1D-B9604D4286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4065" y="3300667"/>
                <a:ext cx="4436979" cy="101566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9737C04-F1A7-4960-11EB-F4768C9ABC34}"/>
              </a:ext>
            </a:extLst>
          </p:cNvPr>
          <p:cNvCxnSpPr>
            <a:cxnSpLocks/>
          </p:cNvCxnSpPr>
          <p:nvPr/>
        </p:nvCxnSpPr>
        <p:spPr>
          <a:xfrm flipV="1">
            <a:off x="5740400" y="2215697"/>
            <a:ext cx="0" cy="4583309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CEB74C2-4E4E-CF4E-9671-6D10F6F1711E}"/>
              </a:ext>
            </a:extLst>
          </p:cNvPr>
          <p:cNvCxnSpPr>
            <a:cxnSpLocks/>
          </p:cNvCxnSpPr>
          <p:nvPr/>
        </p:nvCxnSpPr>
        <p:spPr>
          <a:xfrm flipH="1">
            <a:off x="0" y="2215697"/>
            <a:ext cx="12192000" cy="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6FF8E2F-3CA4-B9C4-B440-F57ED6DE1B3B}"/>
                  </a:ext>
                </a:extLst>
              </p:cNvPr>
              <p:cNvSpPr txBox="1"/>
              <p:nvPr/>
            </p:nvSpPr>
            <p:spPr>
              <a:xfrm>
                <a:off x="7632364" y="4775267"/>
                <a:ext cx="4436979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CA" sz="6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6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↑</m:t>
                          </m:r>
                          <m:r>
                            <a:rPr lang="en-CA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↓</m:t>
                          </m:r>
                          <m:r>
                            <a:rPr lang="en-CA" sz="6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↑</m:t>
                          </m:r>
                        </m:e>
                      </m:d>
                      <m:r>
                        <a:rPr lang="en-CA" sz="6000" i="1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begChr m:val="|"/>
                          <m:endChr m:val="⟩"/>
                          <m:ctrlPr>
                            <a:rPr lang="en-CA" sz="6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↓</m:t>
                          </m:r>
                          <m:r>
                            <a:rPr lang="en-CA" sz="6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↑↑</m:t>
                          </m:r>
                        </m:e>
                      </m:d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6FF8E2F-3CA4-B9C4-B440-F57ED6DE1B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2364" y="4775267"/>
                <a:ext cx="4436979" cy="101566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AC8705A-0617-7003-5DEB-418F3F3132C5}"/>
                  </a:ext>
                </a:extLst>
              </p:cNvPr>
              <p:cNvSpPr txBox="1"/>
              <p:nvPr/>
            </p:nvSpPr>
            <p:spPr>
              <a:xfrm>
                <a:off x="7632364" y="5834047"/>
                <a:ext cx="4436979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CA" sz="6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6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↑</m:t>
                          </m:r>
                          <m:r>
                            <a:rPr lang="en-CA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↓↓</m:t>
                          </m:r>
                        </m:e>
                      </m:d>
                      <m:r>
                        <a:rPr lang="en-CA" sz="6000" i="1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begChr m:val="|"/>
                          <m:endChr m:val="⟩"/>
                          <m:ctrlPr>
                            <a:rPr lang="en-CA" sz="6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↓</m:t>
                          </m:r>
                          <m:r>
                            <a:rPr lang="en-CA" sz="60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↑</m:t>
                          </m:r>
                          <m:r>
                            <a:rPr lang="en-CA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↓</m:t>
                          </m:r>
                        </m:e>
                      </m:d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AC8705A-0617-7003-5DEB-418F3F3132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2364" y="5834047"/>
                <a:ext cx="4436979" cy="101566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71CD6097-D568-460A-6DE5-76E4B432F2BE}"/>
              </a:ext>
            </a:extLst>
          </p:cNvPr>
          <p:cNvGrpSpPr/>
          <p:nvPr/>
        </p:nvGrpSpPr>
        <p:grpSpPr>
          <a:xfrm>
            <a:off x="6073471" y="2631500"/>
            <a:ext cx="1471807" cy="1273751"/>
            <a:chOff x="6073471" y="2631500"/>
            <a:chExt cx="1471807" cy="127375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DEF80348-8E9F-111D-C60C-146F1DAD2A18}"/>
                    </a:ext>
                  </a:extLst>
                </p:cNvPr>
                <p:cNvSpPr txBox="1"/>
                <p:nvPr/>
              </p:nvSpPr>
              <p:spPr>
                <a:xfrm>
                  <a:off x="6073471" y="2631500"/>
                  <a:ext cx="1173877" cy="101566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CA" sz="600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6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CA" sz="60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b>
                        </m:sSub>
                      </m:oMath>
                    </m:oMathPara>
                  </a14:m>
                  <a:endParaRPr lang="en-CA" sz="6000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DEF80348-8E9F-111D-C60C-146F1DAD2A1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73471" y="2631500"/>
                  <a:ext cx="1173877" cy="1015663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1C6E318C-5BE7-CD31-654D-DA5988D188D5}"/>
                </a:ext>
              </a:extLst>
            </p:cNvPr>
            <p:cNvSpPr/>
            <p:nvPr/>
          </p:nvSpPr>
          <p:spPr>
            <a:xfrm>
              <a:off x="7199694" y="2767694"/>
              <a:ext cx="345584" cy="1137557"/>
            </a:xfrm>
            <a:custGeom>
              <a:avLst/>
              <a:gdLst>
                <a:gd name="connsiteX0" fmla="*/ 439131 w 439131"/>
                <a:gd name="connsiteY0" fmla="*/ 0 h 1181100"/>
                <a:gd name="connsiteX1" fmla="*/ 981 w 439131"/>
                <a:gd name="connsiteY1" fmla="*/ 571500 h 1181100"/>
                <a:gd name="connsiteX2" fmla="*/ 343881 w 439131"/>
                <a:gd name="connsiteY2" fmla="*/ 1181100 h 1181100"/>
                <a:gd name="connsiteX0" fmla="*/ 350745 w 350745"/>
                <a:gd name="connsiteY0" fmla="*/ 0 h 1137557"/>
                <a:gd name="connsiteX1" fmla="*/ 981 w 350745"/>
                <a:gd name="connsiteY1" fmla="*/ 527957 h 1137557"/>
                <a:gd name="connsiteX2" fmla="*/ 343881 w 350745"/>
                <a:gd name="connsiteY2" fmla="*/ 1137557 h 1137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50745" h="1137557">
                  <a:moveTo>
                    <a:pt x="350745" y="0"/>
                  </a:moveTo>
                  <a:cubicBezTo>
                    <a:pt x="139607" y="187325"/>
                    <a:pt x="16856" y="331107"/>
                    <a:pt x="981" y="527957"/>
                  </a:cubicBezTo>
                  <a:cubicBezTo>
                    <a:pt x="-14894" y="724807"/>
                    <a:pt x="164493" y="931182"/>
                    <a:pt x="343881" y="1137557"/>
                  </a:cubicBezTo>
                </a:path>
              </a:pathLst>
            </a:custGeom>
            <a:noFill/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CC1BDEB-A913-D2E7-4B08-2182B00C2345}"/>
              </a:ext>
            </a:extLst>
          </p:cNvPr>
          <p:cNvGrpSpPr/>
          <p:nvPr/>
        </p:nvGrpSpPr>
        <p:grpSpPr>
          <a:xfrm>
            <a:off x="6073470" y="5141912"/>
            <a:ext cx="1471808" cy="1217796"/>
            <a:chOff x="6073470" y="5141912"/>
            <a:chExt cx="1471808" cy="121779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AE63F3A6-4E87-A4D2-0E51-64F311433059}"/>
                    </a:ext>
                  </a:extLst>
                </p:cNvPr>
                <p:cNvSpPr txBox="1"/>
                <p:nvPr/>
              </p:nvSpPr>
              <p:spPr>
                <a:xfrm>
                  <a:off x="6073470" y="5141912"/>
                  <a:ext cx="1173877" cy="101566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CA" sz="600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6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CA" sz="60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b>
                        </m:sSub>
                      </m:oMath>
                    </m:oMathPara>
                  </a14:m>
                  <a:endParaRPr lang="en-CA" sz="6000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AE63F3A6-4E87-A4D2-0E51-64F31143305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73470" y="5141912"/>
                  <a:ext cx="1173877" cy="1015663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F4F434FC-A5FD-465F-ABCB-58BD500A2C16}"/>
                </a:ext>
              </a:extLst>
            </p:cNvPr>
            <p:cNvSpPr/>
            <p:nvPr/>
          </p:nvSpPr>
          <p:spPr>
            <a:xfrm>
              <a:off x="7199694" y="5222151"/>
              <a:ext cx="345584" cy="1137557"/>
            </a:xfrm>
            <a:custGeom>
              <a:avLst/>
              <a:gdLst>
                <a:gd name="connsiteX0" fmla="*/ 439131 w 439131"/>
                <a:gd name="connsiteY0" fmla="*/ 0 h 1181100"/>
                <a:gd name="connsiteX1" fmla="*/ 981 w 439131"/>
                <a:gd name="connsiteY1" fmla="*/ 571500 h 1181100"/>
                <a:gd name="connsiteX2" fmla="*/ 343881 w 439131"/>
                <a:gd name="connsiteY2" fmla="*/ 1181100 h 1181100"/>
                <a:gd name="connsiteX0" fmla="*/ 350745 w 350745"/>
                <a:gd name="connsiteY0" fmla="*/ 0 h 1137557"/>
                <a:gd name="connsiteX1" fmla="*/ 981 w 350745"/>
                <a:gd name="connsiteY1" fmla="*/ 527957 h 1137557"/>
                <a:gd name="connsiteX2" fmla="*/ 343881 w 350745"/>
                <a:gd name="connsiteY2" fmla="*/ 1137557 h 1137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50745" h="1137557">
                  <a:moveTo>
                    <a:pt x="350745" y="0"/>
                  </a:moveTo>
                  <a:cubicBezTo>
                    <a:pt x="139607" y="187325"/>
                    <a:pt x="16856" y="331107"/>
                    <a:pt x="981" y="527957"/>
                  </a:cubicBezTo>
                  <a:cubicBezTo>
                    <a:pt x="-14894" y="724807"/>
                    <a:pt x="164493" y="931182"/>
                    <a:pt x="343881" y="1137557"/>
                  </a:cubicBezTo>
                </a:path>
              </a:pathLst>
            </a:custGeom>
            <a:noFill/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3283F1A-AC86-BE9C-3F67-AB43F2645CBB}"/>
                  </a:ext>
                </a:extLst>
              </p:cNvPr>
              <p:cNvSpPr txBox="1"/>
              <p:nvPr/>
            </p:nvSpPr>
            <p:spPr>
              <a:xfrm>
                <a:off x="0" y="4872292"/>
                <a:ext cx="5740393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4400" i="1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4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CA" sz="44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  <m:r>
                        <a:rPr lang="en-CA" sz="4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d>
                        <m:dPr>
                          <m:begChr m:val="|"/>
                          <m:endChr m:val="⟩"/>
                          <m:ctrlPr>
                            <a:rPr lang="en-CA" sz="4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4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↑</m:t>
                          </m:r>
                          <m:r>
                            <a:rPr lang="en-CA" sz="4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↓</m:t>
                          </m:r>
                          <m:r>
                            <a:rPr lang="en-CA" sz="4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↑</m:t>
                          </m:r>
                        </m:e>
                      </m:d>
                      <m:r>
                        <a:rPr lang="en-CA" sz="4400" i="1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begChr m:val="|"/>
                          <m:endChr m:val="⟩"/>
                          <m:ctrlPr>
                            <a:rPr lang="en-CA" sz="4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4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↓</m:t>
                          </m:r>
                          <m:r>
                            <a:rPr lang="en-CA" sz="4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↑↑</m:t>
                          </m:r>
                        </m:e>
                      </m:d>
                      <m:r>
                        <a:rPr lang="en-CA" sz="4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GB" sz="44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CA" sz="4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CA" sz="44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3283F1A-AC86-BE9C-3F67-AB43F2645C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872292"/>
                <a:ext cx="5740393" cy="769441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84069DD-22D3-CDE4-AEB8-E9319E737CE1}"/>
              </a:ext>
            </a:extLst>
          </p:cNvPr>
          <p:cNvCxnSpPr>
            <a:cxnSpLocks/>
          </p:cNvCxnSpPr>
          <p:nvPr/>
        </p:nvCxnSpPr>
        <p:spPr>
          <a:xfrm flipH="1">
            <a:off x="0" y="4577897"/>
            <a:ext cx="12192000" cy="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9F9691AD-44FA-35CA-9D59-AA4AA4C028C0}"/>
              </a:ext>
            </a:extLst>
          </p:cNvPr>
          <p:cNvGrpSpPr/>
          <p:nvPr/>
        </p:nvGrpSpPr>
        <p:grpSpPr>
          <a:xfrm>
            <a:off x="190589" y="3263702"/>
            <a:ext cx="5216741" cy="1110184"/>
            <a:chOff x="190589" y="3263702"/>
            <a:chExt cx="5216741" cy="1110184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9C37ABC-13CE-848C-B958-F7E6A722946F}"/>
                </a:ext>
              </a:extLst>
            </p:cNvPr>
            <p:cNvSpPr txBox="1"/>
            <p:nvPr/>
          </p:nvSpPr>
          <p:spPr>
            <a:xfrm>
              <a:off x="190589" y="3604445"/>
              <a:ext cx="5216741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4400" dirty="0">
                  <a:solidFill>
                    <a:srgbClr val="FF0066"/>
                  </a:solidFill>
                </a:rPr>
                <a:t>Highest weight state</a:t>
              </a:r>
            </a:p>
          </p:txBody>
        </p:sp>
        <p:sp>
          <p:nvSpPr>
            <p:cNvPr id="30" name="Right Brace 29">
              <a:extLst>
                <a:ext uri="{FF2B5EF4-FFF2-40B4-BE49-F238E27FC236}">
                  <a16:creationId xmlns:a16="http://schemas.microsoft.com/office/drawing/2014/main" id="{FD6A9DA5-75B7-57C6-AC87-BDF15D94A4A6}"/>
                </a:ext>
              </a:extLst>
            </p:cNvPr>
            <p:cNvSpPr/>
            <p:nvPr/>
          </p:nvSpPr>
          <p:spPr>
            <a:xfrm rot="5400000">
              <a:off x="2367504" y="2019121"/>
              <a:ext cx="435796" cy="2924958"/>
            </a:xfrm>
            <a:prstGeom prst="rightBrace">
              <a:avLst/>
            </a:prstGeom>
            <a:ln w="57150">
              <a:solidFill>
                <a:srgbClr val="C4004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90F5998-518E-6612-535A-377F651F2FFD}"/>
              </a:ext>
            </a:extLst>
          </p:cNvPr>
          <p:cNvGrpSpPr/>
          <p:nvPr/>
        </p:nvGrpSpPr>
        <p:grpSpPr>
          <a:xfrm>
            <a:off x="190589" y="5580450"/>
            <a:ext cx="5216741" cy="1110184"/>
            <a:chOff x="190589" y="5580450"/>
            <a:chExt cx="5216741" cy="1110184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8EBC87B-3189-1488-7CA7-85157B6F2D5B}"/>
                </a:ext>
              </a:extLst>
            </p:cNvPr>
            <p:cNvSpPr txBox="1"/>
            <p:nvPr/>
          </p:nvSpPr>
          <p:spPr>
            <a:xfrm>
              <a:off x="190589" y="5921193"/>
              <a:ext cx="5216741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4400" dirty="0">
                  <a:solidFill>
                    <a:srgbClr val="FF0066"/>
                  </a:solidFill>
                </a:rPr>
                <a:t>Highest weight state</a:t>
              </a:r>
            </a:p>
          </p:txBody>
        </p:sp>
        <p:sp>
          <p:nvSpPr>
            <p:cNvPr id="33" name="Right Brace 32">
              <a:extLst>
                <a:ext uri="{FF2B5EF4-FFF2-40B4-BE49-F238E27FC236}">
                  <a16:creationId xmlns:a16="http://schemas.microsoft.com/office/drawing/2014/main" id="{C9F1E228-5900-0B6D-A23F-1D097B88B14D}"/>
                </a:ext>
              </a:extLst>
            </p:cNvPr>
            <p:cNvSpPr/>
            <p:nvPr/>
          </p:nvSpPr>
          <p:spPr>
            <a:xfrm rot="5400000">
              <a:off x="2367504" y="4335869"/>
              <a:ext cx="435796" cy="2924958"/>
            </a:xfrm>
            <a:prstGeom prst="rightBrace">
              <a:avLst/>
            </a:prstGeom>
            <a:ln w="57150">
              <a:solidFill>
                <a:srgbClr val="C4004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501628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9691">
        <p:fade/>
      </p:transition>
    </mc:Choice>
    <mc:Fallback xmlns="">
      <p:transition spd="med" advTm="969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10" grpId="0"/>
      <p:bldP spid="7" grpId="0"/>
      <p:bldP spid="9" grpId="0"/>
      <p:bldP spid="24" grpId="0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2AC6AB1-ABD5-7047-D236-9A8E439353B1}"/>
                  </a:ext>
                </a:extLst>
              </p:cNvPr>
              <p:cNvSpPr txBox="1"/>
              <p:nvPr/>
            </p:nvSpPr>
            <p:spPr>
              <a:xfrm>
                <a:off x="502947" y="93784"/>
                <a:ext cx="5053594" cy="83099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4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b>
                      </m:sSub>
                      <m:d>
                        <m:dPr>
                          <m:begChr m:val="|"/>
                          <m:endChr m:val="⟩"/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r>
                        <a:rPr lang="en-GB" sz="4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4800" i="1">
                          <a:latin typeface="Cambria Math" panose="02040503050406030204" pitchFamily="18" charset="0"/>
                        </a:rPr>
                        <m:t>𝛽</m:t>
                      </m:r>
                      <m:d>
                        <m:dPr>
                          <m:begChr m:val="|"/>
                          <m:endChr m:val="⟩"/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</m:oMath>
                  </m:oMathPara>
                </a14:m>
                <a:endParaRPr lang="en-CA" sz="48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2AC6AB1-ABD5-7047-D236-9A8E439353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47" y="93784"/>
                <a:ext cx="5053594" cy="8309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9DAD83A-FF4E-0285-9140-AE2AA6F4DD95}"/>
                  </a:ext>
                </a:extLst>
              </p:cNvPr>
              <p:cNvSpPr txBox="1"/>
              <p:nvPr/>
            </p:nvSpPr>
            <p:spPr>
              <a:xfrm>
                <a:off x="1953772" y="1091493"/>
                <a:ext cx="2151943" cy="1057341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sz="4800" i="1" smtClean="0">
                          <a:solidFill>
                            <a:srgbClr val="FF0066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GB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type m:val="skw"/>
                          <m:ctrlPr>
                            <a:rPr lang="en-GB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GB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CA" sz="48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9DAD83A-FF4E-0285-9140-AE2AA6F4DD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3772" y="1091493"/>
                <a:ext cx="2151943" cy="105734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B9D76A6-E276-731B-CAE2-B8C836BD91E7}"/>
                  </a:ext>
                </a:extLst>
              </p:cNvPr>
              <p:cNvSpPr txBox="1"/>
              <p:nvPr/>
            </p:nvSpPr>
            <p:spPr>
              <a:xfrm>
                <a:off x="6855215" y="93784"/>
                <a:ext cx="4924959" cy="205505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40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4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b>
                    </m:sSub>
                    <m:d>
                      <m:dPr>
                        <m:begChr m:val="|"/>
                        <m:endChr m:val="⟩"/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type m:val="skw"/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num>
                          <m:den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GB" sz="4000" i="1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rad>
                    <m:d>
                      <m:dPr>
                        <m:begChr m:val="|"/>
                        <m:endChr m:val="⟩"/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type m:val="skw"/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</m:oMath>
                </a14:m>
                <a:r>
                  <a:rPr lang="en-CA" sz="4000" i="1" dirty="0">
                    <a:latin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40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4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b>
                    </m:sSub>
                    <m:d>
                      <m:dPr>
                        <m:begChr m:val="|"/>
                        <m:endChr m:val="⟩"/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type m:val="skw"/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GB" sz="4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  2 </m:t>
                    </m:r>
                    <m:d>
                      <m:dPr>
                        <m:begChr m:val="|"/>
                        <m:endChr m:val="⟩"/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type m:val="skw"/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</m:oMath>
                </a14:m>
                <a:r>
                  <a:rPr lang="en-CA" sz="4000" i="1" dirty="0">
                    <a:latin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40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4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b>
                    </m:sSub>
                    <m:d>
                      <m:dPr>
                        <m:begChr m:val="|"/>
                        <m:endChr m:val="⟩"/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type m:val="skw"/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GB" sz="4000" i="1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rad>
                    <m:d>
                      <m:dPr>
                        <m:begChr m:val="|"/>
                        <m:endChr m:val="⟩"/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type m:val="skw"/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num>
                          <m:den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</m:oMath>
                </a14:m>
                <a:r>
                  <a:rPr lang="en-CA" sz="4000" i="1" dirty="0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B9D76A6-E276-731B-CAE2-B8C836BD91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5215" y="93784"/>
                <a:ext cx="4924959" cy="205505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9" name="Group 68">
            <a:extLst>
              <a:ext uri="{FF2B5EF4-FFF2-40B4-BE49-F238E27FC236}">
                <a16:creationId xmlns:a16="http://schemas.microsoft.com/office/drawing/2014/main" id="{5D0D2EC9-4B65-6E48-65D1-71F87B79CA77}"/>
              </a:ext>
            </a:extLst>
          </p:cNvPr>
          <p:cNvGrpSpPr/>
          <p:nvPr/>
        </p:nvGrpSpPr>
        <p:grpSpPr>
          <a:xfrm>
            <a:off x="-32165" y="2506901"/>
            <a:ext cx="12988988" cy="4257315"/>
            <a:chOff x="-32165" y="2506901"/>
            <a:chExt cx="12988988" cy="4257315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6A9FAC0C-89B4-BA78-90E7-BD6C4F37AEB4}"/>
                </a:ext>
              </a:extLst>
            </p:cNvPr>
            <p:cNvGrpSpPr/>
            <p:nvPr/>
          </p:nvGrpSpPr>
          <p:grpSpPr>
            <a:xfrm>
              <a:off x="-32165" y="2603500"/>
              <a:ext cx="7879478" cy="4103674"/>
              <a:chOff x="4460008" y="2413337"/>
              <a:chExt cx="7879478" cy="406740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" name="TextBox 3">
                    <a:extLst>
                      <a:ext uri="{FF2B5EF4-FFF2-40B4-BE49-F238E27FC236}">
                        <a16:creationId xmlns:a16="http://schemas.microsoft.com/office/drawing/2014/main" id="{19C2F4E0-03E6-7DC9-5EA5-CA1CA8244D99}"/>
                      </a:ext>
                    </a:extLst>
                  </p:cNvPr>
                  <p:cNvSpPr txBox="1"/>
                  <p:nvPr/>
                </p:nvSpPr>
                <p:spPr>
                  <a:xfrm>
                    <a:off x="7253935" y="2413337"/>
                    <a:ext cx="1871582" cy="83099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d>
                            <m:dPr>
                              <m:begChr m:val="|"/>
                              <m:endChr m:val="⟩"/>
                              <m:ctrlPr>
                                <a:rPr lang="en-GB" sz="4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4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↑↑↑</m:t>
                              </m:r>
                            </m:e>
                          </m:d>
                        </m:oMath>
                      </m:oMathPara>
                    </a14:m>
                    <a:endParaRPr lang="en-CA" sz="4800" dirty="0"/>
                  </a:p>
                </p:txBody>
              </p:sp>
            </mc:Choice>
            <mc:Fallback xmlns="">
              <p:sp>
                <p:nvSpPr>
                  <p:cNvPr id="4" name="TextBox 3">
                    <a:extLst>
                      <a:ext uri="{FF2B5EF4-FFF2-40B4-BE49-F238E27FC236}">
                        <a16:creationId xmlns:a16="http://schemas.microsoft.com/office/drawing/2014/main" id="{19C2F4E0-03E6-7DC9-5EA5-CA1CA8244D9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253935" y="2413337"/>
                    <a:ext cx="1871582" cy="830997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F1CB1668-2DFE-A399-716F-4F67752FDB39}"/>
                      </a:ext>
                    </a:extLst>
                  </p:cNvPr>
                  <p:cNvSpPr txBox="1"/>
                  <p:nvPr/>
                </p:nvSpPr>
                <p:spPr>
                  <a:xfrm>
                    <a:off x="5203540" y="3472117"/>
                    <a:ext cx="6933733" cy="83099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d>
                            <m:dPr>
                              <m:begChr m:val="|"/>
                              <m:endChr m:val="⟩"/>
                              <m:ctrlPr>
                                <a:rPr lang="en-CA" sz="4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4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↓</m:t>
                              </m:r>
                              <m:r>
                                <a:rPr lang="en-CA" sz="4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↑↑</m:t>
                              </m:r>
                            </m:e>
                          </m:d>
                          <m:r>
                            <a:rPr lang="en-CA" sz="4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|"/>
                              <m:endChr m:val="⟩"/>
                              <m:ctrlPr>
                                <a:rPr lang="en-CA" sz="4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48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↑</m:t>
                              </m:r>
                              <m:r>
                                <a:rPr lang="en-CA" sz="48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↓</m:t>
                              </m:r>
                              <m:r>
                                <a:rPr lang="en-CA" sz="48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↑</m:t>
                              </m:r>
                            </m:e>
                          </m:d>
                          <m:r>
                            <a:rPr lang="en-CA" sz="4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|"/>
                              <m:endChr m:val="⟩"/>
                              <m:ctrlPr>
                                <a:rPr lang="en-CA" sz="4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48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↑↑</m:t>
                              </m:r>
                              <m:r>
                                <a:rPr lang="en-CA" sz="48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↓</m:t>
                              </m:r>
                            </m:e>
                          </m:d>
                        </m:oMath>
                      </m:oMathPara>
                    </a14:m>
                    <a:endParaRPr lang="en-CA" sz="4800" dirty="0"/>
                  </a:p>
                </p:txBody>
              </p:sp>
            </mc:Choice>
            <mc:Fallback xmlns=""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F1CB1668-2DFE-A399-716F-4F67752FDB3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03540" y="3472117"/>
                    <a:ext cx="6933733" cy="830997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8E8E96E6-2EDF-B626-3BA3-647B0A0A370C}"/>
                      </a:ext>
                    </a:extLst>
                  </p:cNvPr>
                  <p:cNvSpPr txBox="1"/>
                  <p:nvPr/>
                </p:nvSpPr>
                <p:spPr>
                  <a:xfrm>
                    <a:off x="4460008" y="4552446"/>
                    <a:ext cx="7879478" cy="83099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lang="en-CA" sz="480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d>
                            <m:dPr>
                              <m:ctrlPr>
                                <a:rPr lang="en-CA" sz="4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⟩"/>
                                  <m:ctrlPr>
                                    <a:rPr lang="en-CA" sz="4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A" sz="480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↓↓</m:t>
                                  </m:r>
                                  <m:r>
                                    <a:rPr lang="en-CA" sz="480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↑</m:t>
                                  </m:r>
                                </m:e>
                              </m:d>
                              <m:r>
                                <a:rPr lang="en-CA" sz="48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begChr m:val="|"/>
                                  <m:endChr m:val="⟩"/>
                                  <m:ctrlPr>
                                    <a:rPr lang="en-CA" sz="4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A" sz="480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↓</m:t>
                                  </m:r>
                                  <m:r>
                                    <a:rPr lang="en-CA" sz="480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↑</m:t>
                                  </m:r>
                                  <m:r>
                                    <a:rPr lang="en-CA" sz="480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↓</m:t>
                                  </m:r>
                                </m:e>
                              </m:d>
                              <m:r>
                                <a:rPr lang="en-CA" sz="48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begChr m:val="|"/>
                                  <m:endChr m:val="⟩"/>
                                  <m:ctrlPr>
                                    <a:rPr lang="en-CA" sz="4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A" sz="480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↑</m:t>
                                  </m:r>
                                  <m:r>
                                    <a:rPr lang="en-CA" sz="480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↓↓</m:t>
                                  </m:r>
                                </m:e>
                              </m:d>
                            </m:e>
                          </m:d>
                        </m:oMath>
                      </m:oMathPara>
                    </a14:m>
                    <a:endParaRPr lang="en-CA" sz="4800" dirty="0"/>
                  </a:p>
                </p:txBody>
              </p:sp>
            </mc:Choice>
            <mc:Fallback xmlns=""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8E8E96E6-2EDF-B626-3BA3-647B0A0A370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60008" y="4552446"/>
                    <a:ext cx="7879478" cy="830997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2B4FBD5A-7A9B-3D98-37D3-E73CC2D74DB4}"/>
                      </a:ext>
                    </a:extLst>
                  </p:cNvPr>
                  <p:cNvSpPr txBox="1"/>
                  <p:nvPr/>
                </p:nvSpPr>
                <p:spPr>
                  <a:xfrm>
                    <a:off x="6746644" y="5649744"/>
                    <a:ext cx="2244125" cy="83099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lang="en-CA" sz="4800" i="1">
                              <a:latin typeface="Cambria Math" panose="02040503050406030204" pitchFamily="18" charset="0"/>
                            </a:rPr>
                            <m:t>6</m:t>
                          </m:r>
                          <m:d>
                            <m:dPr>
                              <m:begChr m:val="|"/>
                              <m:endChr m:val="⟩"/>
                              <m:ctrlPr>
                                <a:rPr lang="en-CA" sz="4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48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↓↓↓</m:t>
                              </m:r>
                            </m:e>
                          </m:d>
                        </m:oMath>
                      </m:oMathPara>
                    </a14:m>
                    <a:endParaRPr lang="en-CA" sz="4800" dirty="0"/>
                  </a:p>
                </p:txBody>
              </p:sp>
            </mc:Choice>
            <mc:Fallback xmlns="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2B4FBD5A-7A9B-3D98-37D3-E73CC2D74DB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46644" y="5649744"/>
                    <a:ext cx="2244125" cy="830997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D22480F8-5588-0018-BFA9-E7E4BEDE7E6D}"/>
                </a:ext>
              </a:extLst>
            </p:cNvPr>
            <p:cNvGrpSpPr/>
            <p:nvPr/>
          </p:nvGrpSpPr>
          <p:grpSpPr>
            <a:xfrm>
              <a:off x="8591829" y="2512146"/>
              <a:ext cx="4364994" cy="4252070"/>
              <a:chOff x="12462376" y="7200660"/>
              <a:chExt cx="4364994" cy="425207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91F610C1-2EF9-3436-A49E-3D963322E2AC}"/>
                      </a:ext>
                    </a:extLst>
                  </p:cNvPr>
                  <p:cNvSpPr txBox="1"/>
                  <p:nvPr/>
                </p:nvSpPr>
                <p:spPr>
                  <a:xfrm>
                    <a:off x="13781945" y="7200660"/>
                    <a:ext cx="2369143" cy="101566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d>
                          <m:dPr>
                            <m:begChr m:val="|"/>
                            <m:endChr m:val="⟩"/>
                            <m:ctrlPr>
                              <a:rPr lang="en-GB" sz="6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60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type m:val="skw"/>
                                <m:ctrlPr>
                                  <a:rPr lang="en-GB" sz="6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6000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num>
                              <m:den>
                                <m:r>
                                  <a:rPr lang="en-GB" sz="60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oMath>
                    </a14:m>
                    <a:r>
                      <a:rPr lang="en-CA" sz="6000" dirty="0"/>
                      <a:t> </a:t>
                    </a:r>
                  </a:p>
                </p:txBody>
              </p:sp>
            </mc:Choice>
            <mc:Fallback xmlns=""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91F610C1-2EF9-3436-A49E-3D963322E2A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3781945" y="7200660"/>
                    <a:ext cx="2369143" cy="1015663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BDBBB7DF-502A-EA9A-9944-4C15C731042C}"/>
                      </a:ext>
                    </a:extLst>
                  </p:cNvPr>
                  <p:cNvSpPr txBox="1"/>
                  <p:nvPr/>
                </p:nvSpPr>
                <p:spPr>
                  <a:xfrm>
                    <a:off x="12870851" y="8259440"/>
                    <a:ext cx="3956519" cy="110254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ad>
                          <m:radPr>
                            <m:degHide m:val="on"/>
                            <m:ctrlPr>
                              <a:rPr lang="en-GB" sz="60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GB" sz="60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rad>
                        <m:d>
                          <m:dPr>
                            <m:begChr m:val="|"/>
                            <m:endChr m:val="⟩"/>
                            <m:ctrlPr>
                              <a:rPr lang="en-GB" sz="6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60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type m:val="skw"/>
                                <m:ctrlPr>
                                  <a:rPr lang="en-GB" sz="6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60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GB" sz="60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oMath>
                    </a14:m>
                    <a:r>
                      <a:rPr lang="en-CA" sz="6000" dirty="0"/>
                      <a:t> </a:t>
                    </a:r>
                  </a:p>
                </p:txBody>
              </p:sp>
            </mc:Choice>
            <mc:Fallback xmlns=""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BDBBB7DF-502A-EA9A-9944-4C15C731042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2870851" y="8259440"/>
                    <a:ext cx="3956519" cy="1102546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A9366777-065A-EE80-96A3-199D10C05A38}"/>
                      </a:ext>
                    </a:extLst>
                  </p:cNvPr>
                  <p:cNvSpPr txBox="1"/>
                  <p:nvPr/>
                </p:nvSpPr>
                <p:spPr>
                  <a:xfrm>
                    <a:off x="12462376" y="9339769"/>
                    <a:ext cx="4364994" cy="110254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GB" sz="6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ad>
                          <m:radPr>
                            <m:degHide m:val="on"/>
                            <m:ctrlPr>
                              <a:rPr lang="en-GB" sz="60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GB" sz="60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rad>
                        <m:d>
                          <m:dPr>
                            <m:begChr m:val="|"/>
                            <m:endChr m:val="⟩"/>
                            <m:ctrlPr>
                              <a:rPr lang="en-GB" sz="6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60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type m:val="skw"/>
                                <m:ctrlPr>
                                  <a:rPr lang="en-GB" sz="6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60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GB" sz="60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oMath>
                    </a14:m>
                    <a:r>
                      <a:rPr lang="en-CA" sz="6000" dirty="0"/>
                      <a:t> </a:t>
                    </a:r>
                  </a:p>
                </p:txBody>
              </p:sp>
            </mc:Choice>
            <mc:Fallback xmlns=""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A9366777-065A-EE80-96A3-199D10C05A3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2462376" y="9339769"/>
                    <a:ext cx="4364994" cy="1102546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07EB2960-73EE-0B1D-30E6-4EA13F7B71D8}"/>
                      </a:ext>
                    </a:extLst>
                  </p:cNvPr>
                  <p:cNvSpPr txBox="1"/>
                  <p:nvPr/>
                </p:nvSpPr>
                <p:spPr>
                  <a:xfrm>
                    <a:off x="13410860" y="10437067"/>
                    <a:ext cx="3416510" cy="101566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CA" sz="6000" i="1">
                            <a:latin typeface="Cambria Math" panose="02040503050406030204" pitchFamily="18" charset="0"/>
                          </a:rPr>
                          <m:t>6</m:t>
                        </m:r>
                        <m:d>
                          <m:dPr>
                            <m:begChr m:val="|"/>
                            <m:endChr m:val="⟩"/>
                            <m:ctrlPr>
                              <a:rPr lang="en-GB" sz="6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60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type m:val="skw"/>
                                <m:ctrlPr>
                                  <a:rPr lang="en-GB" sz="6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6000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num>
                              <m:den>
                                <m:r>
                                  <a:rPr lang="en-GB" sz="60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oMath>
                    </a14:m>
                    <a:r>
                      <a:rPr lang="en-CA" sz="6000" dirty="0"/>
                      <a:t> </a:t>
                    </a:r>
                  </a:p>
                </p:txBody>
              </p:sp>
            </mc:Choice>
            <mc:Fallback xmlns=""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07EB2960-73EE-0B1D-30E6-4EA13F7B71D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3410860" y="10437067"/>
                    <a:ext cx="3416510" cy="1015663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1F528114-A597-B42E-1E7A-A4F9A0C9FEE4}"/>
                </a:ext>
              </a:extLst>
            </p:cNvPr>
            <p:cNvGrpSpPr/>
            <p:nvPr/>
          </p:nvGrpSpPr>
          <p:grpSpPr>
            <a:xfrm>
              <a:off x="8435968" y="2966145"/>
              <a:ext cx="1370956" cy="3356758"/>
              <a:chOff x="8169999" y="2966145"/>
              <a:chExt cx="1700910" cy="3356758"/>
            </a:xfrm>
          </p:grpSpPr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67A99843-D69F-3105-4A75-43933B758F0F}"/>
                  </a:ext>
                </a:extLst>
              </p:cNvPr>
              <p:cNvSpPr/>
              <p:nvPr/>
            </p:nvSpPr>
            <p:spPr>
              <a:xfrm>
                <a:off x="8202376" y="4128678"/>
                <a:ext cx="633078" cy="857250"/>
              </a:xfrm>
              <a:custGeom>
                <a:avLst/>
                <a:gdLst>
                  <a:gd name="connsiteX0" fmla="*/ 805635 w 805635"/>
                  <a:gd name="connsiteY0" fmla="*/ 0 h 857250"/>
                  <a:gd name="connsiteX1" fmla="*/ 24585 w 805635"/>
                  <a:gd name="connsiteY1" fmla="*/ 400050 h 857250"/>
                  <a:gd name="connsiteX2" fmla="*/ 272235 w 805635"/>
                  <a:gd name="connsiteY2" fmla="*/ 857250 h 857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05635" h="857250">
                    <a:moveTo>
                      <a:pt x="805635" y="0"/>
                    </a:moveTo>
                    <a:cubicBezTo>
                      <a:pt x="459560" y="128587"/>
                      <a:pt x="113485" y="257175"/>
                      <a:pt x="24585" y="400050"/>
                    </a:cubicBezTo>
                    <a:cubicBezTo>
                      <a:pt x="-64315" y="542925"/>
                      <a:pt x="103960" y="700087"/>
                      <a:pt x="272235" y="857250"/>
                    </a:cubicBezTo>
                  </a:path>
                </a:pathLst>
              </a:custGeom>
              <a:noFill/>
              <a:ln w="57150">
                <a:solidFill>
                  <a:schemeClr val="tx1">
                    <a:lumMod val="50000"/>
                    <a:lumOff val="50000"/>
                  </a:schemeClr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8F467AF2-75A9-B9DF-4A7A-88F1B43C0F22}"/>
                  </a:ext>
                </a:extLst>
              </p:cNvPr>
              <p:cNvSpPr/>
              <p:nvPr/>
            </p:nvSpPr>
            <p:spPr>
              <a:xfrm>
                <a:off x="8499855" y="2966145"/>
                <a:ext cx="1371054" cy="929806"/>
              </a:xfrm>
              <a:custGeom>
                <a:avLst/>
                <a:gdLst>
                  <a:gd name="connsiteX0" fmla="*/ 1884090 w 1884090"/>
                  <a:gd name="connsiteY0" fmla="*/ 0 h 1104900"/>
                  <a:gd name="connsiteX1" fmla="*/ 36240 w 1884090"/>
                  <a:gd name="connsiteY1" fmla="*/ 419100 h 1104900"/>
                  <a:gd name="connsiteX2" fmla="*/ 836340 w 1884090"/>
                  <a:gd name="connsiteY2" fmla="*/ 1104900 h 1104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84090" h="1104900">
                    <a:moveTo>
                      <a:pt x="1884090" y="0"/>
                    </a:moveTo>
                    <a:cubicBezTo>
                      <a:pt x="1047477" y="117475"/>
                      <a:pt x="210865" y="234950"/>
                      <a:pt x="36240" y="419100"/>
                    </a:cubicBezTo>
                    <a:cubicBezTo>
                      <a:pt x="-138385" y="603250"/>
                      <a:pt x="348977" y="854075"/>
                      <a:pt x="836340" y="1104900"/>
                    </a:cubicBezTo>
                  </a:path>
                </a:pathLst>
              </a:custGeom>
              <a:noFill/>
              <a:ln w="57150">
                <a:solidFill>
                  <a:schemeClr val="tx1">
                    <a:lumMod val="50000"/>
                    <a:lumOff val="50000"/>
                  </a:schemeClr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53893ECD-67BA-7A43-2CF2-44A26B60C9BA}"/>
                  </a:ext>
                </a:extLst>
              </p:cNvPr>
              <p:cNvSpPr/>
              <p:nvPr/>
            </p:nvSpPr>
            <p:spPr>
              <a:xfrm>
                <a:off x="8169999" y="5265628"/>
                <a:ext cx="1178263" cy="1057275"/>
              </a:xfrm>
              <a:custGeom>
                <a:avLst/>
                <a:gdLst>
                  <a:gd name="connsiteX0" fmla="*/ 486709 w 2934634"/>
                  <a:gd name="connsiteY0" fmla="*/ 0 h 1057275"/>
                  <a:gd name="connsiteX1" fmla="*/ 181909 w 2934634"/>
                  <a:gd name="connsiteY1" fmla="*/ 466725 h 1057275"/>
                  <a:gd name="connsiteX2" fmla="*/ 2934634 w 2934634"/>
                  <a:gd name="connsiteY2" fmla="*/ 1057275 h 1057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934634" h="1057275">
                    <a:moveTo>
                      <a:pt x="486709" y="0"/>
                    </a:moveTo>
                    <a:cubicBezTo>
                      <a:pt x="130315" y="145256"/>
                      <a:pt x="-226078" y="290513"/>
                      <a:pt x="181909" y="466725"/>
                    </a:cubicBezTo>
                    <a:cubicBezTo>
                      <a:pt x="589896" y="642937"/>
                      <a:pt x="1762265" y="850106"/>
                      <a:pt x="2934634" y="1057275"/>
                    </a:cubicBezTo>
                  </a:path>
                </a:pathLst>
              </a:custGeom>
              <a:noFill/>
              <a:ln w="57150">
                <a:solidFill>
                  <a:schemeClr val="tx1">
                    <a:lumMod val="50000"/>
                    <a:lumOff val="50000"/>
                  </a:schemeClr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F9468FFE-665F-B3BF-ED4B-C422775BE3C0}"/>
                </a:ext>
              </a:extLst>
            </p:cNvPr>
            <p:cNvGrpSpPr/>
            <p:nvPr/>
          </p:nvGrpSpPr>
          <p:grpSpPr>
            <a:xfrm>
              <a:off x="7025494" y="2506901"/>
              <a:ext cx="1200120" cy="3869335"/>
              <a:chOff x="6815325" y="2506901"/>
              <a:chExt cx="926738" cy="386933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CC1FBCD5-37C4-C42A-CEE2-F5589018749B}"/>
                      </a:ext>
                    </a:extLst>
                  </p:cNvPr>
                  <p:cNvSpPr txBox="1"/>
                  <p:nvPr/>
                </p:nvSpPr>
                <p:spPr>
                  <a:xfrm>
                    <a:off x="6815325" y="2506901"/>
                    <a:ext cx="886848" cy="120032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CA" sz="720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72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CA" sz="72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b>
                          </m:sSub>
                        </m:oMath>
                      </m:oMathPara>
                    </a14:m>
                    <a:endParaRPr lang="en-CA" sz="7200" dirty="0"/>
                  </a:p>
                </p:txBody>
              </p:sp>
            </mc:Choice>
            <mc:Fallback xmlns="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CC1FBCD5-37C4-C42A-CEE2-F5589018749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15325" y="2506901"/>
                    <a:ext cx="886848" cy="1200329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FAA61F76-6F83-4688-8D6A-04B3E25FE84B}"/>
                      </a:ext>
                    </a:extLst>
                  </p:cNvPr>
                  <p:cNvSpPr txBox="1"/>
                  <p:nvPr/>
                </p:nvSpPr>
                <p:spPr>
                  <a:xfrm>
                    <a:off x="6855215" y="5175907"/>
                    <a:ext cx="886848" cy="120032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CA" sz="720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72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CA" sz="72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b>
                          </m:sSub>
                        </m:oMath>
                      </m:oMathPara>
                    </a14:m>
                    <a:endParaRPr lang="en-CA" sz="7200" dirty="0"/>
                  </a:p>
                </p:txBody>
              </p:sp>
            </mc:Choice>
            <mc:Fallback xmlns=""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FAA61F76-6F83-4688-8D6A-04B3E25FE84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55215" y="5175907"/>
                    <a:ext cx="886848" cy="1200329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6" name="TextBox 55">
                    <a:extLst>
                      <a:ext uri="{FF2B5EF4-FFF2-40B4-BE49-F238E27FC236}">
                        <a16:creationId xmlns:a16="http://schemas.microsoft.com/office/drawing/2014/main" id="{DFAC5F0B-A4A3-8568-83EB-DA1D6623A47C}"/>
                      </a:ext>
                    </a:extLst>
                  </p:cNvPr>
                  <p:cNvSpPr txBox="1"/>
                  <p:nvPr/>
                </p:nvSpPr>
                <p:spPr>
                  <a:xfrm>
                    <a:off x="6815325" y="3785599"/>
                    <a:ext cx="886848" cy="120032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CA" sz="720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72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CA" sz="72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b>
                          </m:sSub>
                        </m:oMath>
                      </m:oMathPara>
                    </a14:m>
                    <a:endParaRPr lang="en-CA" sz="7200" dirty="0"/>
                  </a:p>
                </p:txBody>
              </p:sp>
            </mc:Choice>
            <mc:Fallback xmlns="">
              <p:sp>
                <p:nvSpPr>
                  <p:cNvPr id="56" name="TextBox 55">
                    <a:extLst>
                      <a:ext uri="{FF2B5EF4-FFF2-40B4-BE49-F238E27FC236}">
                        <a16:creationId xmlns:a16="http://schemas.microsoft.com/office/drawing/2014/main" id="{DFAC5F0B-A4A3-8568-83EB-DA1D6623A47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15325" y="3785599"/>
                    <a:ext cx="886848" cy="1200329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B59F89B5-CD58-0506-1BDA-214A1D23951A}"/>
                </a:ext>
              </a:extLst>
            </p:cNvPr>
            <p:cNvGrpSpPr/>
            <p:nvPr/>
          </p:nvGrpSpPr>
          <p:grpSpPr>
            <a:xfrm flipH="1">
              <a:off x="4864811" y="4146293"/>
              <a:ext cx="1705662" cy="2186508"/>
              <a:chOff x="8355715" y="4136395"/>
              <a:chExt cx="1550121" cy="2186508"/>
            </a:xfrm>
          </p:grpSpPr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2617DF4E-1E90-FF43-259B-AD25527A514F}"/>
                  </a:ext>
                </a:extLst>
              </p:cNvPr>
              <p:cNvSpPr/>
              <p:nvPr/>
            </p:nvSpPr>
            <p:spPr>
              <a:xfrm rot="20453705">
                <a:off x="8355715" y="4136395"/>
                <a:ext cx="393011" cy="857250"/>
              </a:xfrm>
              <a:custGeom>
                <a:avLst/>
                <a:gdLst>
                  <a:gd name="connsiteX0" fmla="*/ 805635 w 805635"/>
                  <a:gd name="connsiteY0" fmla="*/ 0 h 857250"/>
                  <a:gd name="connsiteX1" fmla="*/ 24585 w 805635"/>
                  <a:gd name="connsiteY1" fmla="*/ 400050 h 857250"/>
                  <a:gd name="connsiteX2" fmla="*/ 272235 w 805635"/>
                  <a:gd name="connsiteY2" fmla="*/ 857250 h 857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05635" h="857250">
                    <a:moveTo>
                      <a:pt x="805635" y="0"/>
                    </a:moveTo>
                    <a:cubicBezTo>
                      <a:pt x="459560" y="128587"/>
                      <a:pt x="113485" y="257175"/>
                      <a:pt x="24585" y="400050"/>
                    </a:cubicBezTo>
                    <a:cubicBezTo>
                      <a:pt x="-64315" y="542925"/>
                      <a:pt x="103960" y="700087"/>
                      <a:pt x="272235" y="857250"/>
                    </a:cubicBezTo>
                  </a:path>
                </a:pathLst>
              </a:custGeom>
              <a:noFill/>
              <a:ln w="57150">
                <a:solidFill>
                  <a:schemeClr val="tx1">
                    <a:lumMod val="50000"/>
                    <a:lumOff val="50000"/>
                  </a:schemeClr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0A84FF66-2E37-3C5D-A2CA-DEC4758E5D4B}"/>
                  </a:ext>
                </a:extLst>
              </p:cNvPr>
              <p:cNvSpPr/>
              <p:nvPr/>
            </p:nvSpPr>
            <p:spPr>
              <a:xfrm>
                <a:off x="8362893" y="5265628"/>
                <a:ext cx="1542943" cy="1057275"/>
              </a:xfrm>
              <a:custGeom>
                <a:avLst/>
                <a:gdLst>
                  <a:gd name="connsiteX0" fmla="*/ 486709 w 2934634"/>
                  <a:gd name="connsiteY0" fmla="*/ 0 h 1057275"/>
                  <a:gd name="connsiteX1" fmla="*/ 181909 w 2934634"/>
                  <a:gd name="connsiteY1" fmla="*/ 466725 h 1057275"/>
                  <a:gd name="connsiteX2" fmla="*/ 2934634 w 2934634"/>
                  <a:gd name="connsiteY2" fmla="*/ 1057275 h 1057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934634" h="1057275">
                    <a:moveTo>
                      <a:pt x="486709" y="0"/>
                    </a:moveTo>
                    <a:cubicBezTo>
                      <a:pt x="130315" y="145256"/>
                      <a:pt x="-226078" y="290513"/>
                      <a:pt x="181909" y="466725"/>
                    </a:cubicBezTo>
                    <a:cubicBezTo>
                      <a:pt x="589896" y="642937"/>
                      <a:pt x="1762265" y="850106"/>
                      <a:pt x="2934634" y="1057275"/>
                    </a:cubicBezTo>
                  </a:path>
                </a:pathLst>
              </a:custGeom>
              <a:noFill/>
              <a:ln w="57150">
                <a:solidFill>
                  <a:schemeClr val="tx1">
                    <a:lumMod val="50000"/>
                    <a:lumOff val="50000"/>
                  </a:schemeClr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4EA8DD60-FFC0-43B2-29F0-5B96A621876B}"/>
                </a:ext>
              </a:extLst>
            </p:cNvPr>
            <p:cNvSpPr/>
            <p:nvPr/>
          </p:nvSpPr>
          <p:spPr>
            <a:xfrm flipH="1" flipV="1">
              <a:off x="4864806" y="2966144"/>
              <a:ext cx="1697764" cy="903755"/>
            </a:xfrm>
            <a:custGeom>
              <a:avLst/>
              <a:gdLst>
                <a:gd name="connsiteX0" fmla="*/ 486709 w 2934634"/>
                <a:gd name="connsiteY0" fmla="*/ 0 h 1057275"/>
                <a:gd name="connsiteX1" fmla="*/ 181909 w 2934634"/>
                <a:gd name="connsiteY1" fmla="*/ 466725 h 1057275"/>
                <a:gd name="connsiteX2" fmla="*/ 2934634 w 2934634"/>
                <a:gd name="connsiteY2" fmla="*/ 1057275 h 1057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34634" h="1057275">
                  <a:moveTo>
                    <a:pt x="486709" y="0"/>
                  </a:moveTo>
                  <a:cubicBezTo>
                    <a:pt x="130315" y="145256"/>
                    <a:pt x="-226078" y="290513"/>
                    <a:pt x="181909" y="466725"/>
                  </a:cubicBezTo>
                  <a:cubicBezTo>
                    <a:pt x="589896" y="642937"/>
                    <a:pt x="1762265" y="850106"/>
                    <a:pt x="2934634" y="1057275"/>
                  </a:cubicBezTo>
                </a:path>
              </a:pathLst>
            </a:custGeom>
            <a:noFill/>
            <a:ln w="57150">
              <a:solidFill>
                <a:schemeClr val="tx1">
                  <a:lumMod val="50000"/>
                  <a:lumOff val="50000"/>
                </a:schemeClr>
              </a:solidFill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226752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910"/>
    </mc:Choice>
    <mc:Fallback xmlns="">
      <p:transition spd="slow" advTm="69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2AC6AB1-ABD5-7047-D236-9A8E439353B1}"/>
                  </a:ext>
                </a:extLst>
              </p:cNvPr>
              <p:cNvSpPr txBox="1"/>
              <p:nvPr/>
            </p:nvSpPr>
            <p:spPr>
              <a:xfrm>
                <a:off x="502947" y="93784"/>
                <a:ext cx="5053594" cy="83099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4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b>
                      </m:sSub>
                      <m:d>
                        <m:dPr>
                          <m:begChr m:val="|"/>
                          <m:endChr m:val="⟩"/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r>
                        <a:rPr lang="en-GB" sz="4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4800" i="1">
                          <a:latin typeface="Cambria Math" panose="02040503050406030204" pitchFamily="18" charset="0"/>
                        </a:rPr>
                        <m:t>𝛽</m:t>
                      </m:r>
                      <m:d>
                        <m:dPr>
                          <m:begChr m:val="|"/>
                          <m:endChr m:val="⟩"/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</m:oMath>
                  </m:oMathPara>
                </a14:m>
                <a:endParaRPr lang="en-CA" sz="48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2AC6AB1-ABD5-7047-D236-9A8E439353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47" y="93784"/>
                <a:ext cx="5053594" cy="83099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9DAD83A-FF4E-0285-9140-AE2AA6F4DD95}"/>
                  </a:ext>
                </a:extLst>
              </p:cNvPr>
              <p:cNvSpPr txBox="1"/>
              <p:nvPr/>
            </p:nvSpPr>
            <p:spPr>
              <a:xfrm>
                <a:off x="7787148" y="70338"/>
                <a:ext cx="2713704" cy="1057341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sz="4800" i="1">
                          <a:solidFill>
                            <a:srgbClr val="FF0066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GB" sz="48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type m:val="skw"/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CA" sz="48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9DAD83A-FF4E-0285-9140-AE2AA6F4DD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7148" y="70338"/>
                <a:ext cx="2713704" cy="105734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D0720A43-040C-8F58-773B-A6302D61AA5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46606030"/>
                  </p:ext>
                </p:extLst>
              </p:nvPr>
            </p:nvGraphicFramePr>
            <p:xfrm>
              <a:off x="373626" y="1256135"/>
              <a:ext cx="11444748" cy="5478584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436623">
                      <a:extLst>
                        <a:ext uri="{9D8B030D-6E8A-4147-A177-3AD203B41FA5}">
                          <a16:colId xmlns:a16="http://schemas.microsoft.com/office/drawing/2014/main" val="2851422002"/>
                        </a:ext>
                      </a:extLst>
                    </a:gridCol>
                    <a:gridCol w="1246001">
                      <a:extLst>
                        <a:ext uri="{9D8B030D-6E8A-4147-A177-3AD203B41FA5}">
                          <a16:colId xmlns:a16="http://schemas.microsoft.com/office/drawing/2014/main" val="3785027580"/>
                        </a:ext>
                      </a:extLst>
                    </a:gridCol>
                    <a:gridCol w="7762124">
                      <a:extLst>
                        <a:ext uri="{9D8B030D-6E8A-4147-A177-3AD203B41FA5}">
                          <a16:colId xmlns:a16="http://schemas.microsoft.com/office/drawing/2014/main" val="3723640074"/>
                        </a:ext>
                      </a:extLst>
                    </a:gridCol>
                  </a:tblGrid>
                  <a:tr h="1369646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d>
                                <m:dPr>
                                  <m:begChr m:val="|"/>
                                  <m:endChr m:val="⟩"/>
                                  <m:ctrlPr>
                                    <a:rPr lang="en-GB" sz="6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60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f>
                                    <m:fPr>
                                      <m:type m:val="skw"/>
                                      <m:ctrlPr>
                                        <a:rPr lang="en-GB" sz="6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sz="6000" i="1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num>
                                    <m:den>
                                      <m:r>
                                        <a:rPr lang="en-GB" sz="60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d>
                            </m:oMath>
                          </a14:m>
                          <a:r>
                            <a:rPr lang="en-CA" sz="6000" dirty="0"/>
                            <a:t> 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en-GB" sz="60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</m:oMath>
                            </m:oMathPara>
                          </a14:m>
                          <a:endParaRPr lang="en-CA" sz="6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|"/>
                                    <m:endChr m:val="⟩"/>
                                    <m:ctrlPr>
                                      <a:rPr lang="en-GB" sz="6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60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↑↑↑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CA" sz="6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400939994"/>
                      </a:ext>
                    </a:extLst>
                  </a:tr>
                  <a:tr h="1369646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d>
                                <m:dPr>
                                  <m:begChr m:val="|"/>
                                  <m:endChr m:val="⟩"/>
                                  <m:ctrlPr>
                                    <a:rPr lang="en-GB" sz="6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60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f>
                                    <m:fPr>
                                      <m:type m:val="skw"/>
                                      <m:ctrlPr>
                                        <a:rPr lang="en-GB" sz="6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sz="60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GB" sz="60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d>
                            </m:oMath>
                          </a14:m>
                          <a:r>
                            <a:rPr lang="en-CA" sz="6000" dirty="0"/>
                            <a:t> 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en-GB" sz="60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</m:oMath>
                            </m:oMathPara>
                          </a14:m>
                          <a:endParaRPr lang="en-CA" sz="6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CA" sz="5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CA" sz="5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CA" sz="5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CA" sz="5400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</m:rad>
                                </m:den>
                              </m:f>
                              <m:d>
                                <m:dPr>
                                  <m:ctrlPr>
                                    <a:rPr lang="en-CA" sz="5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⟩"/>
                                      <m:ctrlPr>
                                        <a:rPr lang="en-CA" sz="5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CA" sz="54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↓</m:t>
                                      </m:r>
                                      <m:r>
                                        <a:rPr lang="en-CA" sz="54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↑↑</m:t>
                                      </m:r>
                                    </m:e>
                                  </m:d>
                                  <m:r>
                                    <a:rPr lang="en-CA" sz="54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d>
                                    <m:dPr>
                                      <m:begChr m:val="|"/>
                                      <m:endChr m:val="⟩"/>
                                      <m:ctrlPr>
                                        <a:rPr lang="en-CA" sz="5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CA" sz="540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↑</m:t>
                                      </m:r>
                                      <m:r>
                                        <a:rPr lang="en-CA" sz="540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↓</m:t>
                                      </m:r>
                                      <m:r>
                                        <a:rPr lang="en-CA" sz="540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↑</m:t>
                                      </m:r>
                                    </m:e>
                                  </m:d>
                                  <m:r>
                                    <a:rPr lang="en-CA" sz="54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d>
                                    <m:dPr>
                                      <m:begChr m:val="|"/>
                                      <m:endChr m:val="⟩"/>
                                      <m:ctrlPr>
                                        <a:rPr lang="en-CA" sz="5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CA" sz="540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↑↑</m:t>
                                      </m:r>
                                      <m:r>
                                        <a:rPr lang="en-CA" sz="540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↓</m:t>
                                      </m:r>
                                    </m:e>
                                  </m:d>
                                </m:e>
                              </m:d>
                            </m:oMath>
                          </a14:m>
                          <a:r>
                            <a:rPr lang="en-CA" sz="5400" dirty="0"/>
                            <a:t> 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786771073"/>
                      </a:ext>
                    </a:extLst>
                  </a:tr>
                  <a:tr h="1369646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d>
                                <m:dPr>
                                  <m:begChr m:val="|"/>
                                  <m:endChr m:val="⟩"/>
                                  <m:ctrlPr>
                                    <a:rPr lang="en-GB" sz="6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60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type m:val="skw"/>
                                      <m:ctrlPr>
                                        <a:rPr lang="en-GB" sz="6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sz="60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GB" sz="60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d>
                            </m:oMath>
                          </a14:m>
                          <a:r>
                            <a:rPr lang="en-CA" sz="6000" dirty="0"/>
                            <a:t> 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en-GB" sz="60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</m:oMath>
                            </m:oMathPara>
                          </a14:m>
                          <a:endParaRPr lang="en-CA" sz="6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CA" sz="5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CA" sz="5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CA" sz="5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CA" sz="5400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</m:rad>
                                </m:den>
                              </m:f>
                              <m:d>
                                <m:dPr>
                                  <m:ctrlPr>
                                    <a:rPr lang="en-CA" sz="5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⟩"/>
                                      <m:ctrlPr>
                                        <a:rPr lang="en-CA" sz="5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CA" sz="540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↓↓</m:t>
                                      </m:r>
                                      <m:r>
                                        <a:rPr lang="en-CA" sz="540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↑</m:t>
                                      </m:r>
                                    </m:e>
                                  </m:d>
                                  <m:r>
                                    <a:rPr lang="en-CA" sz="54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d>
                                    <m:dPr>
                                      <m:begChr m:val="|"/>
                                      <m:endChr m:val="⟩"/>
                                      <m:ctrlPr>
                                        <a:rPr lang="en-CA" sz="5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CA" sz="540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↓</m:t>
                                      </m:r>
                                      <m:r>
                                        <a:rPr lang="en-CA" sz="540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↑</m:t>
                                      </m:r>
                                      <m:r>
                                        <a:rPr lang="en-CA" sz="540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↓</m:t>
                                      </m:r>
                                    </m:e>
                                  </m:d>
                                  <m:r>
                                    <a:rPr lang="en-CA" sz="54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d>
                                    <m:dPr>
                                      <m:begChr m:val="|"/>
                                      <m:endChr m:val="⟩"/>
                                      <m:ctrlPr>
                                        <a:rPr lang="en-CA" sz="5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CA" sz="540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↑</m:t>
                                      </m:r>
                                      <m:r>
                                        <a:rPr lang="en-CA" sz="540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↓↓</m:t>
                                      </m:r>
                                    </m:e>
                                  </m:d>
                                </m:e>
                              </m:d>
                            </m:oMath>
                          </a14:m>
                          <a:r>
                            <a:rPr lang="en-CA" sz="5400" dirty="0"/>
                            <a:t> 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356491164"/>
                      </a:ext>
                    </a:extLst>
                  </a:tr>
                  <a:tr h="1369646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d>
                                <m:dPr>
                                  <m:begChr m:val="|"/>
                                  <m:endChr m:val="⟩"/>
                                  <m:ctrlPr>
                                    <a:rPr lang="en-GB" sz="6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60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type m:val="skw"/>
                                      <m:ctrlPr>
                                        <a:rPr lang="en-GB" sz="6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sz="6000" i="1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num>
                                    <m:den>
                                      <m:r>
                                        <a:rPr lang="en-GB" sz="60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d>
                            </m:oMath>
                          </a14:m>
                          <a:r>
                            <a:rPr lang="en-CA" sz="6000" dirty="0"/>
                            <a:t> 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en-GB" sz="60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</m:oMath>
                            </m:oMathPara>
                          </a14:m>
                          <a:endParaRPr lang="en-CA" sz="6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d>
                                <m:dPr>
                                  <m:begChr m:val="|"/>
                                  <m:endChr m:val="⟩"/>
                                  <m:ctrlPr>
                                    <a:rPr lang="en-CA" sz="6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A" sz="600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↓↓↓</m:t>
                                  </m:r>
                                </m:e>
                              </m:d>
                            </m:oMath>
                          </a14:m>
                          <a:r>
                            <a:rPr lang="en-CA" sz="6000" dirty="0"/>
                            <a:t> 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42176781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D0720A43-040C-8F58-773B-A6302D61AA5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46606030"/>
                  </p:ext>
                </p:extLst>
              </p:nvPr>
            </p:nvGraphicFramePr>
            <p:xfrm>
              <a:off x="373626" y="1256135"/>
              <a:ext cx="11444748" cy="5478584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436623">
                      <a:extLst>
                        <a:ext uri="{9D8B030D-6E8A-4147-A177-3AD203B41FA5}">
                          <a16:colId xmlns:a16="http://schemas.microsoft.com/office/drawing/2014/main" val="2851422002"/>
                        </a:ext>
                      </a:extLst>
                    </a:gridCol>
                    <a:gridCol w="1246001">
                      <a:extLst>
                        <a:ext uri="{9D8B030D-6E8A-4147-A177-3AD203B41FA5}">
                          <a16:colId xmlns:a16="http://schemas.microsoft.com/office/drawing/2014/main" val="3785027580"/>
                        </a:ext>
                      </a:extLst>
                    </a:gridCol>
                    <a:gridCol w="7762124">
                      <a:extLst>
                        <a:ext uri="{9D8B030D-6E8A-4147-A177-3AD203B41FA5}">
                          <a16:colId xmlns:a16="http://schemas.microsoft.com/office/drawing/2014/main" val="3723640074"/>
                        </a:ext>
                      </a:extLst>
                    </a:gridCol>
                  </a:tblGrid>
                  <a:tr h="136964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r="-369500" b="-299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96078" r="-624510" b="-299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47410" b="-29955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00939994"/>
                      </a:ext>
                    </a:extLst>
                  </a:tr>
                  <a:tr h="136964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t="-100000" r="-369500" b="-199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96078" t="-100000" r="-624510" b="-199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47410" t="-100000" b="-19955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86771073"/>
                      </a:ext>
                    </a:extLst>
                  </a:tr>
                  <a:tr h="136964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t="-200893" r="-369500" b="-10044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96078" t="-200893" r="-624510" b="-10044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47410" t="-200893" b="-10044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56491164"/>
                      </a:ext>
                    </a:extLst>
                  </a:tr>
                  <a:tr h="136964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t="-299556" r="-369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96078" t="-299556" r="-6245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47410" t="-29955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21767819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515446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0096">
        <p:fade/>
      </p:transition>
    </mc:Choice>
    <mc:Fallback xmlns="">
      <p:transition spd="med" advTm="10096">
        <p:fade/>
      </p:transition>
    </mc:Fallback>
  </mc:AlternateContent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6114DB-9069-E5ED-8C1F-D2E3B446A9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754250DD-E0BD-6962-5F9C-6E93C8F482B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76351203"/>
                  </p:ext>
                </p:extLst>
              </p:nvPr>
            </p:nvGraphicFramePr>
            <p:xfrm>
              <a:off x="471948" y="1563327"/>
              <a:ext cx="11297264" cy="5266116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5648632">
                      <a:extLst>
                        <a:ext uri="{9D8B030D-6E8A-4147-A177-3AD203B41FA5}">
                          <a16:colId xmlns:a16="http://schemas.microsoft.com/office/drawing/2014/main" val="28358013"/>
                        </a:ext>
                      </a:extLst>
                    </a:gridCol>
                    <a:gridCol w="5648632">
                      <a:extLst>
                        <a:ext uri="{9D8B030D-6E8A-4147-A177-3AD203B41FA5}">
                          <a16:colId xmlns:a16="http://schemas.microsoft.com/office/drawing/2014/main" val="1469716152"/>
                        </a:ext>
                      </a:extLst>
                    </a:gridCol>
                  </a:tblGrid>
                  <a:tr h="2580968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60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|"/>
                                    <m:endChr m:val="⟩"/>
                                    <m:ctrlPr>
                                      <a:rPr lang="en-GB" sz="3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36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↑↑↑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CA" sz="3600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  <a:p>
                          <a:pPr algn="ctr">
                            <a:spcAft>
                              <a:spcPts val="600"/>
                            </a:spcAft>
                          </a:pP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CA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CA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CA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CA" sz="2400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</m:rad>
                                </m:den>
                              </m:f>
                              <m:d>
                                <m:dPr>
                                  <m:ctrlPr>
                                    <a:rPr lang="en-CA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⟩"/>
                                      <m:ctrlPr>
                                        <a:rPr lang="en-CA" sz="2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CA" sz="24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↓</m:t>
                                      </m:r>
                                      <m:r>
                                        <a:rPr lang="en-CA" sz="24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↑↑</m:t>
                                      </m:r>
                                    </m:e>
                                  </m:d>
                                  <m:r>
                                    <a:rPr lang="en-CA" sz="24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d>
                                    <m:dPr>
                                      <m:begChr m:val="|"/>
                                      <m:endChr m:val="⟩"/>
                                      <m:ctrlPr>
                                        <a:rPr lang="en-CA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CA" sz="240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↑</m:t>
                                      </m:r>
                                      <m:r>
                                        <a:rPr lang="en-CA" sz="240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↓</m:t>
                                      </m:r>
                                      <m:r>
                                        <a:rPr lang="en-CA" sz="240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↑</m:t>
                                      </m:r>
                                    </m:e>
                                  </m:d>
                                  <m:r>
                                    <a:rPr lang="en-CA" sz="24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d>
                                    <m:dPr>
                                      <m:begChr m:val="|"/>
                                      <m:endChr m:val="⟩"/>
                                      <m:ctrlPr>
                                        <a:rPr lang="en-CA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CA" sz="240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↑↑</m:t>
                                      </m:r>
                                      <m:r>
                                        <a:rPr lang="en-CA" sz="240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↓</m:t>
                                      </m:r>
                                    </m:e>
                                  </m:d>
                                </m:e>
                              </m:d>
                            </m:oMath>
                          </a14:m>
                          <a:r>
                            <a:rPr lang="en-CA" sz="2400" i="1" dirty="0">
                              <a:latin typeface="Cambria Math" panose="02040503050406030204" pitchFamily="18" charset="0"/>
                            </a:rPr>
                            <a:t> </a:t>
                          </a:r>
                        </a:p>
                        <a:p>
                          <a:pPr algn="ctr">
                            <a:spcAft>
                              <a:spcPts val="600"/>
                            </a:spcAft>
                          </a:pP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CA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CA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CA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CA" sz="2400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</m:rad>
                                </m:den>
                              </m:f>
                              <m:d>
                                <m:dPr>
                                  <m:ctrlPr>
                                    <a:rPr lang="en-CA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⟩"/>
                                      <m:ctrlPr>
                                        <a:rPr lang="en-CA" sz="2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CA" sz="240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↓↓</m:t>
                                      </m:r>
                                      <m:r>
                                        <a:rPr lang="en-CA" sz="240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↑</m:t>
                                      </m:r>
                                    </m:e>
                                  </m:d>
                                  <m:r>
                                    <a:rPr lang="en-CA" sz="24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d>
                                    <m:dPr>
                                      <m:begChr m:val="|"/>
                                      <m:endChr m:val="⟩"/>
                                      <m:ctrlPr>
                                        <a:rPr lang="en-CA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CA" sz="240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↓</m:t>
                                      </m:r>
                                      <m:r>
                                        <a:rPr lang="en-CA" sz="240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↑</m:t>
                                      </m:r>
                                      <m:r>
                                        <a:rPr lang="en-CA" sz="240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↓</m:t>
                                      </m:r>
                                    </m:e>
                                  </m:d>
                                  <m:r>
                                    <a:rPr lang="en-CA" sz="24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d>
                                    <m:dPr>
                                      <m:begChr m:val="|"/>
                                      <m:endChr m:val="⟩"/>
                                      <m:ctrlPr>
                                        <a:rPr lang="en-CA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CA" sz="240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↑</m:t>
                                      </m:r>
                                      <m:r>
                                        <a:rPr lang="en-CA" sz="240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↓↓</m:t>
                                      </m:r>
                                    </m:e>
                                  </m:d>
                                </m:e>
                              </m:d>
                            </m:oMath>
                          </a14:m>
                          <a:r>
                            <a:rPr lang="en-CA" sz="3600" b="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a:t> </a:t>
                          </a:r>
                        </a:p>
                        <a:p>
                          <a:pPr algn="ctr"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|"/>
                                    <m:endChr m:val="⟩"/>
                                    <m:ctrlPr>
                                      <a:rPr lang="en-CA" sz="3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CA" sz="360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↓↓↓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CA" sz="3600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600"/>
                            </a:spcAft>
                          </a:pPr>
                          <a14:m>
                            <m:oMath xmlns:m="http://schemas.openxmlformats.org/officeDocument/2006/math">
                              <m:d>
                                <m:dPr>
                                  <m:begChr m:val="|"/>
                                  <m:endChr m:val="⟩"/>
                                  <m:ctrlPr>
                                    <a:rPr lang="en-CA" sz="3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A" sz="3600" b="0" i="1" smtClean="0">
                                      <a:solidFill>
                                        <a:srgbClr val="FF0066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CA" sz="3600" b="0" i="1" smtClean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f>
                                    <m:fPr>
                                      <m:type m:val="skw"/>
                                      <m:ctrlPr>
                                        <a:rPr lang="en-CA" sz="3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CA" sz="3600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num>
                                    <m:den>
                                      <m:r>
                                        <a:rPr lang="en-CA" sz="36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r>
                                    <a:rPr lang="en-CA" sz="36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CA" sz="36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CA" sz="3600" b="0" i="1" smtClean="0">
                                      <a:latin typeface="Cambria Math" panose="02040503050406030204" pitchFamily="18" charset="0"/>
                                    </a:rPr>
                                    <m:t>=+</m:t>
                                  </m:r>
                                  <m:f>
                                    <m:fPr>
                                      <m:type m:val="skw"/>
                                      <m:ctrlPr>
                                        <a:rPr lang="en-CA" sz="3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CA" sz="3600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num>
                                    <m:den>
                                      <m:r>
                                        <a:rPr lang="en-CA" sz="36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d>
                            </m:oMath>
                          </a14:m>
                          <a:r>
                            <a:rPr lang="en-CA" sz="3600" b="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a:t> </a:t>
                          </a:r>
                        </a:p>
                        <a:p>
                          <a:pPr algn="ctr">
                            <a:spcAft>
                              <a:spcPts val="600"/>
                            </a:spcAft>
                          </a:pPr>
                          <a14:m>
                            <m:oMath xmlns:m="http://schemas.openxmlformats.org/officeDocument/2006/math">
                              <m:d>
                                <m:dPr>
                                  <m:begChr m:val="|"/>
                                  <m:endChr m:val="⟩"/>
                                  <m:ctrlPr>
                                    <a:rPr lang="en-CA" sz="3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A" sz="3600" b="0" i="1" smtClean="0">
                                      <a:solidFill>
                                        <a:srgbClr val="FF0066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CA" sz="3600" b="0" i="1" smtClean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f>
                                    <m:fPr>
                                      <m:type m:val="skw"/>
                                      <m:ctrlPr>
                                        <a:rPr lang="en-CA" sz="3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CA" sz="3600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num>
                                    <m:den>
                                      <m:r>
                                        <a:rPr lang="en-CA" sz="36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r>
                                    <a:rPr lang="en-CA" sz="36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CA" sz="36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CA" sz="3600" b="0" i="1" smtClean="0">
                                      <a:latin typeface="Cambria Math" panose="02040503050406030204" pitchFamily="18" charset="0"/>
                                    </a:rPr>
                                    <m:t>=+</m:t>
                                  </m:r>
                                  <m:f>
                                    <m:fPr>
                                      <m:type m:val="skw"/>
                                      <m:ctrlPr>
                                        <a:rPr lang="en-CA" sz="3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CA" sz="36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CA" sz="36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d>
                            </m:oMath>
                          </a14:m>
                          <a:r>
                            <a:rPr lang="en-CA" sz="3600" b="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a:t> </a:t>
                          </a:r>
                        </a:p>
                        <a:p>
                          <a:pPr algn="ctr">
                            <a:spcAft>
                              <a:spcPts val="600"/>
                            </a:spcAft>
                          </a:pPr>
                          <a14:m>
                            <m:oMath xmlns:m="http://schemas.openxmlformats.org/officeDocument/2006/math">
                              <m:d>
                                <m:dPr>
                                  <m:begChr m:val="|"/>
                                  <m:endChr m:val="⟩"/>
                                  <m:ctrlPr>
                                    <a:rPr lang="en-CA" sz="3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A" sz="3600" b="0" i="1" smtClean="0">
                                      <a:solidFill>
                                        <a:srgbClr val="FF0066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CA" sz="3600" b="0" i="1" smtClean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f>
                                    <m:fPr>
                                      <m:type m:val="skw"/>
                                      <m:ctrlPr>
                                        <a:rPr lang="en-CA" sz="3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CA" sz="3600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num>
                                    <m:den>
                                      <m:r>
                                        <a:rPr lang="en-CA" sz="36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r>
                                    <a:rPr lang="en-CA" sz="36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CA" sz="36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CA" sz="3600" b="0" i="1" smtClean="0">
                                      <a:latin typeface="Cambria Math" panose="02040503050406030204" pitchFamily="18" charset="0"/>
                                    </a:rPr>
                                    <m:t>=−</m:t>
                                  </m:r>
                                  <m:f>
                                    <m:fPr>
                                      <m:type m:val="skw"/>
                                      <m:ctrlPr>
                                        <a:rPr lang="en-CA" sz="3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CA" sz="36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CA" sz="36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d>
                            </m:oMath>
                          </a14:m>
                          <a:r>
                            <a:rPr lang="en-CA" sz="3600" b="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a:t> </a:t>
                          </a:r>
                        </a:p>
                        <a:p>
                          <a:pPr algn="ctr">
                            <a:spcAft>
                              <a:spcPts val="600"/>
                            </a:spcAft>
                          </a:pPr>
                          <a14:m>
                            <m:oMath xmlns:m="http://schemas.openxmlformats.org/officeDocument/2006/math">
                              <m:d>
                                <m:dPr>
                                  <m:begChr m:val="|"/>
                                  <m:endChr m:val="⟩"/>
                                  <m:ctrlPr>
                                    <a:rPr lang="en-CA" sz="3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A" sz="3600" b="0" i="1" smtClean="0">
                                      <a:solidFill>
                                        <a:srgbClr val="FF0066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CA" sz="3600" b="0" i="1" smtClean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f>
                                    <m:fPr>
                                      <m:type m:val="skw"/>
                                      <m:ctrlPr>
                                        <a:rPr lang="en-CA" sz="3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CA" sz="3600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num>
                                    <m:den>
                                      <m:r>
                                        <a:rPr lang="en-CA" sz="36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r>
                                    <a:rPr lang="en-CA" sz="36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CA" sz="36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CA" sz="3600" b="0" i="1" smtClean="0">
                                      <a:latin typeface="Cambria Math" panose="02040503050406030204" pitchFamily="18" charset="0"/>
                                    </a:rPr>
                                    <m:t>=−</m:t>
                                  </m:r>
                                  <m:f>
                                    <m:fPr>
                                      <m:type m:val="skw"/>
                                      <m:ctrlPr>
                                        <a:rPr lang="en-CA" sz="3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CA" sz="3600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num>
                                    <m:den>
                                      <m:r>
                                        <a:rPr lang="en-CA" sz="36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d>
                            </m:oMath>
                          </a14:m>
                          <a:r>
                            <a:rPr lang="en-CA" sz="3600" b="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a:t>  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28912744"/>
                      </a:ext>
                    </a:extLst>
                  </a:tr>
                  <a:tr h="1342103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60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CA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CA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CA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CA" sz="2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rad>
                                </m:den>
                              </m:f>
                              <m:d>
                                <m:dPr>
                                  <m:ctrlPr>
                                    <a:rPr lang="en-CA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⟩"/>
                                      <m:ctrlPr>
                                        <a:rPr lang="en-CA" sz="2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CA" sz="24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↑↑</m:t>
                                      </m:r>
                                      <m:r>
                                        <a:rPr lang="en-CA" sz="24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↓</m:t>
                                      </m:r>
                                    </m:e>
                                  </m:d>
                                  <m:r>
                                    <a:rPr lang="en-CA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d>
                                    <m:dPr>
                                      <m:begChr m:val="|"/>
                                      <m:endChr m:val="⟩"/>
                                      <m:ctrlPr>
                                        <a:rPr lang="en-CA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CA" sz="24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↑</m:t>
                                      </m:r>
                                      <m:r>
                                        <a:rPr lang="en-CA" sz="24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↓</m:t>
                                      </m:r>
                                      <m:r>
                                        <a:rPr lang="en-CA" sz="24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↑</m:t>
                                      </m:r>
                                    </m:e>
                                  </m:d>
                                </m:e>
                              </m:d>
                            </m:oMath>
                          </a14:m>
                          <a:r>
                            <a:rPr lang="en-CA" sz="2400" b="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a:t> </a:t>
                          </a:r>
                        </a:p>
                        <a:p>
                          <a:pPr algn="ctr">
                            <a:spcAft>
                              <a:spcPts val="600"/>
                            </a:spcAft>
                          </a:pP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CA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CA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CA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CA" sz="2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rad>
                                </m:den>
                              </m:f>
                              <m:d>
                                <m:dPr>
                                  <m:ctrlPr>
                                    <a:rPr lang="en-CA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⟩"/>
                                      <m:ctrlPr>
                                        <a:rPr lang="en-CA" sz="2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CA" sz="24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↓</m:t>
                                      </m:r>
                                      <m:r>
                                        <a:rPr lang="en-CA" sz="24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↑</m:t>
                                      </m:r>
                                      <m:r>
                                        <a:rPr lang="en-CA" sz="24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↓</m:t>
                                      </m:r>
                                    </m:e>
                                  </m:d>
                                  <m:r>
                                    <a:rPr lang="en-CA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d>
                                    <m:dPr>
                                      <m:begChr m:val="|"/>
                                      <m:endChr m:val="⟩"/>
                                      <m:ctrlPr>
                                        <a:rPr lang="en-CA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CA" sz="24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↓↓</m:t>
                                      </m:r>
                                      <m:r>
                                        <a:rPr lang="en-CA" sz="24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↑</m:t>
                                      </m:r>
                                    </m:e>
                                  </m:d>
                                </m:e>
                              </m:d>
                            </m:oMath>
                          </a14:m>
                          <a:r>
                            <a:rPr lang="en-CA" sz="3200" i="1" dirty="0">
                              <a:latin typeface="Cambria Math" panose="02040503050406030204" pitchFamily="18" charset="0"/>
                            </a:rPr>
                            <a:t> 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600"/>
                            </a:spcAft>
                          </a:pPr>
                          <a14:m>
                            <m:oMath xmlns:m="http://schemas.openxmlformats.org/officeDocument/2006/math">
                              <m:d>
                                <m:dPr>
                                  <m:begChr m:val="|"/>
                                  <m:endChr m:val="⟩"/>
                                  <m:ctrlPr>
                                    <a:rPr lang="en-CA" sz="3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A" sz="3600" b="0" i="1" smtClean="0">
                                      <a:solidFill>
                                        <a:srgbClr val="FF0066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CA" sz="3600" b="0" i="1" smtClean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f>
                                    <m:fPr>
                                      <m:type m:val="skw"/>
                                      <m:ctrlPr>
                                        <a:rPr lang="en-CA" sz="3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CA" sz="36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CA" sz="36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r>
                                    <a:rPr lang="en-CA" sz="36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CA" sz="36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CA" sz="3600" b="0" i="1" smtClean="0">
                                      <a:latin typeface="Cambria Math" panose="02040503050406030204" pitchFamily="18" charset="0"/>
                                    </a:rPr>
                                    <m:t>=+</m:t>
                                  </m:r>
                                  <m:f>
                                    <m:fPr>
                                      <m:type m:val="skw"/>
                                      <m:ctrlPr>
                                        <a:rPr lang="en-CA" sz="3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CA" sz="36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CA" sz="36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d>
                            </m:oMath>
                          </a14:m>
                          <a:r>
                            <a:rPr lang="en-CA" sz="3600" b="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a:t> </a:t>
                          </a:r>
                        </a:p>
                        <a:p>
                          <a:pPr algn="ctr">
                            <a:spcAft>
                              <a:spcPts val="600"/>
                            </a:spcAft>
                          </a:pPr>
                          <a14:m>
                            <m:oMath xmlns:m="http://schemas.openxmlformats.org/officeDocument/2006/math">
                              <m:d>
                                <m:dPr>
                                  <m:begChr m:val="|"/>
                                  <m:endChr m:val="⟩"/>
                                  <m:ctrlPr>
                                    <a:rPr lang="en-CA" sz="3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A" sz="3600" b="0" i="1" smtClean="0">
                                      <a:solidFill>
                                        <a:srgbClr val="FF0066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CA" sz="3600" b="0" i="1" smtClean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f>
                                    <m:fPr>
                                      <m:type m:val="skw"/>
                                      <m:ctrlPr>
                                        <a:rPr lang="en-CA" sz="3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CA" sz="36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CA" sz="36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r>
                                    <a:rPr lang="en-CA" sz="36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CA" sz="36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CA" sz="3600" b="0" i="1" smtClean="0">
                                      <a:latin typeface="Cambria Math" panose="02040503050406030204" pitchFamily="18" charset="0"/>
                                    </a:rPr>
                                    <m:t>=−</m:t>
                                  </m:r>
                                  <m:f>
                                    <m:fPr>
                                      <m:type m:val="skw"/>
                                      <m:ctrlPr>
                                        <a:rPr lang="en-CA" sz="3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CA" sz="36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CA" sz="36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d>
                            </m:oMath>
                          </a14:m>
                          <a:r>
                            <a:rPr lang="en-CA" sz="3600" b="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a:t> 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53201653"/>
                      </a:ext>
                    </a:extLst>
                  </a:tr>
                  <a:tr h="1342103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600"/>
                            </a:spcAft>
                          </a:pP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CA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CA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CA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CA" sz="2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rad>
                                </m:den>
                              </m:f>
                              <m:d>
                                <m:dPr>
                                  <m:ctrlPr>
                                    <a:rPr lang="en-CA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⟩"/>
                                      <m:ctrlPr>
                                        <a:rPr lang="en-CA" sz="2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CA" sz="24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↑</m:t>
                                      </m:r>
                                      <m:r>
                                        <a:rPr lang="en-CA" sz="24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↓</m:t>
                                      </m:r>
                                      <m:r>
                                        <a:rPr lang="en-CA" sz="24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↑</m:t>
                                      </m:r>
                                    </m:e>
                                  </m:d>
                                  <m:r>
                                    <a:rPr lang="en-CA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d>
                                    <m:dPr>
                                      <m:begChr m:val="|"/>
                                      <m:endChr m:val="⟩"/>
                                      <m:ctrlPr>
                                        <a:rPr lang="en-CA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CA" sz="24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↓</m:t>
                                      </m:r>
                                      <m:r>
                                        <a:rPr lang="en-CA" sz="24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↑↑</m:t>
                                      </m:r>
                                    </m:e>
                                  </m:d>
                                </m:e>
                              </m:d>
                            </m:oMath>
                          </a14:m>
                          <a:r>
                            <a:rPr lang="en-CA" sz="2400" b="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a:t> 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60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CA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CA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CA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CA" sz="2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rad>
                                </m:den>
                              </m:f>
                              <m:d>
                                <m:dPr>
                                  <m:ctrlPr>
                                    <a:rPr lang="en-CA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⟩"/>
                                      <m:ctrlPr>
                                        <a:rPr lang="en-CA" sz="2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CA" sz="24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↑</m:t>
                                      </m:r>
                                      <m:r>
                                        <a:rPr lang="en-CA" sz="24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↓↓</m:t>
                                      </m:r>
                                    </m:e>
                                  </m:d>
                                  <m:r>
                                    <a:rPr lang="en-CA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d>
                                    <m:dPr>
                                      <m:begChr m:val="|"/>
                                      <m:endChr m:val="⟩"/>
                                      <m:ctrlPr>
                                        <a:rPr lang="en-CA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CA" sz="24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↓</m:t>
                                      </m:r>
                                      <m:r>
                                        <a:rPr lang="en-CA" sz="240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↑</m:t>
                                      </m:r>
                                      <m:r>
                                        <a:rPr lang="en-CA" sz="24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↓</m:t>
                                      </m:r>
                                    </m:e>
                                  </m:d>
                                </m:e>
                              </m:d>
                            </m:oMath>
                          </a14:m>
                          <a:r>
                            <a:rPr lang="en-CA" sz="3200" dirty="0"/>
                            <a:t> 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600"/>
                            </a:spcAft>
                          </a:pPr>
                          <a14:m>
                            <m:oMath xmlns:m="http://schemas.openxmlformats.org/officeDocument/2006/math">
                              <m:d>
                                <m:dPr>
                                  <m:begChr m:val="|"/>
                                  <m:endChr m:val="⟩"/>
                                  <m:ctrlPr>
                                    <a:rPr lang="en-CA" sz="3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A" sz="3600" b="0" i="1" smtClean="0">
                                      <a:solidFill>
                                        <a:srgbClr val="FF0066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CA" sz="3600" b="0" i="1" smtClean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f>
                                    <m:fPr>
                                      <m:type m:val="skw"/>
                                      <m:ctrlPr>
                                        <a:rPr lang="en-CA" sz="3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CA" sz="36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CA" sz="36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r>
                                    <a:rPr lang="en-CA" sz="36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CA" sz="36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CA" sz="3600" b="0" i="1" smtClean="0">
                                      <a:latin typeface="Cambria Math" panose="02040503050406030204" pitchFamily="18" charset="0"/>
                                    </a:rPr>
                                    <m:t>=+</m:t>
                                  </m:r>
                                  <m:f>
                                    <m:fPr>
                                      <m:type m:val="skw"/>
                                      <m:ctrlPr>
                                        <a:rPr lang="en-CA" sz="3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CA" sz="36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CA" sz="36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d>
                            </m:oMath>
                          </a14:m>
                          <a:r>
                            <a:rPr lang="en-CA" sz="3600" b="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a:t> </a:t>
                          </a:r>
                        </a:p>
                        <a:p>
                          <a:pPr algn="ctr">
                            <a:spcAft>
                              <a:spcPts val="600"/>
                            </a:spcAft>
                          </a:pPr>
                          <a14:m>
                            <m:oMath xmlns:m="http://schemas.openxmlformats.org/officeDocument/2006/math">
                              <m:d>
                                <m:dPr>
                                  <m:begChr m:val="|"/>
                                  <m:endChr m:val="⟩"/>
                                  <m:ctrlPr>
                                    <a:rPr lang="en-CA" sz="3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A" sz="3600" b="0" i="1" smtClean="0">
                                      <a:solidFill>
                                        <a:srgbClr val="FF0066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CA" sz="3600" b="0" i="1" smtClean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f>
                                    <m:fPr>
                                      <m:type m:val="skw"/>
                                      <m:ctrlPr>
                                        <a:rPr lang="en-CA" sz="3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CA" sz="36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CA" sz="36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r>
                                    <a:rPr lang="en-CA" sz="36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CA" sz="36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CA" sz="3600" b="0" i="1" smtClean="0">
                                      <a:latin typeface="Cambria Math" panose="02040503050406030204" pitchFamily="18" charset="0"/>
                                    </a:rPr>
                                    <m:t>=−</m:t>
                                  </m:r>
                                  <m:f>
                                    <m:fPr>
                                      <m:type m:val="skw"/>
                                      <m:ctrlPr>
                                        <a:rPr lang="en-CA" sz="3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CA" sz="36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CA" sz="36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d>
                            </m:oMath>
                          </a14:m>
                          <a:r>
                            <a:rPr lang="en-CA" sz="3600" b="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a:t> 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7798935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754250DD-E0BD-6962-5F9C-6E93C8F482B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76351203"/>
                  </p:ext>
                </p:extLst>
              </p:nvPr>
            </p:nvGraphicFramePr>
            <p:xfrm>
              <a:off x="471948" y="1563327"/>
              <a:ext cx="11297264" cy="5266116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5648632">
                      <a:extLst>
                        <a:ext uri="{9D8B030D-6E8A-4147-A177-3AD203B41FA5}">
                          <a16:colId xmlns:a16="http://schemas.microsoft.com/office/drawing/2014/main" val="28358013"/>
                        </a:ext>
                      </a:extLst>
                    </a:gridCol>
                    <a:gridCol w="5648632">
                      <a:extLst>
                        <a:ext uri="{9D8B030D-6E8A-4147-A177-3AD203B41FA5}">
                          <a16:colId xmlns:a16="http://schemas.microsoft.com/office/drawing/2014/main" val="1469716152"/>
                        </a:ext>
                      </a:extLst>
                    </a:gridCol>
                  </a:tblGrid>
                  <a:tr h="258191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8" t="-236" r="-100216" b="-1044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0108" t="-236" r="-216" b="-10448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8912744"/>
                      </a:ext>
                    </a:extLst>
                  </a:tr>
                  <a:tr h="134210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8" t="-192308" r="-100216" b="-1004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0108" t="-192308" r="-216" b="-10045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53201653"/>
                      </a:ext>
                    </a:extLst>
                  </a:tr>
                  <a:tr h="134210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8" t="-293636" r="-100216" b="-9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0108" t="-293636" r="-216" b="-90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7798935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7697FDC-3F4D-F2AD-0981-24F86CF7EA02}"/>
                  </a:ext>
                </a:extLst>
              </p:cNvPr>
              <p:cNvSpPr txBox="1"/>
              <p:nvPr/>
            </p:nvSpPr>
            <p:spPr>
              <a:xfrm>
                <a:off x="530941" y="-29497"/>
                <a:ext cx="9261988" cy="15783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4000" dirty="0"/>
                  <a:t>Dimension:  </a:t>
                </a:r>
                <a14:m>
                  <m:oMath xmlns:m="http://schemas.openxmlformats.org/officeDocument/2006/math">
                    <m:r>
                      <a:rPr lang="en-CA" sz="4000" b="0" i="1" smtClean="0">
                        <a:latin typeface="Cambria Math" panose="02040503050406030204" pitchFamily="18" charset="0"/>
                      </a:rPr>
                      <m:t>2⊗2⊗2   =     4⊕2⊕2</m:t>
                    </m:r>
                  </m:oMath>
                </a14:m>
                <a:endParaRPr lang="en-CA" sz="4000" dirty="0"/>
              </a:p>
              <a:p>
                <a:r>
                  <a:rPr lang="en-CA" sz="4000" dirty="0"/>
                  <a:t>Spin:         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CA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CA" sz="4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CA" sz="4000" b="0" i="1" smtClean="0">
                        <a:latin typeface="Cambria Math" panose="02040503050406030204" pitchFamily="18" charset="0"/>
                      </a:rPr>
                      <m:t>⊗</m:t>
                    </m:r>
                    <m:f>
                      <m:fPr>
                        <m:ctrlPr>
                          <a:rPr lang="en-CA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CA" sz="4000" b="0" i="1" smtClean="0">
                        <a:latin typeface="Cambria Math" panose="02040503050406030204" pitchFamily="18" charset="0"/>
                      </a:rPr>
                      <m:t>⊗</m:t>
                    </m:r>
                    <m:f>
                      <m:fPr>
                        <m:ctrlPr>
                          <a:rPr lang="en-CA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CA" sz="4000" b="0" i="1" smtClean="0">
                        <a:latin typeface="Cambria Math" panose="02040503050406030204" pitchFamily="18" charset="0"/>
                      </a:rPr>
                      <m:t>    =      </m:t>
                    </m:r>
                    <m:f>
                      <m:fPr>
                        <m:ctrlPr>
                          <a:rPr lang="en-CA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CA" sz="4000" b="0" i="1" smtClean="0">
                        <a:latin typeface="Cambria Math" panose="02040503050406030204" pitchFamily="18" charset="0"/>
                      </a:rPr>
                      <m:t>⊕</m:t>
                    </m:r>
                    <m:f>
                      <m:fPr>
                        <m:ctrlPr>
                          <a:rPr lang="en-CA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CA" sz="4000" b="0" i="1" smtClean="0">
                        <a:latin typeface="Cambria Math" panose="02040503050406030204" pitchFamily="18" charset="0"/>
                      </a:rPr>
                      <m:t>⊕</m:t>
                    </m:r>
                    <m:f>
                      <m:fPr>
                        <m:ctrlPr>
                          <a:rPr lang="en-CA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CA" sz="4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7697FDC-3F4D-F2AD-0981-24F86CF7EA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941" y="-29497"/>
                <a:ext cx="9261988" cy="1578381"/>
              </a:xfrm>
              <a:prstGeom prst="rect">
                <a:avLst/>
              </a:prstGeom>
              <a:blipFill>
                <a:blip r:embed="rId4"/>
                <a:stretch>
                  <a:fillRect l="-2304" t="-6950" b="-810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68ACD6BB-EC86-612C-DD32-221979ECC8A6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6996960" y="455760"/>
              <a:ext cx="2430720" cy="11307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68ACD6BB-EC86-612C-DD32-221979ECC8A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987600" y="446400"/>
                <a:ext cx="2449440" cy="114948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70668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540"/>
    </mc:Choice>
    <mc:Fallback xmlns="">
      <p:transition spd="slow" advTm="305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26B61CB-8AE4-17DF-53D8-ABB1BA6B85EB}"/>
                  </a:ext>
                </a:extLst>
              </p:cNvPr>
              <p:cNvSpPr txBox="1"/>
              <p:nvPr/>
            </p:nvSpPr>
            <p:spPr>
              <a:xfrm>
                <a:off x="306644" y="152400"/>
                <a:ext cx="11610054" cy="1092607"/>
              </a:xfrm>
              <a:prstGeom prst="rect">
                <a:avLst/>
              </a:prstGeom>
              <a:noFill/>
              <a:effectLst>
                <a:softEdge rad="127000"/>
              </a:effectLst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6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𝑆𝑈</m:t>
                      </m:r>
                      <m:d>
                        <m:dPr>
                          <m:ctrlPr>
                            <a:rPr lang="en-CA" sz="6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6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CA" sz="6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⊗</m:t>
                      </m:r>
                      <m:r>
                        <a:rPr lang="en-CA" sz="6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𝑆𝑈</m:t>
                      </m:r>
                      <m:d>
                        <m:dPr>
                          <m:ctrlPr>
                            <a:rPr lang="en-CA" sz="6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6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CA" sz="6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⊗</m:t>
                      </m:r>
                      <m:r>
                        <a:rPr lang="en-CA" sz="6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𝑆𝑈</m:t>
                      </m:r>
                      <m:d>
                        <m:dPr>
                          <m:ctrlPr>
                            <a:rPr lang="en-CA" sz="6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6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CA" sz="6000" i="1">
                          <a:latin typeface="Cambria Math" panose="02040503050406030204" pitchFamily="18" charset="0"/>
                        </a:rPr>
                        <m:t>⊗</m:t>
                      </m:r>
                      <m:r>
                        <a:rPr lang="en-CA" sz="6000" i="1">
                          <a:latin typeface="Cambria Math" panose="02040503050406030204" pitchFamily="18" charset="0"/>
                        </a:rPr>
                        <m:t>𝑆𝑈</m:t>
                      </m:r>
                      <m:d>
                        <m:dPr>
                          <m:ctrlPr>
                            <a:rPr lang="en-CA" sz="6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6000" i="1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</m:oMath>
                  </m:oMathPara>
                </a14:m>
                <a:endParaRPr lang="en-GB" sz="60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26B61CB-8AE4-17DF-53D8-ABB1BA6B85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644" y="152400"/>
                <a:ext cx="11610054" cy="109260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242664B-330D-B863-B7CC-5498971A2B72}"/>
                  </a:ext>
                </a:extLst>
              </p:cNvPr>
              <p:cNvSpPr txBox="1"/>
              <p:nvPr/>
            </p:nvSpPr>
            <p:spPr>
              <a:xfrm>
                <a:off x="6471472" y="1688842"/>
                <a:ext cx="5563214" cy="40318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GB" sz="3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2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↓</m:t>
                          </m:r>
                          <m:r>
                            <a:rPr lang="en-GB" sz="3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↑↑↑</m:t>
                          </m:r>
                        </m:e>
                      </m:d>
                      <m:r>
                        <a:rPr lang="en-CA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⟩"/>
                          <m:ctrlPr>
                            <a:rPr lang="en-GB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2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↓</m:t>
                          </m:r>
                        </m:e>
                      </m:d>
                      <m:r>
                        <a:rPr lang="en-GB" sz="3200" i="1">
                          <a:latin typeface="Cambria Math" panose="02040503050406030204" pitchFamily="18" charset="0"/>
                        </a:rPr>
                        <m:t>⊗</m:t>
                      </m:r>
                      <m:d>
                        <m:dPr>
                          <m:begChr m:val="|"/>
                          <m:endChr m:val="⟩"/>
                          <m:ctrlPr>
                            <a:rPr lang="en-GB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↑</m:t>
                          </m:r>
                        </m:e>
                      </m:d>
                      <m:r>
                        <a:rPr lang="en-GB" sz="3200" i="1">
                          <a:latin typeface="Cambria Math" panose="02040503050406030204" pitchFamily="18" charset="0"/>
                        </a:rPr>
                        <m:t>⊗</m:t>
                      </m:r>
                      <m:d>
                        <m:dPr>
                          <m:begChr m:val="|"/>
                          <m:endChr m:val="⟩"/>
                          <m:ctrlPr>
                            <a:rPr lang="en-GB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↑</m:t>
                          </m:r>
                        </m:e>
                      </m:d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⊗</m:t>
                      </m:r>
                      <m:d>
                        <m:dPr>
                          <m:begChr m:val="|"/>
                          <m:endChr m:val="⟩"/>
                          <m:ctrlPr>
                            <a:rPr lang="en-GB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↑</m:t>
                          </m:r>
                        </m:e>
                      </m:d>
                    </m:oMath>
                  </m:oMathPara>
                </a14:m>
                <a:endParaRPr lang="en-CA" sz="32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GB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2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↓</m:t>
                          </m:r>
                          <m:r>
                            <a:rPr lang="en-GB" sz="3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↑↑</m:t>
                          </m:r>
                          <m:r>
                            <a:rPr lang="en-GB" sz="32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↓</m:t>
                          </m:r>
                        </m:e>
                      </m:d>
                      <m:r>
                        <a:rPr lang="en-CA" sz="32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⟩"/>
                          <m:ctrlPr>
                            <a:rPr lang="en-GB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2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↓</m:t>
                          </m:r>
                        </m:e>
                      </m:d>
                      <m:r>
                        <a:rPr lang="en-GB" sz="3200" i="1">
                          <a:latin typeface="Cambria Math" panose="02040503050406030204" pitchFamily="18" charset="0"/>
                        </a:rPr>
                        <m:t>⊗</m:t>
                      </m:r>
                      <m:d>
                        <m:dPr>
                          <m:begChr m:val="|"/>
                          <m:endChr m:val="⟩"/>
                          <m:ctrlPr>
                            <a:rPr lang="en-GB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↑</m:t>
                          </m:r>
                        </m:e>
                      </m:d>
                      <m:r>
                        <a:rPr lang="en-GB" sz="3200" i="1">
                          <a:latin typeface="Cambria Math" panose="02040503050406030204" pitchFamily="18" charset="0"/>
                        </a:rPr>
                        <m:t>⊗</m:t>
                      </m:r>
                      <m:d>
                        <m:dPr>
                          <m:begChr m:val="|"/>
                          <m:endChr m:val="⟩"/>
                          <m:ctrlPr>
                            <a:rPr lang="en-GB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↑</m:t>
                          </m:r>
                        </m:e>
                      </m:d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⊗</m:t>
                      </m:r>
                      <m:d>
                        <m:dPr>
                          <m:begChr m:val="|"/>
                          <m:endChr m:val="⟩"/>
                          <m:ctrlPr>
                            <a:rPr lang="en-GB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2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↓</m:t>
                          </m:r>
                        </m:e>
                      </m:d>
                    </m:oMath>
                  </m:oMathPara>
                </a14:m>
                <a:endParaRPr lang="en-CA" sz="32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GB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2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↓</m:t>
                          </m:r>
                          <m:r>
                            <a:rPr lang="en-GB" sz="3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↑</m:t>
                          </m:r>
                          <m:r>
                            <a:rPr lang="en-GB" sz="32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↓</m:t>
                          </m:r>
                          <m:r>
                            <a:rPr lang="en-GB" sz="3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↑</m:t>
                          </m:r>
                        </m:e>
                      </m:d>
                      <m:r>
                        <a:rPr lang="en-CA" sz="32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⟩"/>
                          <m:ctrlPr>
                            <a:rPr lang="en-GB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2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↓</m:t>
                          </m:r>
                        </m:e>
                      </m:d>
                      <m:r>
                        <a:rPr lang="en-GB" sz="3200" i="1">
                          <a:latin typeface="Cambria Math" panose="02040503050406030204" pitchFamily="18" charset="0"/>
                        </a:rPr>
                        <m:t>⊗</m:t>
                      </m:r>
                      <m:d>
                        <m:dPr>
                          <m:begChr m:val="|"/>
                          <m:endChr m:val="⟩"/>
                          <m:ctrlPr>
                            <a:rPr lang="en-GB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↑</m:t>
                          </m:r>
                        </m:e>
                      </m:d>
                      <m:r>
                        <a:rPr lang="en-GB" sz="3200" i="1">
                          <a:latin typeface="Cambria Math" panose="02040503050406030204" pitchFamily="18" charset="0"/>
                        </a:rPr>
                        <m:t>⊗</m:t>
                      </m:r>
                      <m:d>
                        <m:dPr>
                          <m:begChr m:val="|"/>
                          <m:endChr m:val="⟩"/>
                          <m:ctrlPr>
                            <a:rPr lang="en-GB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2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↓</m:t>
                          </m:r>
                        </m:e>
                      </m:d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⊗</m:t>
                      </m:r>
                      <m:d>
                        <m:dPr>
                          <m:begChr m:val="|"/>
                          <m:endChr m:val="⟩"/>
                          <m:ctrlPr>
                            <a:rPr lang="en-GB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↑</m:t>
                          </m:r>
                        </m:e>
                      </m:d>
                    </m:oMath>
                  </m:oMathPara>
                </a14:m>
                <a:endParaRPr lang="en-CA" sz="32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GB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2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↓</m:t>
                          </m:r>
                          <m:r>
                            <a:rPr lang="en-GB" sz="3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↑</m:t>
                          </m:r>
                          <m:r>
                            <a:rPr lang="en-GB" sz="32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↓↓</m:t>
                          </m:r>
                        </m:e>
                      </m:d>
                      <m:r>
                        <a:rPr lang="en-CA" sz="32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⟩"/>
                          <m:ctrlPr>
                            <a:rPr lang="en-GB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2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↓</m:t>
                          </m:r>
                        </m:e>
                      </m:d>
                      <m:r>
                        <a:rPr lang="en-GB" sz="3200" i="1">
                          <a:latin typeface="Cambria Math" panose="02040503050406030204" pitchFamily="18" charset="0"/>
                        </a:rPr>
                        <m:t>⊗</m:t>
                      </m:r>
                      <m:d>
                        <m:dPr>
                          <m:begChr m:val="|"/>
                          <m:endChr m:val="⟩"/>
                          <m:ctrlPr>
                            <a:rPr lang="en-GB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↑</m:t>
                          </m:r>
                        </m:e>
                      </m:d>
                      <m:r>
                        <a:rPr lang="en-GB" sz="3200" i="1">
                          <a:latin typeface="Cambria Math" panose="02040503050406030204" pitchFamily="18" charset="0"/>
                        </a:rPr>
                        <m:t>⊗</m:t>
                      </m:r>
                      <m:d>
                        <m:dPr>
                          <m:begChr m:val="|"/>
                          <m:endChr m:val="⟩"/>
                          <m:ctrlPr>
                            <a:rPr lang="en-GB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2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↓</m:t>
                          </m:r>
                        </m:e>
                      </m:d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⊗</m:t>
                      </m:r>
                      <m:d>
                        <m:dPr>
                          <m:begChr m:val="|"/>
                          <m:endChr m:val="⟩"/>
                          <m:ctrlPr>
                            <a:rPr lang="en-GB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2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↓</m:t>
                          </m:r>
                        </m:e>
                      </m:d>
                    </m:oMath>
                  </m:oMathPara>
                </a14:m>
                <a:endParaRPr lang="en-CA" sz="32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GB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2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↓↓</m:t>
                          </m:r>
                          <m:r>
                            <a:rPr lang="en-GB" sz="3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↑↑</m:t>
                          </m:r>
                        </m:e>
                      </m:d>
                      <m:r>
                        <a:rPr lang="en-CA" sz="32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⟩"/>
                          <m:ctrlPr>
                            <a:rPr lang="en-GB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2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↓</m:t>
                          </m:r>
                        </m:e>
                      </m:d>
                      <m:r>
                        <a:rPr lang="en-GB" sz="3200" i="1">
                          <a:latin typeface="Cambria Math" panose="02040503050406030204" pitchFamily="18" charset="0"/>
                        </a:rPr>
                        <m:t>⊗</m:t>
                      </m:r>
                      <m:d>
                        <m:dPr>
                          <m:begChr m:val="|"/>
                          <m:endChr m:val="⟩"/>
                          <m:ctrlPr>
                            <a:rPr lang="en-GB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2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↓</m:t>
                          </m:r>
                        </m:e>
                      </m:d>
                      <m:r>
                        <a:rPr lang="en-GB" sz="3200" i="1">
                          <a:latin typeface="Cambria Math" panose="02040503050406030204" pitchFamily="18" charset="0"/>
                        </a:rPr>
                        <m:t>⊗</m:t>
                      </m:r>
                      <m:d>
                        <m:dPr>
                          <m:begChr m:val="|"/>
                          <m:endChr m:val="⟩"/>
                          <m:ctrlPr>
                            <a:rPr lang="en-GB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↑</m:t>
                          </m:r>
                        </m:e>
                      </m:d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⊗</m:t>
                      </m:r>
                      <m:d>
                        <m:dPr>
                          <m:begChr m:val="|"/>
                          <m:endChr m:val="⟩"/>
                          <m:ctrlPr>
                            <a:rPr lang="en-GB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↑</m:t>
                          </m:r>
                        </m:e>
                      </m:d>
                    </m:oMath>
                  </m:oMathPara>
                </a14:m>
                <a:endParaRPr lang="en-CA" sz="32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GB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2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↓↓</m:t>
                          </m:r>
                          <m:r>
                            <a:rPr lang="en-GB" sz="3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↑</m:t>
                          </m:r>
                          <m:r>
                            <a:rPr lang="en-GB" sz="32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↓</m:t>
                          </m:r>
                        </m:e>
                      </m:d>
                      <m:r>
                        <a:rPr lang="en-CA" sz="32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⟩"/>
                          <m:ctrlPr>
                            <a:rPr lang="en-GB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2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↓</m:t>
                          </m:r>
                        </m:e>
                      </m:d>
                      <m:r>
                        <a:rPr lang="en-GB" sz="3200" i="1">
                          <a:latin typeface="Cambria Math" panose="02040503050406030204" pitchFamily="18" charset="0"/>
                        </a:rPr>
                        <m:t>⊗</m:t>
                      </m:r>
                      <m:d>
                        <m:dPr>
                          <m:begChr m:val="|"/>
                          <m:endChr m:val="⟩"/>
                          <m:ctrlPr>
                            <a:rPr lang="en-GB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2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↓</m:t>
                          </m:r>
                        </m:e>
                      </m:d>
                      <m:r>
                        <a:rPr lang="en-GB" sz="3200" i="1">
                          <a:latin typeface="Cambria Math" panose="02040503050406030204" pitchFamily="18" charset="0"/>
                        </a:rPr>
                        <m:t>⊗</m:t>
                      </m:r>
                      <m:d>
                        <m:dPr>
                          <m:begChr m:val="|"/>
                          <m:endChr m:val="⟩"/>
                          <m:ctrlPr>
                            <a:rPr lang="en-GB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↑</m:t>
                          </m:r>
                        </m:e>
                      </m:d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⊗</m:t>
                      </m:r>
                      <m:d>
                        <m:dPr>
                          <m:begChr m:val="|"/>
                          <m:endChr m:val="⟩"/>
                          <m:ctrlPr>
                            <a:rPr lang="en-GB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2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↓</m:t>
                          </m:r>
                        </m:e>
                      </m:d>
                    </m:oMath>
                  </m:oMathPara>
                </a14:m>
                <a:endParaRPr lang="en-CA" sz="32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GB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2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↓↓↓</m:t>
                          </m:r>
                          <m:r>
                            <a:rPr lang="en-GB" sz="3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↑</m:t>
                          </m:r>
                        </m:e>
                      </m:d>
                      <m:r>
                        <a:rPr lang="en-CA" sz="32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⟩"/>
                          <m:ctrlPr>
                            <a:rPr lang="en-GB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2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↓</m:t>
                          </m:r>
                        </m:e>
                      </m:d>
                      <m:r>
                        <a:rPr lang="en-GB" sz="3200" i="1">
                          <a:latin typeface="Cambria Math" panose="02040503050406030204" pitchFamily="18" charset="0"/>
                        </a:rPr>
                        <m:t>⊗</m:t>
                      </m:r>
                      <m:d>
                        <m:dPr>
                          <m:begChr m:val="|"/>
                          <m:endChr m:val="⟩"/>
                          <m:ctrlPr>
                            <a:rPr lang="en-GB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2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↓</m:t>
                          </m:r>
                        </m:e>
                      </m:d>
                      <m:r>
                        <a:rPr lang="en-GB" sz="3200" i="1">
                          <a:latin typeface="Cambria Math" panose="02040503050406030204" pitchFamily="18" charset="0"/>
                        </a:rPr>
                        <m:t>⊗</m:t>
                      </m:r>
                      <m:d>
                        <m:dPr>
                          <m:begChr m:val="|"/>
                          <m:endChr m:val="⟩"/>
                          <m:ctrlPr>
                            <a:rPr lang="en-GB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2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↓</m:t>
                          </m:r>
                        </m:e>
                      </m:d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⊗</m:t>
                      </m:r>
                      <m:d>
                        <m:dPr>
                          <m:begChr m:val="|"/>
                          <m:endChr m:val="⟩"/>
                          <m:ctrlPr>
                            <a:rPr lang="en-GB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↑</m:t>
                          </m:r>
                        </m:e>
                      </m:d>
                    </m:oMath>
                  </m:oMathPara>
                </a14:m>
                <a:endParaRPr lang="en-CA" sz="32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GB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2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↓↓↓↓</m:t>
                          </m:r>
                        </m:e>
                      </m:d>
                      <m:r>
                        <a:rPr lang="en-CA" sz="32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⟩"/>
                          <m:ctrlPr>
                            <a:rPr lang="en-GB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2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↓</m:t>
                          </m:r>
                        </m:e>
                      </m:d>
                      <m:r>
                        <a:rPr lang="en-GB" sz="3200" i="1">
                          <a:latin typeface="Cambria Math" panose="02040503050406030204" pitchFamily="18" charset="0"/>
                        </a:rPr>
                        <m:t>⊗</m:t>
                      </m:r>
                      <m:d>
                        <m:dPr>
                          <m:begChr m:val="|"/>
                          <m:endChr m:val="⟩"/>
                          <m:ctrlPr>
                            <a:rPr lang="en-GB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2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↓</m:t>
                          </m:r>
                        </m:e>
                      </m:d>
                      <m:r>
                        <a:rPr lang="en-GB" sz="3200" i="1">
                          <a:latin typeface="Cambria Math" panose="02040503050406030204" pitchFamily="18" charset="0"/>
                        </a:rPr>
                        <m:t>⊗</m:t>
                      </m:r>
                      <m:d>
                        <m:dPr>
                          <m:begChr m:val="|"/>
                          <m:endChr m:val="⟩"/>
                          <m:ctrlPr>
                            <a:rPr lang="en-GB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2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↓</m:t>
                          </m:r>
                        </m:e>
                      </m:d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⊗</m:t>
                      </m:r>
                      <m:d>
                        <m:dPr>
                          <m:begChr m:val="|"/>
                          <m:endChr m:val="⟩"/>
                          <m:ctrlPr>
                            <a:rPr lang="en-GB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2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↓</m:t>
                          </m:r>
                        </m:e>
                      </m:d>
                    </m:oMath>
                  </m:oMathPara>
                </a14:m>
                <a:endParaRPr lang="en-CA" sz="32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242664B-330D-B863-B7CC-5498971A2B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1472" y="1688842"/>
                <a:ext cx="5563214" cy="403187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1DD92F8-13BC-9D19-4FC7-121D296EBE97}"/>
                  </a:ext>
                </a:extLst>
              </p:cNvPr>
              <p:cNvSpPr txBox="1"/>
              <p:nvPr/>
            </p:nvSpPr>
            <p:spPr>
              <a:xfrm>
                <a:off x="395135" y="1688842"/>
                <a:ext cx="5563214" cy="40318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GB" sz="3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↑↑↑↑</m:t>
                          </m:r>
                        </m:e>
                      </m:d>
                      <m:r>
                        <a:rPr lang="en-CA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⟩"/>
                          <m:ctrlPr>
                            <a:rPr lang="en-GB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↑</m:t>
                          </m:r>
                        </m:e>
                      </m:d>
                      <m:r>
                        <a:rPr lang="en-GB" sz="3200" i="1">
                          <a:latin typeface="Cambria Math" panose="02040503050406030204" pitchFamily="18" charset="0"/>
                        </a:rPr>
                        <m:t>⊗</m:t>
                      </m:r>
                      <m:d>
                        <m:dPr>
                          <m:begChr m:val="|"/>
                          <m:endChr m:val="⟩"/>
                          <m:ctrlPr>
                            <a:rPr lang="en-GB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↑</m:t>
                          </m:r>
                        </m:e>
                      </m:d>
                      <m:r>
                        <a:rPr lang="en-GB" sz="3200" i="1">
                          <a:latin typeface="Cambria Math" panose="02040503050406030204" pitchFamily="18" charset="0"/>
                        </a:rPr>
                        <m:t>⊗</m:t>
                      </m:r>
                      <m:d>
                        <m:dPr>
                          <m:begChr m:val="|"/>
                          <m:endChr m:val="⟩"/>
                          <m:ctrlPr>
                            <a:rPr lang="en-GB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↑</m:t>
                          </m:r>
                        </m:e>
                      </m:d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⊗</m:t>
                      </m:r>
                      <m:d>
                        <m:dPr>
                          <m:begChr m:val="|"/>
                          <m:endChr m:val="⟩"/>
                          <m:ctrlPr>
                            <a:rPr lang="en-GB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↑</m:t>
                          </m:r>
                        </m:e>
                      </m:d>
                    </m:oMath>
                  </m:oMathPara>
                </a14:m>
                <a:endParaRPr lang="en-CA" sz="32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GB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↑↑↑</m:t>
                          </m:r>
                          <m:r>
                            <a:rPr lang="en-GB" sz="32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↓</m:t>
                          </m:r>
                        </m:e>
                      </m:d>
                      <m:r>
                        <a:rPr lang="en-CA" sz="32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⟩"/>
                          <m:ctrlPr>
                            <a:rPr lang="en-GB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↑</m:t>
                          </m:r>
                        </m:e>
                      </m:d>
                      <m:r>
                        <a:rPr lang="en-GB" sz="3200" i="1">
                          <a:latin typeface="Cambria Math" panose="02040503050406030204" pitchFamily="18" charset="0"/>
                        </a:rPr>
                        <m:t>⊗</m:t>
                      </m:r>
                      <m:d>
                        <m:dPr>
                          <m:begChr m:val="|"/>
                          <m:endChr m:val="⟩"/>
                          <m:ctrlPr>
                            <a:rPr lang="en-GB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↑</m:t>
                          </m:r>
                        </m:e>
                      </m:d>
                      <m:r>
                        <a:rPr lang="en-GB" sz="3200" i="1">
                          <a:latin typeface="Cambria Math" panose="02040503050406030204" pitchFamily="18" charset="0"/>
                        </a:rPr>
                        <m:t>⊗</m:t>
                      </m:r>
                      <m:d>
                        <m:dPr>
                          <m:begChr m:val="|"/>
                          <m:endChr m:val="⟩"/>
                          <m:ctrlPr>
                            <a:rPr lang="en-GB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↑</m:t>
                          </m:r>
                        </m:e>
                      </m:d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⊗</m:t>
                      </m:r>
                      <m:d>
                        <m:dPr>
                          <m:begChr m:val="|"/>
                          <m:endChr m:val="⟩"/>
                          <m:ctrlPr>
                            <a:rPr lang="en-GB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2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↓</m:t>
                          </m:r>
                        </m:e>
                      </m:d>
                    </m:oMath>
                  </m:oMathPara>
                </a14:m>
                <a:endParaRPr lang="en-CA" sz="32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GB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↑↑</m:t>
                          </m:r>
                          <m:r>
                            <a:rPr lang="en-GB" sz="32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↓</m:t>
                          </m:r>
                          <m:r>
                            <a:rPr lang="en-GB" sz="3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↑</m:t>
                          </m:r>
                        </m:e>
                      </m:d>
                      <m:r>
                        <a:rPr lang="en-CA" sz="32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⟩"/>
                          <m:ctrlPr>
                            <a:rPr lang="en-GB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↑</m:t>
                          </m:r>
                        </m:e>
                      </m:d>
                      <m:r>
                        <a:rPr lang="en-GB" sz="3200" i="1">
                          <a:latin typeface="Cambria Math" panose="02040503050406030204" pitchFamily="18" charset="0"/>
                        </a:rPr>
                        <m:t>⊗</m:t>
                      </m:r>
                      <m:d>
                        <m:dPr>
                          <m:begChr m:val="|"/>
                          <m:endChr m:val="⟩"/>
                          <m:ctrlPr>
                            <a:rPr lang="en-GB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↑</m:t>
                          </m:r>
                        </m:e>
                      </m:d>
                      <m:r>
                        <a:rPr lang="en-GB" sz="3200" i="1">
                          <a:latin typeface="Cambria Math" panose="02040503050406030204" pitchFamily="18" charset="0"/>
                        </a:rPr>
                        <m:t>⊗</m:t>
                      </m:r>
                      <m:d>
                        <m:dPr>
                          <m:begChr m:val="|"/>
                          <m:endChr m:val="⟩"/>
                          <m:ctrlPr>
                            <a:rPr lang="en-GB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2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↓</m:t>
                          </m:r>
                        </m:e>
                      </m:d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⊗</m:t>
                      </m:r>
                      <m:d>
                        <m:dPr>
                          <m:begChr m:val="|"/>
                          <m:endChr m:val="⟩"/>
                          <m:ctrlPr>
                            <a:rPr lang="en-GB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↑</m:t>
                          </m:r>
                        </m:e>
                      </m:d>
                    </m:oMath>
                  </m:oMathPara>
                </a14:m>
                <a:endParaRPr lang="en-CA" sz="32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GB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↑↑</m:t>
                          </m:r>
                          <m:r>
                            <a:rPr lang="en-GB" sz="32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↓↓</m:t>
                          </m:r>
                        </m:e>
                      </m:d>
                      <m:r>
                        <a:rPr lang="en-CA" sz="32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⟩"/>
                          <m:ctrlPr>
                            <a:rPr lang="en-GB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↑</m:t>
                          </m:r>
                        </m:e>
                      </m:d>
                      <m:r>
                        <a:rPr lang="en-GB" sz="3200" i="1">
                          <a:latin typeface="Cambria Math" panose="02040503050406030204" pitchFamily="18" charset="0"/>
                        </a:rPr>
                        <m:t>⊗</m:t>
                      </m:r>
                      <m:d>
                        <m:dPr>
                          <m:begChr m:val="|"/>
                          <m:endChr m:val="⟩"/>
                          <m:ctrlPr>
                            <a:rPr lang="en-GB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↑</m:t>
                          </m:r>
                        </m:e>
                      </m:d>
                      <m:r>
                        <a:rPr lang="en-GB" sz="3200" i="1">
                          <a:latin typeface="Cambria Math" panose="02040503050406030204" pitchFamily="18" charset="0"/>
                        </a:rPr>
                        <m:t>⊗</m:t>
                      </m:r>
                      <m:d>
                        <m:dPr>
                          <m:begChr m:val="|"/>
                          <m:endChr m:val="⟩"/>
                          <m:ctrlPr>
                            <a:rPr lang="en-GB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2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↓</m:t>
                          </m:r>
                        </m:e>
                      </m:d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⊗</m:t>
                      </m:r>
                      <m:d>
                        <m:dPr>
                          <m:begChr m:val="|"/>
                          <m:endChr m:val="⟩"/>
                          <m:ctrlPr>
                            <a:rPr lang="en-GB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2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↓</m:t>
                          </m:r>
                        </m:e>
                      </m:d>
                    </m:oMath>
                  </m:oMathPara>
                </a14:m>
                <a:endParaRPr lang="en-CA" sz="32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GB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↑</m:t>
                          </m:r>
                          <m:r>
                            <a:rPr lang="en-GB" sz="32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↓</m:t>
                          </m:r>
                          <m:r>
                            <a:rPr lang="en-GB" sz="3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↑↑</m:t>
                          </m:r>
                        </m:e>
                      </m:d>
                      <m:r>
                        <a:rPr lang="en-CA" sz="32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⟩"/>
                          <m:ctrlPr>
                            <a:rPr lang="en-GB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↑</m:t>
                          </m:r>
                        </m:e>
                      </m:d>
                      <m:r>
                        <a:rPr lang="en-GB" sz="3200" i="1">
                          <a:latin typeface="Cambria Math" panose="02040503050406030204" pitchFamily="18" charset="0"/>
                        </a:rPr>
                        <m:t>⊗</m:t>
                      </m:r>
                      <m:d>
                        <m:dPr>
                          <m:begChr m:val="|"/>
                          <m:endChr m:val="⟩"/>
                          <m:ctrlPr>
                            <a:rPr lang="en-GB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2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↓</m:t>
                          </m:r>
                        </m:e>
                      </m:d>
                      <m:r>
                        <a:rPr lang="en-GB" sz="3200" i="1">
                          <a:latin typeface="Cambria Math" panose="02040503050406030204" pitchFamily="18" charset="0"/>
                        </a:rPr>
                        <m:t>⊗</m:t>
                      </m:r>
                      <m:d>
                        <m:dPr>
                          <m:begChr m:val="|"/>
                          <m:endChr m:val="⟩"/>
                          <m:ctrlPr>
                            <a:rPr lang="en-GB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↑</m:t>
                          </m:r>
                        </m:e>
                      </m:d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⊗</m:t>
                      </m:r>
                      <m:d>
                        <m:dPr>
                          <m:begChr m:val="|"/>
                          <m:endChr m:val="⟩"/>
                          <m:ctrlPr>
                            <a:rPr lang="en-GB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↑</m:t>
                          </m:r>
                        </m:e>
                      </m:d>
                    </m:oMath>
                  </m:oMathPara>
                </a14:m>
                <a:endParaRPr lang="en-CA" sz="32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GB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↑</m:t>
                          </m:r>
                          <m:r>
                            <a:rPr lang="en-GB" sz="32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↓</m:t>
                          </m:r>
                          <m:r>
                            <a:rPr lang="en-GB" sz="3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↑</m:t>
                          </m:r>
                          <m:r>
                            <a:rPr lang="en-GB" sz="32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↓</m:t>
                          </m:r>
                        </m:e>
                      </m:d>
                      <m:r>
                        <a:rPr lang="en-CA" sz="32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⟩"/>
                          <m:ctrlPr>
                            <a:rPr lang="en-GB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↑</m:t>
                          </m:r>
                        </m:e>
                      </m:d>
                      <m:r>
                        <a:rPr lang="en-GB" sz="3200" i="1">
                          <a:latin typeface="Cambria Math" panose="02040503050406030204" pitchFamily="18" charset="0"/>
                        </a:rPr>
                        <m:t>⊗</m:t>
                      </m:r>
                      <m:d>
                        <m:dPr>
                          <m:begChr m:val="|"/>
                          <m:endChr m:val="⟩"/>
                          <m:ctrlPr>
                            <a:rPr lang="en-GB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2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↓</m:t>
                          </m:r>
                        </m:e>
                      </m:d>
                      <m:r>
                        <a:rPr lang="en-GB" sz="3200" i="1">
                          <a:latin typeface="Cambria Math" panose="02040503050406030204" pitchFamily="18" charset="0"/>
                        </a:rPr>
                        <m:t>⊗</m:t>
                      </m:r>
                      <m:d>
                        <m:dPr>
                          <m:begChr m:val="|"/>
                          <m:endChr m:val="⟩"/>
                          <m:ctrlPr>
                            <a:rPr lang="en-GB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↑</m:t>
                          </m:r>
                        </m:e>
                      </m:d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⊗</m:t>
                      </m:r>
                      <m:d>
                        <m:dPr>
                          <m:begChr m:val="|"/>
                          <m:endChr m:val="⟩"/>
                          <m:ctrlPr>
                            <a:rPr lang="en-GB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2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↓</m:t>
                          </m:r>
                        </m:e>
                      </m:d>
                    </m:oMath>
                  </m:oMathPara>
                </a14:m>
                <a:endParaRPr lang="en-CA" sz="32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GB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↑</m:t>
                          </m:r>
                          <m:r>
                            <a:rPr lang="en-GB" sz="32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↓↓</m:t>
                          </m:r>
                          <m:r>
                            <a:rPr lang="en-GB" sz="3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↑</m:t>
                          </m:r>
                        </m:e>
                      </m:d>
                      <m:r>
                        <a:rPr lang="en-CA" sz="32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⟩"/>
                          <m:ctrlPr>
                            <a:rPr lang="en-GB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↑</m:t>
                          </m:r>
                        </m:e>
                      </m:d>
                      <m:r>
                        <a:rPr lang="en-GB" sz="3200" i="1">
                          <a:latin typeface="Cambria Math" panose="02040503050406030204" pitchFamily="18" charset="0"/>
                        </a:rPr>
                        <m:t>⊗</m:t>
                      </m:r>
                      <m:d>
                        <m:dPr>
                          <m:begChr m:val="|"/>
                          <m:endChr m:val="⟩"/>
                          <m:ctrlPr>
                            <a:rPr lang="en-GB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2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↓</m:t>
                          </m:r>
                        </m:e>
                      </m:d>
                      <m:r>
                        <a:rPr lang="en-GB" sz="3200" i="1">
                          <a:latin typeface="Cambria Math" panose="02040503050406030204" pitchFamily="18" charset="0"/>
                        </a:rPr>
                        <m:t>⊗</m:t>
                      </m:r>
                      <m:d>
                        <m:dPr>
                          <m:begChr m:val="|"/>
                          <m:endChr m:val="⟩"/>
                          <m:ctrlPr>
                            <a:rPr lang="en-GB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2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↓</m:t>
                          </m:r>
                        </m:e>
                      </m:d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⊗</m:t>
                      </m:r>
                      <m:d>
                        <m:dPr>
                          <m:begChr m:val="|"/>
                          <m:endChr m:val="⟩"/>
                          <m:ctrlPr>
                            <a:rPr lang="en-GB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↑</m:t>
                          </m:r>
                        </m:e>
                      </m:d>
                    </m:oMath>
                  </m:oMathPara>
                </a14:m>
                <a:endParaRPr lang="en-CA" sz="32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GB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↑</m:t>
                          </m:r>
                          <m:r>
                            <a:rPr lang="en-GB" sz="32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↓↓↓</m:t>
                          </m:r>
                        </m:e>
                      </m:d>
                      <m:r>
                        <a:rPr lang="en-CA" sz="32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⟩"/>
                          <m:ctrlPr>
                            <a:rPr lang="en-GB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↑</m:t>
                          </m:r>
                        </m:e>
                      </m:d>
                      <m:r>
                        <a:rPr lang="en-GB" sz="3200" i="1">
                          <a:latin typeface="Cambria Math" panose="02040503050406030204" pitchFamily="18" charset="0"/>
                        </a:rPr>
                        <m:t>⊗</m:t>
                      </m:r>
                      <m:d>
                        <m:dPr>
                          <m:begChr m:val="|"/>
                          <m:endChr m:val="⟩"/>
                          <m:ctrlPr>
                            <a:rPr lang="en-GB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2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↓</m:t>
                          </m:r>
                        </m:e>
                      </m:d>
                      <m:r>
                        <a:rPr lang="en-GB" sz="3200" i="1">
                          <a:latin typeface="Cambria Math" panose="02040503050406030204" pitchFamily="18" charset="0"/>
                        </a:rPr>
                        <m:t>⊗</m:t>
                      </m:r>
                      <m:d>
                        <m:dPr>
                          <m:begChr m:val="|"/>
                          <m:endChr m:val="⟩"/>
                          <m:ctrlPr>
                            <a:rPr lang="en-GB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2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↓</m:t>
                          </m:r>
                        </m:e>
                      </m:d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⊗</m:t>
                      </m:r>
                      <m:d>
                        <m:dPr>
                          <m:begChr m:val="|"/>
                          <m:endChr m:val="⟩"/>
                          <m:ctrlPr>
                            <a:rPr lang="en-GB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2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↓</m:t>
                          </m:r>
                        </m:e>
                      </m:d>
                    </m:oMath>
                  </m:oMathPara>
                </a14:m>
                <a:endParaRPr lang="en-CA" sz="32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1DD92F8-13BC-9D19-4FC7-121D296EBE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135" y="1688842"/>
                <a:ext cx="5563214" cy="403187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190604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655"/>
    </mc:Choice>
    <mc:Fallback xmlns="">
      <p:transition spd="slow" advTm="56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3" grpId="0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BF99F5F-6924-9B98-1AEC-A8A4FF67CA2C}"/>
                  </a:ext>
                </a:extLst>
              </p:cNvPr>
              <p:cNvSpPr txBox="1"/>
              <p:nvPr/>
            </p:nvSpPr>
            <p:spPr>
              <a:xfrm>
                <a:off x="1" y="181117"/>
                <a:ext cx="6096000" cy="3046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480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8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CA" sz="48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CA" sz="4800" b="0" i="0" smtClean="0"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CA" sz="48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8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CA" sz="48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CA" sz="4800" b="0" i="1" smtClean="0">
                          <a:latin typeface="Cambria Math" panose="02040503050406030204" pitchFamily="18" charset="0"/>
                        </a:rPr>
                        <m:t>⊗</m:t>
                      </m:r>
                      <m:r>
                        <m:rPr>
                          <m:nor/>
                        </m:rPr>
                        <a:rPr lang="en-CA" sz="4800"/>
                        <m:t>𝟙</m:t>
                      </m:r>
                      <m:r>
                        <a:rPr lang="en-CA" sz="4800" i="1">
                          <a:latin typeface="Cambria Math" panose="02040503050406030204" pitchFamily="18" charset="0"/>
                        </a:rPr>
                        <m:t>⊗</m:t>
                      </m:r>
                      <m:r>
                        <m:rPr>
                          <m:nor/>
                        </m:rPr>
                        <a:rPr lang="en-CA" sz="4800"/>
                        <m:t>𝟙</m:t>
                      </m:r>
                      <m:r>
                        <a:rPr lang="en-CA" sz="4800" i="1">
                          <a:latin typeface="Cambria Math" panose="02040503050406030204" pitchFamily="18" charset="0"/>
                        </a:rPr>
                        <m:t>⊗</m:t>
                      </m:r>
                      <m:r>
                        <m:rPr>
                          <m:nor/>
                        </m:rPr>
                        <a:rPr lang="en-CA" sz="4800"/>
                        <m:t>𝟙</m:t>
                      </m:r>
                    </m:oMath>
                  </m:oMathPara>
                </a14:m>
                <a:endParaRPr lang="en-CA" sz="48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4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CA" sz="4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CA" sz="4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CA" sz="4800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nor/>
                        </m:rPr>
                        <a:rPr lang="en-CA" sz="4800"/>
                        <m:t>𝟙</m:t>
                      </m:r>
                      <m:r>
                        <a:rPr lang="en-CA" sz="4800" i="1">
                          <a:latin typeface="Cambria Math" panose="02040503050406030204" pitchFamily="18" charset="0"/>
                        </a:rPr>
                        <m:t>⊗</m:t>
                      </m:r>
                      <m:sSub>
                        <m:sSubPr>
                          <m:ctrlPr>
                            <a:rPr lang="en-CA" sz="48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8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CA" sz="48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CA" sz="4800" i="1">
                          <a:latin typeface="Cambria Math" panose="02040503050406030204" pitchFamily="18" charset="0"/>
                        </a:rPr>
                        <m:t>⊗</m:t>
                      </m:r>
                      <m:r>
                        <m:rPr>
                          <m:nor/>
                        </m:rPr>
                        <a:rPr lang="en-CA" sz="4800"/>
                        <m:t>𝟙</m:t>
                      </m:r>
                      <m:r>
                        <a:rPr lang="en-CA" sz="4800" i="1">
                          <a:latin typeface="Cambria Math" panose="02040503050406030204" pitchFamily="18" charset="0"/>
                        </a:rPr>
                        <m:t>⊗</m:t>
                      </m:r>
                      <m:r>
                        <m:rPr>
                          <m:nor/>
                        </m:rPr>
                        <a:rPr lang="en-CA" sz="4800"/>
                        <m:t>𝟙</m:t>
                      </m:r>
                    </m:oMath>
                  </m:oMathPara>
                </a14:m>
                <a:endParaRPr lang="en-CA" sz="48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4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CA" sz="4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CA" sz="4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CA" sz="480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nor/>
                        </m:rPr>
                        <a:rPr lang="en-CA" sz="4800"/>
                        <m:t>𝟙</m:t>
                      </m:r>
                      <m:r>
                        <a:rPr lang="en-CA" sz="4800" i="1">
                          <a:latin typeface="Cambria Math" panose="02040503050406030204" pitchFamily="18" charset="0"/>
                        </a:rPr>
                        <m:t>⊗</m:t>
                      </m:r>
                      <m:r>
                        <m:rPr>
                          <m:nor/>
                        </m:rPr>
                        <a:rPr lang="en-CA" sz="4800"/>
                        <m:t>𝟙</m:t>
                      </m:r>
                      <m:r>
                        <a:rPr lang="en-CA" sz="4800" i="1">
                          <a:latin typeface="Cambria Math" panose="02040503050406030204" pitchFamily="18" charset="0"/>
                        </a:rPr>
                        <m:t>⊗</m:t>
                      </m:r>
                      <m:sSub>
                        <m:sSubPr>
                          <m:ctrlPr>
                            <a:rPr lang="en-CA" sz="48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8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CA" sz="48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CA" sz="4800" i="1">
                          <a:latin typeface="Cambria Math" panose="02040503050406030204" pitchFamily="18" charset="0"/>
                        </a:rPr>
                        <m:t>⊗</m:t>
                      </m:r>
                      <m:r>
                        <m:rPr>
                          <m:nor/>
                        </m:rPr>
                        <a:rPr lang="en-CA" sz="4800"/>
                        <m:t>𝟙</m:t>
                      </m:r>
                    </m:oMath>
                  </m:oMathPara>
                </a14:m>
                <a:endParaRPr lang="en-CA" sz="4800" b="0" i="0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4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CA" sz="4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CA" sz="4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CA" sz="480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nor/>
                        </m:rPr>
                        <a:rPr lang="en-CA" sz="4800"/>
                        <m:t>𝟙</m:t>
                      </m:r>
                      <m:r>
                        <a:rPr lang="en-CA" sz="4800" i="1">
                          <a:latin typeface="Cambria Math" panose="02040503050406030204" pitchFamily="18" charset="0"/>
                        </a:rPr>
                        <m:t>⊗</m:t>
                      </m:r>
                      <m:r>
                        <m:rPr>
                          <m:nor/>
                        </m:rPr>
                        <a:rPr lang="en-CA" sz="4800"/>
                        <m:t>𝟙</m:t>
                      </m:r>
                      <m:r>
                        <a:rPr lang="en-CA" sz="4800" i="1">
                          <a:latin typeface="Cambria Math" panose="02040503050406030204" pitchFamily="18" charset="0"/>
                        </a:rPr>
                        <m:t>⊗</m:t>
                      </m:r>
                      <m:r>
                        <m:rPr>
                          <m:nor/>
                        </m:rPr>
                        <a:rPr lang="en-CA" sz="4800"/>
                        <m:t>𝟙</m:t>
                      </m:r>
                      <m:r>
                        <a:rPr lang="en-CA" sz="4800" i="1">
                          <a:latin typeface="Cambria Math" panose="02040503050406030204" pitchFamily="18" charset="0"/>
                        </a:rPr>
                        <m:t>⊗</m:t>
                      </m:r>
                      <m:sSub>
                        <m:sSubPr>
                          <m:ctrlPr>
                            <a:rPr lang="en-CA" sz="48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8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CA" sz="48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en-CA" sz="4800" b="0" i="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BF99F5F-6924-9B98-1AEC-A8A4FF67CA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181117"/>
                <a:ext cx="6096000" cy="304698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883571F-80AB-273D-DD54-18255D070C66}"/>
                  </a:ext>
                </a:extLst>
              </p:cNvPr>
              <p:cNvSpPr txBox="1"/>
              <p:nvPr/>
            </p:nvSpPr>
            <p:spPr>
              <a:xfrm>
                <a:off x="6213988" y="135397"/>
                <a:ext cx="6096000" cy="31700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600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0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CA" sz="60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d>
                        <m:dPr>
                          <m:begChr m:val="|"/>
                          <m:endChr m:val="⟩"/>
                          <m:ctrlPr>
                            <a:rPr lang="en-GB" sz="6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6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6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CA" sz="6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CA" sz="6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6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CA" sz="6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CA" sz="6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6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CA" sz="6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CA" sz="6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6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CA" sz="6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CA" sz="60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CA" sz="4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CA" sz="44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CA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4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4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CA" sz="4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CA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CA" sz="4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4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CA" sz="4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CA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CA" sz="4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4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CA" sz="4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CA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CA" sz="4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4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CA" sz="4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CA" sz="48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GB" sz="4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4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4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CA" sz="4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CA" sz="4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4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CA" sz="4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CA" sz="4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4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CA" sz="4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CA" sz="4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4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CA" sz="4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CA" sz="4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883571F-80AB-273D-DD54-18255D070C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3988" y="135397"/>
                <a:ext cx="6096000" cy="31700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2F38170-F9CD-D1FB-FF83-4A0BF3B92BC2}"/>
                  </a:ext>
                </a:extLst>
              </p:cNvPr>
              <p:cNvSpPr txBox="1"/>
              <p:nvPr/>
            </p:nvSpPr>
            <p:spPr>
              <a:xfrm>
                <a:off x="1" y="3663527"/>
                <a:ext cx="6096000" cy="3046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48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8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CA" sz="48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  <m:r>
                        <a:rPr lang="en-CA" sz="4800" b="0" i="0" smtClean="0"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CA" sz="48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8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CA" sz="48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  <m:r>
                        <a:rPr lang="en-CA" sz="4800" b="0" i="1" smtClean="0">
                          <a:latin typeface="Cambria Math" panose="02040503050406030204" pitchFamily="18" charset="0"/>
                        </a:rPr>
                        <m:t>⊗</m:t>
                      </m:r>
                      <m:r>
                        <m:rPr>
                          <m:nor/>
                        </m:rPr>
                        <a:rPr lang="en-CA" sz="4800"/>
                        <m:t>𝟙</m:t>
                      </m:r>
                      <m:r>
                        <a:rPr lang="en-CA" sz="4800" i="1">
                          <a:latin typeface="Cambria Math" panose="02040503050406030204" pitchFamily="18" charset="0"/>
                        </a:rPr>
                        <m:t>⊗</m:t>
                      </m:r>
                      <m:r>
                        <m:rPr>
                          <m:nor/>
                        </m:rPr>
                        <a:rPr lang="en-CA" sz="4800"/>
                        <m:t>𝟙</m:t>
                      </m:r>
                      <m:r>
                        <a:rPr lang="en-CA" sz="4800" i="1">
                          <a:latin typeface="Cambria Math" panose="02040503050406030204" pitchFamily="18" charset="0"/>
                        </a:rPr>
                        <m:t>⊗</m:t>
                      </m:r>
                      <m:r>
                        <m:rPr>
                          <m:nor/>
                        </m:rPr>
                        <a:rPr lang="en-CA" sz="4800"/>
                        <m:t>𝟙</m:t>
                      </m:r>
                    </m:oMath>
                  </m:oMathPara>
                </a14:m>
                <a:endParaRPr lang="en-CA" sz="48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4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CA" sz="4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CA" sz="4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CA" sz="4800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nor/>
                        </m:rPr>
                        <a:rPr lang="en-CA" sz="4800"/>
                        <m:t>𝟙</m:t>
                      </m:r>
                      <m:r>
                        <a:rPr lang="en-CA" sz="4800" i="1">
                          <a:latin typeface="Cambria Math" panose="02040503050406030204" pitchFamily="18" charset="0"/>
                        </a:rPr>
                        <m:t>⊗</m:t>
                      </m:r>
                      <m:sSub>
                        <m:sSubPr>
                          <m:ctrlPr>
                            <a:rPr lang="en-CA" sz="48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8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CA" sz="48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  <m:r>
                        <a:rPr lang="en-CA" sz="4800" i="1">
                          <a:latin typeface="Cambria Math" panose="02040503050406030204" pitchFamily="18" charset="0"/>
                        </a:rPr>
                        <m:t>⊗</m:t>
                      </m:r>
                      <m:r>
                        <m:rPr>
                          <m:nor/>
                        </m:rPr>
                        <a:rPr lang="en-CA" sz="4800"/>
                        <m:t>𝟙</m:t>
                      </m:r>
                      <m:r>
                        <a:rPr lang="en-CA" sz="4800" i="1">
                          <a:latin typeface="Cambria Math" panose="02040503050406030204" pitchFamily="18" charset="0"/>
                        </a:rPr>
                        <m:t>⊗</m:t>
                      </m:r>
                      <m:r>
                        <m:rPr>
                          <m:nor/>
                        </m:rPr>
                        <a:rPr lang="en-CA" sz="4800"/>
                        <m:t>𝟙</m:t>
                      </m:r>
                    </m:oMath>
                  </m:oMathPara>
                </a14:m>
                <a:endParaRPr lang="en-CA" sz="48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4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CA" sz="4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CA" sz="4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CA" sz="480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nor/>
                        </m:rPr>
                        <a:rPr lang="en-CA" sz="4800"/>
                        <m:t>𝟙</m:t>
                      </m:r>
                      <m:r>
                        <a:rPr lang="en-CA" sz="4800" i="1">
                          <a:latin typeface="Cambria Math" panose="02040503050406030204" pitchFamily="18" charset="0"/>
                        </a:rPr>
                        <m:t>⊗</m:t>
                      </m:r>
                      <m:r>
                        <m:rPr>
                          <m:nor/>
                        </m:rPr>
                        <a:rPr lang="en-CA" sz="4800"/>
                        <m:t>𝟙</m:t>
                      </m:r>
                      <m:r>
                        <a:rPr lang="en-CA" sz="4800" i="1">
                          <a:latin typeface="Cambria Math" panose="02040503050406030204" pitchFamily="18" charset="0"/>
                        </a:rPr>
                        <m:t>⊗</m:t>
                      </m:r>
                      <m:sSub>
                        <m:sSubPr>
                          <m:ctrlPr>
                            <a:rPr lang="en-CA" sz="48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8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CA" sz="48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  <m:r>
                        <a:rPr lang="en-CA" sz="4800" i="1">
                          <a:latin typeface="Cambria Math" panose="02040503050406030204" pitchFamily="18" charset="0"/>
                        </a:rPr>
                        <m:t>⊗</m:t>
                      </m:r>
                      <m:r>
                        <m:rPr>
                          <m:nor/>
                        </m:rPr>
                        <a:rPr lang="en-CA" sz="4800"/>
                        <m:t>𝟙</m:t>
                      </m:r>
                    </m:oMath>
                  </m:oMathPara>
                </a14:m>
                <a:endParaRPr lang="en-CA" sz="4800" b="0" i="0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4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CA" sz="4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CA" sz="4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CA" sz="480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nor/>
                        </m:rPr>
                        <a:rPr lang="en-CA" sz="4800"/>
                        <m:t>𝟙</m:t>
                      </m:r>
                      <m:r>
                        <a:rPr lang="en-CA" sz="4800" i="1">
                          <a:latin typeface="Cambria Math" panose="02040503050406030204" pitchFamily="18" charset="0"/>
                        </a:rPr>
                        <m:t>⊗</m:t>
                      </m:r>
                      <m:r>
                        <m:rPr>
                          <m:nor/>
                        </m:rPr>
                        <a:rPr lang="en-CA" sz="4800"/>
                        <m:t>𝟙</m:t>
                      </m:r>
                      <m:r>
                        <a:rPr lang="en-CA" sz="4800" i="1">
                          <a:latin typeface="Cambria Math" panose="02040503050406030204" pitchFamily="18" charset="0"/>
                        </a:rPr>
                        <m:t>⊗</m:t>
                      </m:r>
                      <m:r>
                        <m:rPr>
                          <m:nor/>
                        </m:rPr>
                        <a:rPr lang="en-CA" sz="4800"/>
                        <m:t>𝟙</m:t>
                      </m:r>
                      <m:r>
                        <a:rPr lang="en-CA" sz="4800" i="1">
                          <a:latin typeface="Cambria Math" panose="02040503050406030204" pitchFamily="18" charset="0"/>
                        </a:rPr>
                        <m:t>⊗</m:t>
                      </m:r>
                      <m:sSub>
                        <m:sSubPr>
                          <m:ctrlPr>
                            <a:rPr lang="en-CA" sz="48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8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CA" sz="48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</m:oMath>
                  </m:oMathPara>
                </a14:m>
                <a:endParaRPr lang="en-CA" sz="4800" b="0" i="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2F38170-F9CD-D1FB-FF83-4A0BF3B92B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3663527"/>
                <a:ext cx="6096000" cy="304698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8AFD295-991B-B9D0-60F8-6DF08AD0E0CA}"/>
                  </a:ext>
                </a:extLst>
              </p:cNvPr>
              <p:cNvSpPr txBox="1"/>
              <p:nvPr/>
            </p:nvSpPr>
            <p:spPr>
              <a:xfrm>
                <a:off x="6095999" y="3663527"/>
                <a:ext cx="6096000" cy="3046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4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CA" sz="4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b>
                      </m:sSub>
                      <m:r>
                        <a:rPr lang="en-CA" sz="4800" b="0" i="0" smtClean="0"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CA" sz="4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CA" sz="4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b>
                      </m:sSub>
                      <m:r>
                        <a:rPr lang="en-CA" sz="4800" b="0" i="1" smtClean="0">
                          <a:latin typeface="Cambria Math" panose="02040503050406030204" pitchFamily="18" charset="0"/>
                        </a:rPr>
                        <m:t>⊗</m:t>
                      </m:r>
                      <m:r>
                        <m:rPr>
                          <m:nor/>
                        </m:rPr>
                        <a:rPr lang="en-CA" sz="4800"/>
                        <m:t>𝟙</m:t>
                      </m:r>
                      <m:r>
                        <a:rPr lang="en-CA" sz="4800" i="1">
                          <a:latin typeface="Cambria Math" panose="02040503050406030204" pitchFamily="18" charset="0"/>
                        </a:rPr>
                        <m:t>⊗</m:t>
                      </m:r>
                      <m:r>
                        <m:rPr>
                          <m:nor/>
                        </m:rPr>
                        <a:rPr lang="en-CA" sz="4800"/>
                        <m:t>𝟙</m:t>
                      </m:r>
                      <m:r>
                        <a:rPr lang="en-CA" sz="4800" i="1">
                          <a:latin typeface="Cambria Math" panose="02040503050406030204" pitchFamily="18" charset="0"/>
                        </a:rPr>
                        <m:t>⊗</m:t>
                      </m:r>
                      <m:r>
                        <m:rPr>
                          <m:nor/>
                        </m:rPr>
                        <a:rPr lang="en-CA" sz="4800"/>
                        <m:t>𝟙</m:t>
                      </m:r>
                    </m:oMath>
                  </m:oMathPara>
                </a14:m>
                <a:endParaRPr lang="en-CA" sz="48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4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CA" sz="4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CA" sz="4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CA" sz="4800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nor/>
                        </m:rPr>
                        <a:rPr lang="en-CA" sz="4800"/>
                        <m:t>𝟙</m:t>
                      </m:r>
                      <m:r>
                        <a:rPr lang="en-CA" sz="4800" i="1">
                          <a:latin typeface="Cambria Math" panose="02040503050406030204" pitchFamily="18" charset="0"/>
                        </a:rPr>
                        <m:t>⊗</m:t>
                      </m:r>
                      <m:sSub>
                        <m:sSubPr>
                          <m:ctrlPr>
                            <a:rPr lang="en-CA" sz="4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CA" sz="4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b>
                      </m:sSub>
                      <m:r>
                        <a:rPr lang="en-CA" sz="4800" i="1">
                          <a:latin typeface="Cambria Math" panose="02040503050406030204" pitchFamily="18" charset="0"/>
                        </a:rPr>
                        <m:t>⊗</m:t>
                      </m:r>
                      <m:r>
                        <m:rPr>
                          <m:nor/>
                        </m:rPr>
                        <a:rPr lang="en-CA" sz="4800"/>
                        <m:t>𝟙</m:t>
                      </m:r>
                      <m:r>
                        <a:rPr lang="en-CA" sz="4800" i="1">
                          <a:latin typeface="Cambria Math" panose="02040503050406030204" pitchFamily="18" charset="0"/>
                        </a:rPr>
                        <m:t>⊗</m:t>
                      </m:r>
                      <m:r>
                        <m:rPr>
                          <m:nor/>
                        </m:rPr>
                        <a:rPr lang="en-CA" sz="4800"/>
                        <m:t>𝟙</m:t>
                      </m:r>
                    </m:oMath>
                  </m:oMathPara>
                </a14:m>
                <a:endParaRPr lang="en-CA" sz="48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4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CA" sz="4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CA" sz="4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CA" sz="480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nor/>
                        </m:rPr>
                        <a:rPr lang="en-CA" sz="4800"/>
                        <m:t>𝟙</m:t>
                      </m:r>
                      <m:r>
                        <a:rPr lang="en-CA" sz="4800" i="1">
                          <a:latin typeface="Cambria Math" panose="02040503050406030204" pitchFamily="18" charset="0"/>
                        </a:rPr>
                        <m:t>⊗</m:t>
                      </m:r>
                      <m:r>
                        <m:rPr>
                          <m:nor/>
                        </m:rPr>
                        <a:rPr lang="en-CA" sz="4800"/>
                        <m:t>𝟙</m:t>
                      </m:r>
                      <m:r>
                        <a:rPr lang="en-CA" sz="4800" i="1">
                          <a:latin typeface="Cambria Math" panose="02040503050406030204" pitchFamily="18" charset="0"/>
                        </a:rPr>
                        <m:t>⊗</m:t>
                      </m:r>
                      <m:sSub>
                        <m:sSubPr>
                          <m:ctrlPr>
                            <a:rPr lang="en-CA" sz="4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CA" sz="4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b>
                      </m:sSub>
                      <m:r>
                        <a:rPr lang="en-CA" sz="4800" i="1">
                          <a:latin typeface="Cambria Math" panose="02040503050406030204" pitchFamily="18" charset="0"/>
                        </a:rPr>
                        <m:t>⊗</m:t>
                      </m:r>
                      <m:r>
                        <m:rPr>
                          <m:nor/>
                        </m:rPr>
                        <a:rPr lang="en-CA" sz="4800"/>
                        <m:t>𝟙</m:t>
                      </m:r>
                    </m:oMath>
                  </m:oMathPara>
                </a14:m>
                <a:endParaRPr lang="en-CA" sz="4800" b="0" i="0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4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CA" sz="4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CA" sz="4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CA" sz="480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nor/>
                        </m:rPr>
                        <a:rPr lang="en-CA" sz="4800"/>
                        <m:t>𝟙</m:t>
                      </m:r>
                      <m:r>
                        <a:rPr lang="en-CA" sz="4800" i="1">
                          <a:latin typeface="Cambria Math" panose="02040503050406030204" pitchFamily="18" charset="0"/>
                        </a:rPr>
                        <m:t>⊗</m:t>
                      </m:r>
                      <m:r>
                        <m:rPr>
                          <m:nor/>
                        </m:rPr>
                        <a:rPr lang="en-CA" sz="4800"/>
                        <m:t>𝟙</m:t>
                      </m:r>
                      <m:r>
                        <a:rPr lang="en-CA" sz="4800" i="1">
                          <a:latin typeface="Cambria Math" panose="02040503050406030204" pitchFamily="18" charset="0"/>
                        </a:rPr>
                        <m:t>⊗</m:t>
                      </m:r>
                      <m:r>
                        <m:rPr>
                          <m:nor/>
                        </m:rPr>
                        <a:rPr lang="en-CA" sz="4800"/>
                        <m:t>𝟙</m:t>
                      </m:r>
                      <m:r>
                        <a:rPr lang="en-CA" sz="4800" i="1">
                          <a:latin typeface="Cambria Math" panose="02040503050406030204" pitchFamily="18" charset="0"/>
                        </a:rPr>
                        <m:t>⊗</m:t>
                      </m:r>
                      <m:sSub>
                        <m:sSubPr>
                          <m:ctrlPr>
                            <a:rPr lang="en-CA" sz="4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CA" sz="4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b>
                      </m:sSub>
                    </m:oMath>
                  </m:oMathPara>
                </a14:m>
                <a:endParaRPr lang="en-CA" sz="4800" b="0" i="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8AFD295-991B-B9D0-60F8-6DF08AD0E0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5999" y="3663527"/>
                <a:ext cx="6096000" cy="304698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7045A57-2134-9CDA-0EE3-036100E3249E}"/>
              </a:ext>
            </a:extLst>
          </p:cNvPr>
          <p:cNvCxnSpPr>
            <a:cxnSpLocks/>
          </p:cNvCxnSpPr>
          <p:nvPr/>
        </p:nvCxnSpPr>
        <p:spPr>
          <a:xfrm flipV="1">
            <a:off x="6096000" y="-16964"/>
            <a:ext cx="0" cy="3482477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D2AAACA-2AC7-4546-51A8-110A6CB76398}"/>
              </a:ext>
            </a:extLst>
          </p:cNvPr>
          <p:cNvCxnSpPr>
            <a:cxnSpLocks/>
          </p:cNvCxnSpPr>
          <p:nvPr/>
        </p:nvCxnSpPr>
        <p:spPr>
          <a:xfrm flipH="1">
            <a:off x="0" y="3465513"/>
            <a:ext cx="12192000" cy="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DA16323-61D4-46C2-0C93-8959D53AF957}"/>
              </a:ext>
            </a:extLst>
          </p:cNvPr>
          <p:cNvCxnSpPr>
            <a:cxnSpLocks/>
          </p:cNvCxnSpPr>
          <p:nvPr/>
        </p:nvCxnSpPr>
        <p:spPr>
          <a:xfrm flipV="1">
            <a:off x="6095999" y="3465513"/>
            <a:ext cx="0" cy="3392487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385503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538"/>
    </mc:Choice>
    <mc:Fallback xmlns="">
      <p:transition spd="slow" advTm="75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9" grpId="0"/>
      <p:bldP spid="1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23EEB7C-0BA4-093D-B058-92EFC015373D}"/>
                  </a:ext>
                </a:extLst>
              </p:cNvPr>
              <p:cNvSpPr txBox="1"/>
              <p:nvPr/>
            </p:nvSpPr>
            <p:spPr>
              <a:xfrm>
                <a:off x="423282" y="595831"/>
                <a:ext cx="8731045" cy="10885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GB" sz="6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6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GB" sz="6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6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6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GB" sz="6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GB" sz="6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6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6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GB" sz="6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acc>
                      <m:r>
                        <a:rPr lang="en-GB" sz="6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GB" sz="6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6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GB" sz="6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GB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6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6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GB" sz="6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e>
                      </m:acc>
                      <m:r>
                        <a:rPr lang="en-GB" sz="6000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GB" sz="6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6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GB" sz="6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GB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6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6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GB" sz="6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23EEB7C-0BA4-093D-B058-92EFC01537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282" y="595831"/>
                <a:ext cx="8731045" cy="108850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5EEE149-B402-9AB7-D6E9-836D75F7209D}"/>
                  </a:ext>
                </a:extLst>
              </p:cNvPr>
              <p:cNvSpPr txBox="1"/>
              <p:nvPr/>
            </p:nvSpPr>
            <p:spPr>
              <a:xfrm>
                <a:off x="416642" y="2509236"/>
                <a:ext cx="6865136" cy="10322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GB" sz="6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6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acc>
                      <m:r>
                        <a:rPr lang="en-GB" sz="6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6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6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GB" sz="6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GB" sz="6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6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6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GB" sz="6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e>
                      </m:acc>
                      <m:r>
                        <a:rPr lang="en-GB" sz="6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GB" sz="6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6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GB" sz="6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GB" sz="60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6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6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GB" sz="6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5EEE149-B402-9AB7-D6E9-836D75F720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642" y="2509236"/>
                <a:ext cx="6865136" cy="103220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7DECF74-29B7-FF58-913A-86F0FAAA48B1}"/>
                  </a:ext>
                </a:extLst>
              </p:cNvPr>
              <p:cNvSpPr txBox="1"/>
              <p:nvPr/>
            </p:nvSpPr>
            <p:spPr>
              <a:xfrm>
                <a:off x="9075038" y="9130"/>
                <a:ext cx="1549930" cy="20803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4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GB" sz="4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p>
                                <m:sSupPr>
                                  <m:ctrlPr>
                                    <a:rPr lang="en-GB" sz="4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4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p>
                                  <m:r>
                                    <a:rPr lang="en-GB" sz="4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en-GB" sz="4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4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p>
                                  <m:r>
                                    <a:rPr lang="en-CA" sz="48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en-GB" sz="4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4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p>
                                  <m:r>
                                    <a:rPr lang="en-CA" sz="48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p>
                              </m:sSup>
                            </m:e>
                          </m:eqArr>
                        </m:e>
                      </m:d>
                    </m:oMath>
                  </m:oMathPara>
                </a14:m>
                <a:endParaRPr lang="en-CA" sz="4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7DECF74-29B7-FF58-913A-86F0FAAA48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75038" y="9130"/>
                <a:ext cx="1549930" cy="208037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177EE68-07F3-0F18-4C67-FC3F3B714516}"/>
                  </a:ext>
                </a:extLst>
              </p:cNvPr>
              <p:cNvSpPr txBox="1"/>
              <p:nvPr/>
            </p:nvSpPr>
            <p:spPr>
              <a:xfrm>
                <a:off x="9017888" y="2174045"/>
                <a:ext cx="1607080" cy="15216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5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GB" sz="5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p>
                                <m:sSupPr>
                                  <m:ctrlPr>
                                    <a:rPr lang="en-GB" sz="5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5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p>
                                  <m:r>
                                    <a:rPr lang="en-GB" sz="5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en-GB" sz="5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5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p>
                                  <m:r>
                                    <a:rPr lang="en-GB" sz="5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p>
                              </m:sSup>
                            </m:e>
                          </m:eqArr>
                        </m:e>
                      </m:d>
                    </m:oMath>
                  </m:oMathPara>
                </a14:m>
                <a:endParaRPr lang="en-CA" sz="5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177EE68-07F3-0F18-4C67-FC3F3B7145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7888" y="2174045"/>
                <a:ext cx="1607080" cy="152163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F0C5D37-6E06-4440-B106-9F6B1387DC4C}"/>
                  </a:ext>
                </a:extLst>
              </p:cNvPr>
              <p:cNvSpPr txBox="1"/>
              <p:nvPr/>
            </p:nvSpPr>
            <p:spPr>
              <a:xfrm>
                <a:off x="9154327" y="3893637"/>
                <a:ext cx="1399373" cy="29552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GB" sz="4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p>
                                <m:sSupPr>
                                  <m:ctrlPr>
                                    <a:rPr lang="en-GB" sz="40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40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p>
                                  <m:r>
                                    <a:rPr lang="en-GB" sz="40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en-GB" sz="40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40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p>
                                  <m:r>
                                    <a:rPr lang="en-CA" sz="40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en-GB" sz="40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40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p>
                                  <m:r>
                                    <a:rPr lang="en-CA" sz="40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en-GB" sz="4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4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p>
                                  <m:r>
                                    <a:rPr lang="en-GB" sz="4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en-GB" sz="4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4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p>
                                  <m:r>
                                    <a:rPr lang="en-GB" sz="4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p>
                              </m:sSup>
                            </m:e>
                          </m:eqArr>
                        </m:e>
                      </m:d>
                    </m:oMath>
                  </m:oMathPara>
                </a14:m>
                <a:endParaRPr lang="en-CA" sz="4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F0C5D37-6E06-4440-B106-9F6B1387DC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4327" y="3893637"/>
                <a:ext cx="1399373" cy="295523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0CE6A08-6819-4FA3-BC12-089C328331B2}"/>
                  </a:ext>
                </a:extLst>
              </p:cNvPr>
              <p:cNvSpPr txBox="1"/>
              <p:nvPr/>
            </p:nvSpPr>
            <p:spPr>
              <a:xfrm>
                <a:off x="197708" y="4520582"/>
                <a:ext cx="8670869" cy="18347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GB" sz="52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52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CA" sz="5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⊕</m:t>
                      </m:r>
                      <m:acc>
                        <m:accPr>
                          <m:chr m:val="⃗"/>
                          <m:ctrlPr>
                            <a:rPr lang="en-GB" sz="5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5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acc>
                      <m:r>
                        <a:rPr lang="en-GB" sz="52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5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5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GB" sz="5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GB" sz="52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52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52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GB" sz="52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acc>
                      <m:r>
                        <a:rPr lang="en-GB" sz="5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GB" sz="5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5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GB" sz="5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GB" sz="52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52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52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GB" sz="52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e>
                      </m:acc>
                      <m:r>
                        <a:rPr lang="en-GB" sz="5200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GB" sz="5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5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GB" sz="5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GB" sz="52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52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52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GB" sz="52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GB" sz="5200" b="0" i="1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  <a:p>
                <a:r>
                  <a:rPr lang="en-GB" sz="5200" dirty="0"/>
                  <a:t>                     </a:t>
                </a:r>
                <a14:m>
                  <m:oMath xmlns:m="http://schemas.openxmlformats.org/officeDocument/2006/math">
                    <m:r>
                      <a:rPr lang="en-GB" sz="520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GB" sz="5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5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GB" sz="5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GB" sz="5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GB" sz="5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5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GB" sz="5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</m:e>
                    </m:acc>
                    <m:r>
                      <a:rPr lang="en-GB" sz="520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GB" sz="5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5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GB" sz="5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GB" sz="5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GB" sz="5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5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GB" sz="5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e>
                    </m:acc>
                  </m:oMath>
                </a14:m>
                <a:endParaRPr lang="en-CA" sz="52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0CE6A08-6819-4FA3-BC12-089C328331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708" y="4520582"/>
                <a:ext cx="8670869" cy="183479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E96FC18-0E12-E02D-984D-753587666E2D}"/>
              </a:ext>
            </a:extLst>
          </p:cNvPr>
          <p:cNvCxnSpPr>
            <a:cxnSpLocks/>
          </p:cNvCxnSpPr>
          <p:nvPr/>
        </p:nvCxnSpPr>
        <p:spPr>
          <a:xfrm>
            <a:off x="0" y="3819495"/>
            <a:ext cx="12192000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9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FAFE6904-DF8B-9C6B-51B8-94461FCC76A7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19040" y="5370120"/>
              <a:ext cx="8111520" cy="9741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FAFE6904-DF8B-9C6B-51B8-94461FCC76A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09680" y="5360760"/>
                <a:ext cx="8130240" cy="99288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770178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519"/>
    </mc:Choice>
    <mc:Fallback xmlns="">
      <p:transition spd="slow" advTm="295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BEBBAE-D5D1-E8B9-13CF-DE134CAC53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2E585915-3AF1-6497-6DCF-AFE04522666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78734505"/>
                  </p:ext>
                </p:extLst>
              </p:nvPr>
            </p:nvGraphicFramePr>
            <p:xfrm>
              <a:off x="265471" y="1487005"/>
              <a:ext cx="11710219" cy="5354321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8059379">
                      <a:extLst>
                        <a:ext uri="{9D8B030D-6E8A-4147-A177-3AD203B41FA5}">
                          <a16:colId xmlns:a16="http://schemas.microsoft.com/office/drawing/2014/main" val="28358013"/>
                        </a:ext>
                      </a:extLst>
                    </a:gridCol>
                    <a:gridCol w="3650840">
                      <a:extLst>
                        <a:ext uri="{9D8B030D-6E8A-4147-A177-3AD203B41FA5}">
                          <a16:colId xmlns:a16="http://schemas.microsoft.com/office/drawing/2014/main" val="1469716152"/>
                        </a:ext>
                      </a:extLst>
                    </a:gridCol>
                  </a:tblGrid>
                  <a:tr h="1622742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|"/>
                                    <m:endChr m:val="⟩"/>
                                    <m:ctrlPr>
                                      <a:rPr lang="en-CA" sz="2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CA" sz="260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↑↑↑↑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CA" sz="2600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GB" sz="2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26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GB" sz="2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GB" sz="2600" b="0" i="1" smtClean="0"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e>
                                  </m:rad>
                                </m:den>
                              </m:f>
                              <m:d>
                                <m:dPr>
                                  <m:ctrlPr>
                                    <a:rPr lang="en-GB" sz="2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⟩"/>
                                      <m:ctrlPr>
                                        <a:rPr lang="en-CA" sz="26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CA" sz="260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↓</m:t>
                                      </m:r>
                                      <m:r>
                                        <a:rPr lang="en-CA" sz="260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↑↑↑</m:t>
                                      </m:r>
                                    </m:e>
                                  </m:d>
                                  <m:r>
                                    <a:rPr lang="en-CA" sz="26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d>
                                    <m:dPr>
                                      <m:begChr m:val="|"/>
                                      <m:endChr m:val="⟩"/>
                                      <m:ctrlPr>
                                        <a:rPr lang="en-CA" sz="2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CA" sz="260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↑</m:t>
                                      </m:r>
                                      <m:r>
                                        <a:rPr lang="en-CA" sz="260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↓</m:t>
                                      </m:r>
                                      <m:r>
                                        <a:rPr lang="en-CA" sz="260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↑↑</m:t>
                                      </m:r>
                                    </m:e>
                                  </m:d>
                                  <m:r>
                                    <a:rPr lang="en-CA" sz="26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d>
                                    <m:dPr>
                                      <m:begChr m:val="|"/>
                                      <m:endChr m:val="⟩"/>
                                      <m:ctrlPr>
                                        <a:rPr lang="en-CA" sz="2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CA" sz="260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↑↑</m:t>
                                      </m:r>
                                      <m:r>
                                        <a:rPr lang="en-CA" sz="260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↓</m:t>
                                      </m:r>
                                      <m:r>
                                        <a:rPr lang="en-CA" sz="260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↑</m:t>
                                      </m:r>
                                    </m:e>
                                  </m:d>
                                  <m:r>
                                    <a:rPr lang="en-CA" sz="26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d>
                                    <m:dPr>
                                      <m:begChr m:val="|"/>
                                      <m:endChr m:val="⟩"/>
                                      <m:ctrlPr>
                                        <a:rPr lang="en-CA" sz="2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CA" sz="260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↑↑↑</m:t>
                                      </m:r>
                                      <m:r>
                                        <a:rPr lang="en-CA" sz="260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↓</m:t>
                                      </m:r>
                                    </m:e>
                                  </m:d>
                                </m:e>
                              </m:d>
                            </m:oMath>
                          </a14:m>
                          <a:r>
                            <a:rPr lang="en-CA" sz="2600" i="1" dirty="0">
                              <a:latin typeface="Cambria Math" panose="02040503050406030204" pitchFamily="18" charset="0"/>
                            </a:rPr>
                            <a:t> </a:t>
                          </a:r>
                        </a:p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GB" sz="2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26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GB" sz="2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GB" sz="2600" b="0" i="1" smtClean="0">
                                          <a:latin typeface="Cambria Math" panose="02040503050406030204" pitchFamily="18" charset="0"/>
                                        </a:rPr>
                                        <m:t>6</m:t>
                                      </m:r>
                                    </m:e>
                                  </m:rad>
                                </m:den>
                              </m:f>
                              <m:d>
                                <m:dPr>
                                  <m:ctrlPr>
                                    <a:rPr lang="en-GB" sz="2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⟩"/>
                                      <m:ctrlPr>
                                        <a:rPr lang="en-CA" sz="26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CA" sz="260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↓↓</m:t>
                                      </m:r>
                                      <m:r>
                                        <a:rPr lang="en-CA" sz="260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↑↑</m:t>
                                      </m:r>
                                    </m:e>
                                  </m:d>
                                  <m:r>
                                    <a:rPr lang="en-CA" sz="26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d>
                                    <m:dPr>
                                      <m:begChr m:val="|"/>
                                      <m:endChr m:val="⟩"/>
                                      <m:ctrlPr>
                                        <a:rPr lang="en-CA" sz="2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CA" sz="260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↑↑</m:t>
                                      </m:r>
                                      <m:r>
                                        <a:rPr lang="en-CA" sz="260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↓↓</m:t>
                                      </m:r>
                                    </m:e>
                                  </m:d>
                                  <m:r>
                                    <a:rPr lang="en-CA" sz="26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d>
                                    <m:dPr>
                                      <m:begChr m:val="|"/>
                                      <m:endChr m:val="⟩"/>
                                      <m:ctrlPr>
                                        <a:rPr lang="en-CA" sz="2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CA" sz="260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↓</m:t>
                                      </m:r>
                                      <m:r>
                                        <a:rPr lang="en-CA" sz="260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↑</m:t>
                                      </m:r>
                                      <m:r>
                                        <a:rPr lang="en-CA" sz="260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↓</m:t>
                                      </m:r>
                                      <m:r>
                                        <a:rPr lang="en-CA" sz="260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↑</m:t>
                                      </m:r>
                                    </m:e>
                                  </m:d>
                                  <m:r>
                                    <a:rPr lang="en-CA" sz="26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d>
                                    <m:dPr>
                                      <m:begChr m:val="|"/>
                                      <m:endChr m:val="⟩"/>
                                      <m:ctrlPr>
                                        <a:rPr lang="en-CA" sz="2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CA" sz="260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↑</m:t>
                                      </m:r>
                                      <m:r>
                                        <a:rPr lang="en-CA" sz="260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↓</m:t>
                                      </m:r>
                                      <m:r>
                                        <a:rPr lang="en-CA" sz="260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↑</m:t>
                                      </m:r>
                                      <m:r>
                                        <a:rPr lang="en-CA" sz="260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↓</m:t>
                                      </m:r>
                                    </m:e>
                                  </m:d>
                                  <m:r>
                                    <a:rPr lang="en-CA" sz="26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d>
                                    <m:dPr>
                                      <m:begChr m:val="|"/>
                                      <m:endChr m:val="⟩"/>
                                      <m:ctrlPr>
                                        <a:rPr lang="en-CA" sz="2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CA" sz="260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↓</m:t>
                                      </m:r>
                                      <m:r>
                                        <a:rPr lang="en-CA" sz="260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↑↑</m:t>
                                      </m:r>
                                      <m:r>
                                        <a:rPr lang="en-CA" sz="260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↓</m:t>
                                      </m:r>
                                    </m:e>
                                  </m:d>
                                  <m:r>
                                    <a:rPr lang="en-CA" sz="26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d>
                                    <m:dPr>
                                      <m:begChr m:val="|"/>
                                      <m:endChr m:val="⟩"/>
                                      <m:ctrlPr>
                                        <a:rPr lang="en-CA" sz="2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CA" sz="260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↑</m:t>
                                      </m:r>
                                      <m:r>
                                        <a:rPr lang="en-CA" sz="260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↓↓</m:t>
                                      </m:r>
                                      <m:r>
                                        <a:rPr lang="en-CA" sz="260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↑</m:t>
                                      </m:r>
                                    </m:e>
                                  </m:d>
                                </m:e>
                              </m:d>
                            </m:oMath>
                          </a14:m>
                          <a:r>
                            <a:rPr lang="en-CA" sz="2600" i="1" dirty="0">
                              <a:latin typeface="Cambria Math" panose="02040503050406030204" pitchFamily="18" charset="0"/>
                            </a:rPr>
                            <a:t> </a:t>
                          </a:r>
                        </a:p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GB" sz="2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26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GB" sz="2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GB" sz="2600" b="0" i="1" smtClean="0"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e>
                                  </m:rad>
                                </m:den>
                              </m:f>
                              <m:d>
                                <m:dPr>
                                  <m:ctrlPr>
                                    <a:rPr lang="en-GB" sz="2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⟩"/>
                                      <m:ctrlPr>
                                        <a:rPr lang="en-CA" sz="26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CA" sz="260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↑</m:t>
                                      </m:r>
                                      <m:r>
                                        <a:rPr lang="en-CA" sz="260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↓↓↓</m:t>
                                      </m:r>
                                    </m:e>
                                  </m:d>
                                  <m:r>
                                    <a:rPr lang="en-CA" sz="26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d>
                                    <m:dPr>
                                      <m:begChr m:val="|"/>
                                      <m:endChr m:val="⟩"/>
                                      <m:ctrlPr>
                                        <a:rPr lang="en-CA" sz="26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CA" sz="260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↓</m:t>
                                      </m:r>
                                      <m:r>
                                        <a:rPr lang="en-CA" sz="260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↑</m:t>
                                      </m:r>
                                      <m:r>
                                        <a:rPr lang="en-CA" sz="260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↓↓</m:t>
                                      </m:r>
                                    </m:e>
                                  </m:d>
                                  <m:r>
                                    <a:rPr lang="en-CA" sz="26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d>
                                    <m:dPr>
                                      <m:begChr m:val="|"/>
                                      <m:endChr m:val="⟩"/>
                                      <m:ctrlPr>
                                        <a:rPr lang="en-CA" sz="26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CA" sz="260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↓↓</m:t>
                                      </m:r>
                                      <m:r>
                                        <a:rPr lang="en-CA" sz="260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↑</m:t>
                                      </m:r>
                                      <m:r>
                                        <a:rPr lang="en-CA" sz="260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↓</m:t>
                                      </m:r>
                                    </m:e>
                                  </m:d>
                                  <m:r>
                                    <a:rPr lang="en-CA" sz="26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d>
                                    <m:dPr>
                                      <m:begChr m:val="|"/>
                                      <m:endChr m:val="⟩"/>
                                      <m:ctrlPr>
                                        <a:rPr lang="en-CA" sz="26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CA" sz="260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↓↓↓</m:t>
                                      </m:r>
                                      <m:r>
                                        <a:rPr lang="en-CA" sz="260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↑</m:t>
                                      </m:r>
                                    </m:e>
                                  </m:d>
                                </m:e>
                              </m:d>
                            </m:oMath>
                          </a14:m>
                          <a:r>
                            <a:rPr lang="en-CA" sz="2600" b="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a:t> </a:t>
                          </a:r>
                        </a:p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|"/>
                                    <m:endChr m:val="⟩"/>
                                    <m:ctrlPr>
                                      <a:rPr lang="en-CA" sz="2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CA" sz="260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↓↓↓↓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CA" sz="2600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600"/>
                            </a:spcAft>
                          </a:pPr>
                          <a14:m>
                            <m:oMath xmlns:m="http://schemas.openxmlformats.org/officeDocument/2006/math">
                              <m:d>
                                <m:dPr>
                                  <m:begChr m:val="|"/>
                                  <m:endChr m:val="⟩"/>
                                  <m:ctrlPr>
                                    <a:rPr lang="en-CA" sz="32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A" sz="3200" b="0" i="1" smtClean="0">
                                      <a:solidFill>
                                        <a:srgbClr val="FF0066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CA" sz="3200" b="0" i="1" smtClean="0">
                                      <a:latin typeface="Cambria Math" panose="02040503050406030204" pitchFamily="18" charset="0"/>
                                    </a:rPr>
                                    <m:t>=2,</m:t>
                                  </m:r>
                                  <m:r>
                                    <a:rPr lang="en-CA" sz="32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CA" sz="3200" b="0" i="1" smtClean="0">
                                      <a:latin typeface="Cambria Math" panose="02040503050406030204" pitchFamily="18" charset="0"/>
                                    </a:rPr>
                                    <m:t>=+2</m:t>
                                  </m:r>
                                </m:e>
                              </m:d>
                            </m:oMath>
                          </a14:m>
                          <a:r>
                            <a:rPr lang="en-CA" sz="3200" b="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a:t> </a:t>
                          </a:r>
                        </a:p>
                        <a:p>
                          <a:pPr algn="ctr">
                            <a:spcAft>
                              <a:spcPts val="600"/>
                            </a:spcAft>
                          </a:pPr>
                          <a14:m>
                            <m:oMath xmlns:m="http://schemas.openxmlformats.org/officeDocument/2006/math">
                              <m:d>
                                <m:dPr>
                                  <m:begChr m:val="|"/>
                                  <m:endChr m:val="⟩"/>
                                  <m:ctrlPr>
                                    <a:rPr lang="en-CA" sz="32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A" sz="3200" b="0" i="1" smtClean="0">
                                      <a:solidFill>
                                        <a:srgbClr val="FF0066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CA" sz="3200" b="0" i="1" smtClean="0">
                                      <a:latin typeface="Cambria Math" panose="02040503050406030204" pitchFamily="18" charset="0"/>
                                    </a:rPr>
                                    <m:t>=2,</m:t>
                                  </m:r>
                                  <m:r>
                                    <a:rPr lang="en-CA" sz="32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CA" sz="3200" b="0" i="1" smtClean="0">
                                      <a:latin typeface="Cambria Math" panose="02040503050406030204" pitchFamily="18" charset="0"/>
                                    </a:rPr>
                                    <m:t>=+1</m:t>
                                  </m:r>
                                </m:e>
                              </m:d>
                            </m:oMath>
                          </a14:m>
                          <a:r>
                            <a:rPr lang="en-CA" sz="3200" b="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a:t> </a:t>
                          </a:r>
                        </a:p>
                        <a:p>
                          <a:pPr algn="ctr">
                            <a:spcAft>
                              <a:spcPts val="600"/>
                            </a:spcAft>
                          </a:pPr>
                          <a14:m>
                            <m:oMath xmlns:m="http://schemas.openxmlformats.org/officeDocument/2006/math">
                              <m:d>
                                <m:dPr>
                                  <m:begChr m:val="|"/>
                                  <m:endChr m:val="⟩"/>
                                  <m:ctrlPr>
                                    <a:rPr lang="en-CA" sz="32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A" sz="3200" b="0" i="1" smtClean="0">
                                      <a:solidFill>
                                        <a:srgbClr val="FF0066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CA" sz="3200" b="0" i="1" smtClean="0">
                                      <a:latin typeface="Cambria Math" panose="02040503050406030204" pitchFamily="18" charset="0"/>
                                    </a:rPr>
                                    <m:t>=2,</m:t>
                                  </m:r>
                                  <m:r>
                                    <a:rPr lang="en-CA" sz="32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CA" sz="3200" b="0" i="1" smtClean="0">
                                      <a:latin typeface="Cambria Math" panose="02040503050406030204" pitchFamily="18" charset="0"/>
                                    </a:rPr>
                                    <m:t>=  0 </m:t>
                                  </m:r>
                                </m:e>
                              </m:d>
                            </m:oMath>
                          </a14:m>
                          <a:r>
                            <a:rPr lang="en-CA" sz="3200" b="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a:t> </a:t>
                          </a:r>
                        </a:p>
                        <a:p>
                          <a:pPr algn="ctr">
                            <a:spcAft>
                              <a:spcPts val="600"/>
                            </a:spcAft>
                          </a:pPr>
                          <a14:m>
                            <m:oMath xmlns:m="http://schemas.openxmlformats.org/officeDocument/2006/math">
                              <m:d>
                                <m:dPr>
                                  <m:begChr m:val="|"/>
                                  <m:endChr m:val="⟩"/>
                                  <m:ctrlPr>
                                    <a:rPr lang="en-CA" sz="32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A" sz="3200" b="0" i="1" smtClean="0">
                                      <a:solidFill>
                                        <a:srgbClr val="FF0066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CA" sz="3200" b="0" i="1" smtClean="0">
                                      <a:latin typeface="Cambria Math" panose="02040503050406030204" pitchFamily="18" charset="0"/>
                                    </a:rPr>
                                    <m:t>=2,</m:t>
                                  </m:r>
                                  <m:r>
                                    <a:rPr lang="en-CA" sz="32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CA" sz="3200" b="0" i="1" smtClean="0">
                                      <a:latin typeface="Cambria Math" panose="02040503050406030204" pitchFamily="18" charset="0"/>
                                    </a:rPr>
                                    <m:t>=−1</m:t>
                                  </m:r>
                                </m:e>
                              </m:d>
                            </m:oMath>
                          </a14:m>
                          <a:r>
                            <a:rPr lang="en-CA" sz="3200" b="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a:t> </a:t>
                          </a:r>
                        </a:p>
                        <a:p>
                          <a:pPr algn="ctr">
                            <a:spcAft>
                              <a:spcPts val="600"/>
                            </a:spcAft>
                          </a:pPr>
                          <a14:m>
                            <m:oMath xmlns:m="http://schemas.openxmlformats.org/officeDocument/2006/math">
                              <m:d>
                                <m:dPr>
                                  <m:begChr m:val="|"/>
                                  <m:endChr m:val="⟩"/>
                                  <m:ctrlPr>
                                    <a:rPr lang="en-CA" sz="32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A" sz="3200" b="0" i="1" smtClean="0">
                                      <a:solidFill>
                                        <a:srgbClr val="FF0066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CA" sz="3200" b="0" i="1" smtClean="0">
                                      <a:latin typeface="Cambria Math" panose="02040503050406030204" pitchFamily="18" charset="0"/>
                                    </a:rPr>
                                    <m:t>=2,</m:t>
                                  </m:r>
                                  <m:r>
                                    <a:rPr lang="en-CA" sz="32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CA" sz="3200" b="0" i="1" smtClean="0">
                                      <a:latin typeface="Cambria Math" panose="02040503050406030204" pitchFamily="18" charset="0"/>
                                    </a:rPr>
                                    <m:t>=−2</m:t>
                                  </m:r>
                                </m:e>
                              </m:d>
                            </m:oMath>
                          </a14:m>
                          <a:r>
                            <a:rPr lang="en-CA" sz="3200" b="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a:t>  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28912744"/>
                      </a:ext>
                    </a:extLst>
                  </a:tr>
                  <a:tr h="1237899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GB" sz="2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26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GB" sz="2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GB" sz="26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rad>
                                </m:den>
                              </m:f>
                              <m:d>
                                <m:dPr>
                                  <m:ctrlPr>
                                    <a:rPr lang="en-GB" sz="2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⟩"/>
                                      <m:ctrlPr>
                                        <a:rPr lang="en-CA" sz="26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CA" sz="260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↑↑</m:t>
                                      </m:r>
                                      <m:r>
                                        <a:rPr lang="en-CA" sz="26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↑</m:t>
                                      </m:r>
                                      <m:r>
                                        <a:rPr lang="en-CA" sz="260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↓</m:t>
                                      </m:r>
                                    </m:e>
                                  </m:d>
                                  <m:r>
                                    <a:rPr lang="en-GB" sz="26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d>
                                    <m:dPr>
                                      <m:begChr m:val="|"/>
                                      <m:endChr m:val="⟩"/>
                                      <m:ctrlPr>
                                        <a:rPr lang="en-CA" sz="2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CA" sz="260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↓</m:t>
                                      </m:r>
                                      <m:r>
                                        <a:rPr lang="en-CA" sz="26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↑</m:t>
                                      </m:r>
                                      <m:r>
                                        <a:rPr lang="en-CA" sz="260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↑↑</m:t>
                                      </m:r>
                                    </m:e>
                                  </m:d>
                                </m:e>
                              </m:d>
                            </m:oMath>
                          </a14:m>
                          <a:r>
                            <a:rPr lang="en-GB" sz="2600" i="1" dirty="0">
                              <a:latin typeface="Cambria Math" panose="02040503050406030204" pitchFamily="18" charset="0"/>
                            </a:rPr>
                            <a:t> </a:t>
                          </a:r>
                        </a:p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GB" sz="2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26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GB" sz="2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GB" sz="2600" b="0" i="1" smtClean="0"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e>
                                  </m:rad>
                                </m:den>
                              </m:f>
                              <m:d>
                                <m:dPr>
                                  <m:ctrlPr>
                                    <a:rPr lang="en-GB" sz="2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⟩"/>
                                      <m:ctrlPr>
                                        <a:rPr lang="en-CA" sz="26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CA" sz="260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↑↑</m:t>
                                      </m:r>
                                      <m:r>
                                        <a:rPr lang="en-CA" sz="260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↓↓</m:t>
                                      </m:r>
                                    </m:e>
                                  </m:d>
                                  <m:r>
                                    <a:rPr lang="en-GB" sz="26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d>
                                    <m:dPr>
                                      <m:begChr m:val="|"/>
                                      <m:endChr m:val="⟩"/>
                                      <m:ctrlPr>
                                        <a:rPr lang="en-CA" sz="2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CA" sz="260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↑</m:t>
                                      </m:r>
                                      <m:r>
                                        <a:rPr lang="en-CA" sz="260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↓</m:t>
                                      </m:r>
                                      <m:r>
                                        <a:rPr lang="en-CA" sz="260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↑</m:t>
                                      </m:r>
                                      <m:r>
                                        <a:rPr lang="en-CA" sz="260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↓</m:t>
                                      </m:r>
                                    </m:e>
                                  </m:d>
                                  <m:r>
                                    <a:rPr lang="en-GB" sz="26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d>
                                    <m:dPr>
                                      <m:begChr m:val="|"/>
                                      <m:endChr m:val="⟩"/>
                                      <m:ctrlPr>
                                        <a:rPr lang="en-CA" sz="2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CA" sz="260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↓</m:t>
                                      </m:r>
                                      <m:r>
                                        <a:rPr lang="en-CA" sz="260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↑</m:t>
                                      </m:r>
                                      <m:r>
                                        <a:rPr lang="en-CA" sz="260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↓</m:t>
                                      </m:r>
                                      <m:r>
                                        <a:rPr lang="en-CA" sz="260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↑</m:t>
                                      </m:r>
                                    </m:e>
                                  </m:d>
                                  <m:r>
                                    <a:rPr lang="en-GB" sz="26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d>
                                    <m:dPr>
                                      <m:begChr m:val="|"/>
                                      <m:endChr m:val="⟩"/>
                                      <m:ctrlPr>
                                        <a:rPr lang="en-CA" sz="2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CA" sz="260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↓↓</m:t>
                                      </m:r>
                                      <m:r>
                                        <a:rPr lang="en-CA" sz="260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↑↑</m:t>
                                      </m:r>
                                    </m:e>
                                  </m:d>
                                </m:e>
                              </m:d>
                            </m:oMath>
                          </a14:m>
                          <a:r>
                            <a:rPr lang="en-GB" sz="2600" i="1" dirty="0">
                              <a:latin typeface="Cambria Math" panose="02040503050406030204" pitchFamily="18" charset="0"/>
                            </a:rPr>
                            <a:t> </a:t>
                          </a:r>
                        </a:p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GB" sz="2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26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GB" sz="2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GB" sz="26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rad>
                                </m:den>
                              </m:f>
                              <m:d>
                                <m:dPr>
                                  <m:ctrlPr>
                                    <a:rPr lang="en-GB" sz="2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⟩"/>
                                      <m:ctrlPr>
                                        <a:rPr lang="en-CA" sz="26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CA" sz="260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↑</m:t>
                                      </m:r>
                                      <m:r>
                                        <a:rPr lang="en-CA" sz="260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↓↓↓</m:t>
                                      </m:r>
                                    </m:e>
                                  </m:d>
                                  <m:r>
                                    <a:rPr lang="en-GB" sz="26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d>
                                    <m:dPr>
                                      <m:begChr m:val="|"/>
                                      <m:endChr m:val="⟩"/>
                                      <m:ctrlPr>
                                        <a:rPr lang="en-CA" sz="2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CA" sz="260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↓↓↓</m:t>
                                      </m:r>
                                      <m:r>
                                        <a:rPr lang="en-CA" sz="26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↑</m:t>
                                      </m:r>
                                    </m:e>
                                  </m:d>
                                </m:e>
                              </m:d>
                            </m:oMath>
                          </a14:m>
                          <a:r>
                            <a:rPr lang="en-CA" sz="2600" i="1" dirty="0">
                              <a:latin typeface="Cambria Math" panose="02040503050406030204" pitchFamily="18" charset="0"/>
                            </a:rPr>
                            <a:t> 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600"/>
                            </a:spcAft>
                          </a:pPr>
                          <a14:m>
                            <m:oMath xmlns:m="http://schemas.openxmlformats.org/officeDocument/2006/math">
                              <m:d>
                                <m:dPr>
                                  <m:begChr m:val="|"/>
                                  <m:endChr m:val="⟩"/>
                                  <m:ctrlPr>
                                    <a:rPr lang="en-CA" sz="32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A" sz="3200" b="0" i="1" smtClean="0">
                                      <a:solidFill>
                                        <a:srgbClr val="FF0066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CA" sz="3200" b="0" i="1" smtClean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GB" sz="32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CA" sz="32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CA" sz="32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CA" sz="3200" b="0" i="1" smtClean="0">
                                      <a:latin typeface="Cambria Math" panose="02040503050406030204" pitchFamily="18" charset="0"/>
                                    </a:rPr>
                                    <m:t>=+1</m:t>
                                  </m:r>
                                </m:e>
                              </m:d>
                            </m:oMath>
                          </a14:m>
                          <a:r>
                            <a:rPr lang="en-CA" sz="3200" b="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a:t> </a:t>
                          </a:r>
                        </a:p>
                        <a:p>
                          <a:pPr algn="ctr">
                            <a:spcAft>
                              <a:spcPts val="600"/>
                            </a:spcAft>
                          </a:pPr>
                          <a14:m>
                            <m:oMath xmlns:m="http://schemas.openxmlformats.org/officeDocument/2006/math">
                              <m:d>
                                <m:dPr>
                                  <m:begChr m:val="|"/>
                                  <m:endChr m:val="⟩"/>
                                  <m:ctrlPr>
                                    <a:rPr lang="en-CA" sz="32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A" sz="3200" b="0" i="1" smtClean="0">
                                      <a:solidFill>
                                        <a:srgbClr val="FF0066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CA" sz="3200" b="0" i="1" smtClean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GB" sz="32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CA" sz="32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CA" sz="32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CA" sz="3200" b="0" i="1" smtClean="0">
                                      <a:latin typeface="Cambria Math" panose="02040503050406030204" pitchFamily="18" charset="0"/>
                                    </a:rPr>
                                    <m:t>=  0 </m:t>
                                  </m:r>
                                </m:e>
                              </m:d>
                            </m:oMath>
                          </a14:m>
                          <a:r>
                            <a:rPr lang="en-CA" sz="3200" b="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a:t> </a:t>
                          </a:r>
                        </a:p>
                        <a:p>
                          <a:pPr algn="ctr"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|"/>
                                    <m:endChr m:val="⟩"/>
                                    <m:ctrlPr>
                                      <a:rPr lang="en-CA" sz="3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CA" sz="3200" b="0" i="1" smtClean="0">
                                        <a:solidFill>
                                          <a:srgbClr val="FF0066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CA" sz="3200" b="0" i="1" smtClean="0"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a:rPr lang="en-GB" sz="32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CA" sz="32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CA" sz="32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CA" sz="3200" b="0" i="1" smtClean="0">
                                        <a:latin typeface="Cambria Math" panose="02040503050406030204" pitchFamily="18" charset="0"/>
                                      </a:rPr>
                                      <m:t>=−1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CA" sz="3200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53201653"/>
                      </a:ext>
                    </a:extLst>
                  </a:tr>
                  <a:tr h="413720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GB" sz="2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26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GB" sz="2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GB" sz="2600" b="0" i="1" smtClean="0">
                                          <a:latin typeface="Cambria Math" panose="02040503050406030204" pitchFamily="18" charset="0"/>
                                        </a:rPr>
                                        <m:t>6</m:t>
                                      </m:r>
                                    </m:e>
                                  </m:rad>
                                </m:den>
                              </m:f>
                              <m:d>
                                <m:dPr>
                                  <m:ctrlPr>
                                    <a:rPr lang="en-GB" sz="2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⟩"/>
                                      <m:ctrlPr>
                                        <a:rPr lang="en-CA" sz="26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CA" sz="260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↑↑</m:t>
                                      </m:r>
                                      <m:r>
                                        <a:rPr lang="en-CA" sz="260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↓↓</m:t>
                                      </m:r>
                                    </m:e>
                                  </m:d>
                                  <m:r>
                                    <a:rPr lang="en-GB" sz="26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d>
                                    <m:dPr>
                                      <m:begChr m:val="|"/>
                                      <m:endChr m:val="⟩"/>
                                      <m:ctrlPr>
                                        <a:rPr lang="en-CA" sz="26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CA" sz="260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↑</m:t>
                                      </m:r>
                                      <m:r>
                                        <a:rPr lang="en-CA" sz="260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↓</m:t>
                                      </m:r>
                                      <m:r>
                                        <a:rPr lang="en-CA" sz="260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↑</m:t>
                                      </m:r>
                                      <m:r>
                                        <a:rPr lang="en-CA" sz="260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↓</m:t>
                                      </m:r>
                                    </m:e>
                                  </m:d>
                                  <m:r>
                                    <a:rPr lang="en-GB" sz="26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d>
                                    <m:dPr>
                                      <m:begChr m:val="|"/>
                                      <m:endChr m:val="⟩"/>
                                      <m:ctrlPr>
                                        <a:rPr lang="en-CA" sz="26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CA" sz="260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↑</m:t>
                                      </m:r>
                                      <m:r>
                                        <a:rPr lang="en-CA" sz="260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↓↓</m:t>
                                      </m:r>
                                      <m:r>
                                        <a:rPr lang="en-CA" sz="260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↑</m:t>
                                      </m:r>
                                    </m:e>
                                  </m:d>
                                  <m:r>
                                    <a:rPr lang="en-GB" sz="26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d>
                                    <m:dPr>
                                      <m:begChr m:val="|"/>
                                      <m:endChr m:val="⟩"/>
                                      <m:ctrlPr>
                                        <a:rPr lang="en-CA" sz="26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CA" sz="260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↓</m:t>
                                      </m:r>
                                      <m:r>
                                        <a:rPr lang="en-CA" sz="260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↑↑</m:t>
                                      </m:r>
                                      <m:r>
                                        <a:rPr lang="en-CA" sz="260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↓</m:t>
                                      </m:r>
                                    </m:e>
                                  </m:d>
                                  <m:r>
                                    <a:rPr lang="en-GB" sz="26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d>
                                    <m:dPr>
                                      <m:begChr m:val="|"/>
                                      <m:endChr m:val="⟩"/>
                                      <m:ctrlPr>
                                        <a:rPr lang="en-CA" sz="26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CA" sz="260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↓</m:t>
                                      </m:r>
                                      <m:r>
                                        <a:rPr lang="en-CA" sz="260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↑</m:t>
                                      </m:r>
                                      <m:r>
                                        <a:rPr lang="en-CA" sz="260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↓</m:t>
                                      </m:r>
                                      <m:r>
                                        <a:rPr lang="en-CA" sz="260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↑</m:t>
                                      </m:r>
                                    </m:e>
                                  </m:d>
                                  <m:r>
                                    <a:rPr lang="en-GB" sz="26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d>
                                    <m:dPr>
                                      <m:begChr m:val="|"/>
                                      <m:endChr m:val="⟩"/>
                                      <m:ctrlPr>
                                        <a:rPr lang="en-CA" sz="26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CA" sz="260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↓↓</m:t>
                                      </m:r>
                                      <m:r>
                                        <a:rPr lang="en-CA" sz="260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↑</m:t>
                                      </m:r>
                                      <m:r>
                                        <a:rPr lang="en-CA" sz="26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↑</m:t>
                                      </m:r>
                                    </m:e>
                                  </m:d>
                                </m:e>
                              </m:d>
                            </m:oMath>
                          </a14:m>
                          <a:r>
                            <a:rPr lang="en-CA" sz="2600" dirty="0"/>
                            <a:t> 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600"/>
                            </a:spcAft>
                          </a:pPr>
                          <a14:m>
                            <m:oMath xmlns:m="http://schemas.openxmlformats.org/officeDocument/2006/math">
                              <m:d>
                                <m:dPr>
                                  <m:begChr m:val="|"/>
                                  <m:endChr m:val="⟩"/>
                                  <m:ctrlPr>
                                    <a:rPr lang="en-CA" sz="32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A" sz="3200" b="0" i="1" smtClean="0">
                                      <a:solidFill>
                                        <a:srgbClr val="FF0066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CA" sz="3200" b="0" i="1" smtClean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GB" sz="32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CA" sz="32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CA" sz="32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CA" sz="3200" b="0" i="1" smtClean="0">
                                      <a:latin typeface="Cambria Math" panose="02040503050406030204" pitchFamily="18" charset="0"/>
                                    </a:rPr>
                                    <m:t>=  0 </m:t>
                                  </m:r>
                                </m:e>
                              </m:d>
                            </m:oMath>
                          </a14:m>
                          <a:r>
                            <a:rPr lang="en-CA" sz="3200" b="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a:t> 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7798935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2E585915-3AF1-6497-6DCF-AFE04522666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78734505"/>
                  </p:ext>
                </p:extLst>
              </p:nvPr>
            </p:nvGraphicFramePr>
            <p:xfrm>
              <a:off x="265471" y="1487005"/>
              <a:ext cx="11710219" cy="5354321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8059379">
                      <a:extLst>
                        <a:ext uri="{9D8B030D-6E8A-4147-A177-3AD203B41FA5}">
                          <a16:colId xmlns:a16="http://schemas.microsoft.com/office/drawing/2014/main" val="28358013"/>
                        </a:ext>
                      </a:extLst>
                    </a:gridCol>
                    <a:gridCol w="3650840">
                      <a:extLst>
                        <a:ext uri="{9D8B030D-6E8A-4147-A177-3AD203B41FA5}">
                          <a16:colId xmlns:a16="http://schemas.microsoft.com/office/drawing/2014/main" val="1469716152"/>
                        </a:ext>
                      </a:extLst>
                    </a:gridCol>
                  </a:tblGrid>
                  <a:tr h="28346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76" t="-215" r="-45427" b="-892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21035" t="-215" r="-334" b="-8927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8912744"/>
                      </a:ext>
                    </a:extLst>
                  </a:tr>
                  <a:tr h="184334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76" t="-154125" r="-45427" b="-372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21035" t="-154125" r="-334" b="-3729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53201653"/>
                      </a:ext>
                    </a:extLst>
                  </a:tr>
                  <a:tr h="67633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76" t="-693694" r="-45427" b="-180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21035" t="-693694" r="-334" b="-180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7798935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69D234A-08BA-B20C-2F8F-3400D684EDA2}"/>
                  </a:ext>
                </a:extLst>
              </p:cNvPr>
              <p:cNvSpPr txBox="1"/>
              <p:nvPr/>
            </p:nvSpPr>
            <p:spPr>
              <a:xfrm>
                <a:off x="0" y="-29497"/>
                <a:ext cx="12192000" cy="15770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4000" dirty="0"/>
                  <a:t>Dimension:  </a:t>
                </a:r>
                <a14:m>
                  <m:oMath xmlns:m="http://schemas.openxmlformats.org/officeDocument/2006/math">
                    <m:r>
                      <a:rPr lang="en-CA" sz="4000" b="0" i="1" smtClean="0">
                        <a:latin typeface="Cambria Math" panose="02040503050406030204" pitchFamily="18" charset="0"/>
                      </a:rPr>
                      <m:t>2⊗2⊗2</m:t>
                    </m:r>
                    <m:r>
                      <a:rPr lang="en-CA" sz="4000" i="1">
                        <a:latin typeface="Cambria Math" panose="02040503050406030204" pitchFamily="18" charset="0"/>
                      </a:rPr>
                      <m:t>⊗2</m:t>
                    </m:r>
                    <m:r>
                      <a:rPr lang="en-CA" sz="4000" b="0" i="1" smtClean="0">
                        <a:latin typeface="Cambria Math" panose="02040503050406030204" pitchFamily="18" charset="0"/>
                      </a:rPr>
                      <m:t>= 5⊕</m:t>
                    </m:r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CA" sz="4000" b="0" i="1" smtClean="0">
                        <a:latin typeface="Cambria Math" panose="02040503050406030204" pitchFamily="18" charset="0"/>
                      </a:rPr>
                      <m:t>⊕</m:t>
                    </m:r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CA" sz="4000" i="1">
                        <a:latin typeface="Cambria Math" panose="02040503050406030204" pitchFamily="18" charset="0"/>
                      </a:rPr>
                      <m:t>⊕</m:t>
                    </m:r>
                    <m:r>
                      <a:rPr lang="en-GB" sz="4000" i="1">
                        <a:latin typeface="Cambria Math" panose="02040503050406030204" pitchFamily="18" charset="0"/>
                      </a:rPr>
                      <m:t>3</m:t>
                    </m:r>
                    <m:r>
                      <a:rPr lang="en-CA" sz="4000" i="1">
                        <a:latin typeface="Cambria Math" panose="02040503050406030204" pitchFamily="18" charset="0"/>
                      </a:rPr>
                      <m:t>⊕</m:t>
                    </m:r>
                    <m:r>
                      <a:rPr lang="en-GB" sz="4000" i="1">
                        <a:latin typeface="Cambria Math" panose="02040503050406030204" pitchFamily="18" charset="0"/>
                      </a:rPr>
                      <m:t>3</m:t>
                    </m:r>
                    <m:r>
                      <a:rPr lang="en-CA" sz="4000" i="1">
                        <a:latin typeface="Cambria Math" panose="02040503050406030204" pitchFamily="18" charset="0"/>
                      </a:rPr>
                      <m:t>⊕</m:t>
                    </m:r>
                    <m:r>
                      <a:rPr lang="en-GB" sz="40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CA" sz="4000" dirty="0"/>
              </a:p>
              <a:p>
                <a:r>
                  <a:rPr lang="en-CA" sz="4000" dirty="0"/>
                  <a:t>Spin:         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CA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CA" sz="4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CA" sz="4000" b="0" i="1" smtClean="0">
                        <a:latin typeface="Cambria Math" panose="02040503050406030204" pitchFamily="18" charset="0"/>
                      </a:rPr>
                      <m:t>⊗ </m:t>
                    </m:r>
                    <m:f>
                      <m:fPr>
                        <m:ctrlPr>
                          <a:rPr lang="en-CA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CA" sz="4000" b="0" i="1" smtClean="0">
                        <a:latin typeface="Cambria Math" panose="02040503050406030204" pitchFamily="18" charset="0"/>
                      </a:rPr>
                      <m:t>⊗</m:t>
                    </m:r>
                    <m:f>
                      <m:fPr>
                        <m:ctrlPr>
                          <a:rPr lang="en-CA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CA" sz="4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CA" sz="4000" i="1">
                        <a:latin typeface="Cambria Math" panose="02040503050406030204" pitchFamily="18" charset="0"/>
                      </a:rPr>
                      <m:t>⊗</m:t>
                    </m:r>
                    <m:f>
                      <m:fPr>
                        <m:ctrlPr>
                          <a:rPr lang="en-CA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CA" sz="4000" b="0" i="1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CA" sz="400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CA" sz="4000" b="0" i="1" smtClean="0">
                        <a:latin typeface="Cambria Math" panose="02040503050406030204" pitchFamily="18" charset="0"/>
                      </a:rPr>
                      <m:t>⊕</m:t>
                    </m:r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CA" sz="4000" b="0" i="1" smtClean="0">
                        <a:latin typeface="Cambria Math" panose="02040503050406030204" pitchFamily="18" charset="0"/>
                      </a:rPr>
                      <m:t>⊕</m:t>
                    </m:r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CA" sz="4000" i="1">
                        <a:latin typeface="Cambria Math" panose="02040503050406030204" pitchFamily="18" charset="0"/>
                      </a:rPr>
                      <m:t>⊕</m:t>
                    </m:r>
                    <m:r>
                      <a:rPr lang="en-GB" sz="4000" i="1">
                        <a:latin typeface="Cambria Math" panose="02040503050406030204" pitchFamily="18" charset="0"/>
                      </a:rPr>
                      <m:t>1</m:t>
                    </m:r>
                    <m:r>
                      <a:rPr lang="en-CA" sz="4000" i="1">
                        <a:latin typeface="Cambria Math" panose="02040503050406030204" pitchFamily="18" charset="0"/>
                      </a:rPr>
                      <m:t>⊕</m:t>
                    </m:r>
                    <m:r>
                      <a:rPr lang="en-GB" sz="4000" i="1">
                        <a:latin typeface="Cambria Math" panose="02040503050406030204" pitchFamily="18" charset="0"/>
                      </a:rPr>
                      <m:t>1</m:t>
                    </m:r>
                    <m:r>
                      <a:rPr lang="en-CA" sz="4000" i="1">
                        <a:latin typeface="Cambria Math" panose="02040503050406030204" pitchFamily="18" charset="0"/>
                      </a:rPr>
                      <m:t>⊕</m:t>
                    </m:r>
                    <m:r>
                      <a:rPr lang="en-GB" sz="4000" i="1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CA" sz="4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69D234A-08BA-B20C-2F8F-3400D684ED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-29497"/>
                <a:ext cx="12192000" cy="1577098"/>
              </a:xfrm>
              <a:prstGeom prst="rect">
                <a:avLst/>
              </a:prstGeom>
              <a:blipFill>
                <a:blip r:embed="rId4"/>
                <a:stretch>
                  <a:fillRect l="-1750" t="-6950" b="-772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340622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484"/>
    </mc:Choice>
    <mc:Fallback xmlns="">
      <p:transition spd="slow" advTm="124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BEBBAE-D5D1-E8B9-13CF-DE134CAC53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2E585915-3AF1-6497-6DCF-AFE04522666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77093642"/>
                  </p:ext>
                </p:extLst>
              </p:nvPr>
            </p:nvGraphicFramePr>
            <p:xfrm>
              <a:off x="265471" y="1509539"/>
              <a:ext cx="11710219" cy="5305998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8059379">
                      <a:extLst>
                        <a:ext uri="{9D8B030D-6E8A-4147-A177-3AD203B41FA5}">
                          <a16:colId xmlns:a16="http://schemas.microsoft.com/office/drawing/2014/main" val="28358013"/>
                        </a:ext>
                      </a:extLst>
                    </a:gridCol>
                    <a:gridCol w="3650840">
                      <a:extLst>
                        <a:ext uri="{9D8B030D-6E8A-4147-A177-3AD203B41FA5}">
                          <a16:colId xmlns:a16="http://schemas.microsoft.com/office/drawing/2014/main" val="1469716152"/>
                        </a:ext>
                      </a:extLst>
                    </a:gridCol>
                  </a:tblGrid>
                  <a:tr h="2020583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GB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32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GB" sz="3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GB" sz="32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rad>
                                </m:den>
                              </m:f>
                              <m:d>
                                <m:dPr>
                                  <m:ctrlPr>
                                    <a:rPr lang="en-GB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⟩"/>
                                      <m:ctrlPr>
                                        <a:rPr lang="en-CA" sz="32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CA" sz="320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↑↑↑</m:t>
                                      </m:r>
                                      <m:r>
                                        <a:rPr lang="en-CA" sz="320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↓</m:t>
                                      </m:r>
                                    </m:e>
                                  </m:d>
                                  <m:r>
                                    <a:rPr lang="en-CA" sz="32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d>
                                    <m:dPr>
                                      <m:begChr m:val="|"/>
                                      <m:endChr m:val="⟩"/>
                                      <m:ctrlPr>
                                        <a:rPr lang="en-CA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CA" sz="320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↑↑</m:t>
                                      </m:r>
                                      <m:r>
                                        <a:rPr lang="en-CA" sz="320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↓</m:t>
                                      </m:r>
                                      <m:r>
                                        <a:rPr lang="en-CA" sz="32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↑</m:t>
                                      </m:r>
                                    </m:e>
                                  </m:d>
                                </m:e>
                              </m:d>
                            </m:oMath>
                          </a14:m>
                          <a:r>
                            <a:rPr lang="en-CA" sz="3200" dirty="0"/>
                            <a:t> </a:t>
                          </a:r>
                        </a:p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GB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32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GB" sz="3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GB" sz="3200" b="0" i="1" smtClean="0"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e>
                                  </m:rad>
                                </m:den>
                              </m:f>
                              <m:d>
                                <m:dPr>
                                  <m:ctrlPr>
                                    <a:rPr lang="en-GB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⟩"/>
                                      <m:ctrlPr>
                                        <a:rPr lang="en-CA" sz="32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CA" sz="320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↑</m:t>
                                      </m:r>
                                      <m:r>
                                        <a:rPr lang="en-CA" sz="320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↓</m:t>
                                      </m:r>
                                      <m:r>
                                        <a:rPr lang="en-CA" sz="320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↑</m:t>
                                      </m:r>
                                      <m:r>
                                        <a:rPr lang="en-CA" sz="320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↓</m:t>
                                      </m:r>
                                    </m:e>
                                  </m:d>
                                  <m:r>
                                    <a:rPr lang="en-CA" sz="32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d>
                                    <m:dPr>
                                      <m:begChr m:val="|"/>
                                      <m:endChr m:val="⟩"/>
                                      <m:ctrlPr>
                                        <a:rPr lang="en-CA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CA" sz="320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↓</m:t>
                                      </m:r>
                                      <m:r>
                                        <a:rPr lang="en-CA" sz="320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↑↑</m:t>
                                      </m:r>
                                      <m:r>
                                        <a:rPr lang="en-CA" sz="320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↓</m:t>
                                      </m:r>
                                    </m:e>
                                  </m:d>
                                  <m:r>
                                    <a:rPr lang="en-CA" sz="32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d>
                                    <m:dPr>
                                      <m:begChr m:val="|"/>
                                      <m:endChr m:val="⟩"/>
                                      <m:ctrlPr>
                                        <a:rPr lang="en-CA" sz="32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CA" sz="320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↑</m:t>
                                      </m:r>
                                      <m:r>
                                        <a:rPr lang="en-CA" sz="320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↓↓</m:t>
                                      </m:r>
                                      <m:r>
                                        <a:rPr lang="en-CA" sz="32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↑</m:t>
                                      </m:r>
                                    </m:e>
                                  </m:d>
                                  <m:r>
                                    <a:rPr lang="en-CA" sz="32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d>
                                    <m:dPr>
                                      <m:begChr m:val="|"/>
                                      <m:endChr m:val="⟩"/>
                                      <m:ctrlPr>
                                        <a:rPr lang="en-CA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CA" sz="320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↓</m:t>
                                      </m:r>
                                      <m:r>
                                        <a:rPr lang="en-CA" sz="320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↑</m:t>
                                      </m:r>
                                      <m:r>
                                        <a:rPr lang="en-CA" sz="320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↓</m:t>
                                      </m:r>
                                      <m:r>
                                        <a:rPr lang="en-CA" sz="32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↑</m:t>
                                      </m:r>
                                    </m:e>
                                  </m:d>
                                </m:e>
                              </m:d>
                            </m:oMath>
                          </a14:m>
                          <a:r>
                            <a:rPr lang="en-CA" sz="3200" dirty="0"/>
                            <a:t> </a:t>
                          </a:r>
                        </a:p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GB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32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GB" sz="3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GB" sz="32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rad>
                                </m:den>
                              </m:f>
                              <m:d>
                                <m:dPr>
                                  <m:ctrlPr>
                                    <a:rPr lang="en-GB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⟩"/>
                                      <m:ctrlPr>
                                        <a:rPr lang="en-CA" sz="32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CA" sz="320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↓↓</m:t>
                                      </m:r>
                                      <m:r>
                                        <a:rPr lang="en-CA" sz="320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↑</m:t>
                                      </m:r>
                                      <m:r>
                                        <a:rPr lang="en-CA" sz="320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↓</m:t>
                                      </m:r>
                                    </m:e>
                                  </m:d>
                                  <m:r>
                                    <a:rPr lang="en-CA" sz="32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d>
                                    <m:dPr>
                                      <m:begChr m:val="|"/>
                                      <m:endChr m:val="⟩"/>
                                      <m:ctrlPr>
                                        <a:rPr lang="en-CA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CA" sz="320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↓↓↓</m:t>
                                      </m:r>
                                      <m:r>
                                        <a:rPr lang="en-CA" sz="32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↑</m:t>
                                      </m:r>
                                    </m:e>
                                  </m:d>
                                </m:e>
                              </m:d>
                            </m:oMath>
                          </a14:m>
                          <a:r>
                            <a:rPr lang="en-CA" sz="3200" dirty="0"/>
                            <a:t> 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600"/>
                            </a:spcAft>
                          </a:pPr>
                          <a14:m>
                            <m:oMath xmlns:m="http://schemas.openxmlformats.org/officeDocument/2006/math">
                              <m:d>
                                <m:dPr>
                                  <m:begChr m:val="|"/>
                                  <m:endChr m:val="⟩"/>
                                  <m:ctrlPr>
                                    <a:rPr lang="en-CA" sz="3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A" sz="3600" b="0" i="1" smtClean="0">
                                      <a:solidFill>
                                        <a:srgbClr val="FF0066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CA" sz="3600" b="0" i="1" smtClean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GB" sz="36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CA" sz="36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CA" sz="36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CA" sz="3600" b="0" i="1" smtClean="0">
                                      <a:latin typeface="Cambria Math" panose="02040503050406030204" pitchFamily="18" charset="0"/>
                                    </a:rPr>
                                    <m:t>=+1</m:t>
                                  </m:r>
                                </m:e>
                              </m:d>
                            </m:oMath>
                          </a14:m>
                          <a:r>
                            <a:rPr lang="en-CA" sz="3600" b="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a:t> </a:t>
                          </a:r>
                        </a:p>
                        <a:p>
                          <a:pPr algn="ctr">
                            <a:spcAft>
                              <a:spcPts val="600"/>
                            </a:spcAft>
                          </a:pPr>
                          <a14:m>
                            <m:oMath xmlns:m="http://schemas.openxmlformats.org/officeDocument/2006/math">
                              <m:d>
                                <m:dPr>
                                  <m:begChr m:val="|"/>
                                  <m:endChr m:val="⟩"/>
                                  <m:ctrlPr>
                                    <a:rPr lang="en-CA" sz="3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A" sz="3600" b="0" i="1" smtClean="0">
                                      <a:solidFill>
                                        <a:srgbClr val="FF0066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CA" sz="3600" b="0" i="1" smtClean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GB" sz="36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CA" sz="36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CA" sz="36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CA" sz="3600" b="0" i="1" smtClean="0">
                                      <a:latin typeface="Cambria Math" panose="02040503050406030204" pitchFamily="18" charset="0"/>
                                    </a:rPr>
                                    <m:t>=  0 </m:t>
                                  </m:r>
                                </m:e>
                              </m:d>
                            </m:oMath>
                          </a14:m>
                          <a:r>
                            <a:rPr lang="en-CA" sz="3600" b="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a:t> </a:t>
                          </a:r>
                        </a:p>
                        <a:p>
                          <a:pPr algn="ctr">
                            <a:spcAft>
                              <a:spcPts val="600"/>
                            </a:spcAft>
                          </a:pPr>
                          <a14:m>
                            <m:oMath xmlns:m="http://schemas.openxmlformats.org/officeDocument/2006/math">
                              <m:d>
                                <m:dPr>
                                  <m:begChr m:val="|"/>
                                  <m:endChr m:val="⟩"/>
                                  <m:ctrlPr>
                                    <a:rPr lang="en-CA" sz="3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A" sz="3600" b="0" i="1" smtClean="0">
                                      <a:solidFill>
                                        <a:srgbClr val="FF0066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CA" sz="3600" b="0" i="1" smtClean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GB" sz="36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CA" sz="36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CA" sz="36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CA" sz="3600" b="0" i="1" smtClean="0">
                                      <a:latin typeface="Cambria Math" panose="02040503050406030204" pitchFamily="18" charset="0"/>
                                    </a:rPr>
                                    <m:t>=−1</m:t>
                                  </m:r>
                                </m:e>
                              </m:d>
                            </m:oMath>
                          </a14:m>
                          <a:r>
                            <a:rPr lang="en-CA" sz="3600" b="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a:t> 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29358221"/>
                      </a:ext>
                    </a:extLst>
                  </a:tr>
                  <a:tr h="2020583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GB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32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GB" sz="3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GB" sz="32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rad>
                                </m:den>
                              </m:f>
                              <m:d>
                                <m:dPr>
                                  <m:ctrlPr>
                                    <a:rPr lang="en-GB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⟩"/>
                                      <m:ctrlPr>
                                        <a:rPr lang="en-CA" sz="32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CA" sz="320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↑</m:t>
                                      </m:r>
                                      <m:r>
                                        <a:rPr lang="en-CA" sz="320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↓</m:t>
                                      </m:r>
                                      <m:r>
                                        <a:rPr lang="en-CA" sz="320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↑↑</m:t>
                                      </m:r>
                                    </m:e>
                                  </m:d>
                                  <m:r>
                                    <a:rPr lang="en-CA" sz="32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d>
                                    <m:dPr>
                                      <m:begChr m:val="|"/>
                                      <m:endChr m:val="⟩"/>
                                      <m:ctrlPr>
                                        <a:rPr lang="en-CA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CA" sz="320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↓</m:t>
                                      </m:r>
                                      <m:r>
                                        <a:rPr lang="en-CA" sz="320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↑↑↑</m:t>
                                      </m:r>
                                    </m:e>
                                  </m:d>
                                </m:e>
                              </m:d>
                            </m:oMath>
                          </a14:m>
                          <a:r>
                            <a:rPr lang="en-CA" sz="3200" dirty="0"/>
                            <a:t> 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GB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32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GB" sz="3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GB" sz="3200" b="0" i="1" smtClean="0"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e>
                                  </m:rad>
                                </m:den>
                              </m:f>
                              <m:d>
                                <m:dPr>
                                  <m:ctrlPr>
                                    <a:rPr lang="en-GB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⟩"/>
                                      <m:ctrlPr>
                                        <a:rPr lang="en-CA" sz="32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CA" sz="320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↑</m:t>
                                      </m:r>
                                      <m:r>
                                        <a:rPr lang="en-CA" sz="320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↓</m:t>
                                      </m:r>
                                      <m:r>
                                        <a:rPr lang="en-CA" sz="320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↑</m:t>
                                      </m:r>
                                      <m:r>
                                        <a:rPr lang="en-CA" sz="320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↓</m:t>
                                      </m:r>
                                    </m:e>
                                  </m:d>
                                  <m:r>
                                    <a:rPr lang="en-CA" sz="32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d>
                                    <m:dPr>
                                      <m:begChr m:val="|"/>
                                      <m:endChr m:val="⟩"/>
                                      <m:ctrlPr>
                                        <a:rPr lang="en-CA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CA" sz="320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↓</m:t>
                                      </m:r>
                                      <m:r>
                                        <a:rPr lang="en-CA" sz="320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↑↑</m:t>
                                      </m:r>
                                      <m:r>
                                        <a:rPr lang="en-CA" sz="320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↓</m:t>
                                      </m:r>
                                    </m:e>
                                  </m:d>
                                  <m:r>
                                    <a:rPr lang="en-CA" sz="32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d>
                                    <m:dPr>
                                      <m:begChr m:val="|"/>
                                      <m:endChr m:val="⟩"/>
                                      <m:ctrlPr>
                                        <a:rPr lang="en-CA" sz="32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CA" sz="320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↑</m:t>
                                      </m:r>
                                      <m:r>
                                        <a:rPr lang="en-CA" sz="320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↓↓</m:t>
                                      </m:r>
                                      <m:r>
                                        <a:rPr lang="en-CA" sz="32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↑</m:t>
                                      </m:r>
                                    </m:e>
                                  </m:d>
                                  <m:r>
                                    <a:rPr lang="en-CA" sz="32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d>
                                    <m:dPr>
                                      <m:begChr m:val="|"/>
                                      <m:endChr m:val="⟩"/>
                                      <m:ctrlPr>
                                        <a:rPr lang="en-CA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CA" sz="320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↓</m:t>
                                      </m:r>
                                      <m:r>
                                        <a:rPr lang="en-CA" sz="320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↑</m:t>
                                      </m:r>
                                      <m:r>
                                        <a:rPr lang="en-CA" sz="320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↓</m:t>
                                      </m:r>
                                      <m:r>
                                        <a:rPr lang="en-CA" sz="32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↑</m:t>
                                      </m:r>
                                    </m:e>
                                  </m:d>
                                </m:e>
                              </m:d>
                            </m:oMath>
                          </a14:m>
                          <a:r>
                            <a:rPr lang="en-CA" sz="3200" dirty="0"/>
                            <a:t> </a:t>
                          </a:r>
                        </a:p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GB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32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GB" sz="3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GB" sz="32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rad>
                                </m:den>
                              </m:f>
                              <m:d>
                                <m:dPr>
                                  <m:ctrlPr>
                                    <a:rPr lang="en-GB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⟩"/>
                                      <m:ctrlPr>
                                        <a:rPr lang="en-CA" sz="32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CA" sz="320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↑</m:t>
                                      </m:r>
                                      <m:r>
                                        <a:rPr lang="en-CA" sz="320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↓↓↓</m:t>
                                      </m:r>
                                    </m:e>
                                  </m:d>
                                  <m:r>
                                    <a:rPr lang="en-CA" sz="32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d>
                                    <m:dPr>
                                      <m:begChr m:val="|"/>
                                      <m:endChr m:val="⟩"/>
                                      <m:ctrlPr>
                                        <a:rPr lang="en-CA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CA" sz="320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↓</m:t>
                                      </m:r>
                                      <m:r>
                                        <a:rPr lang="en-CA" sz="320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↑</m:t>
                                      </m:r>
                                      <m:r>
                                        <a:rPr lang="en-CA" sz="320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↓↓</m:t>
                                      </m:r>
                                    </m:e>
                                  </m:d>
                                </m:e>
                              </m:d>
                            </m:oMath>
                          </a14:m>
                          <a:r>
                            <a:rPr lang="en-CA" sz="3200" dirty="0"/>
                            <a:t> 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600"/>
                            </a:spcAft>
                          </a:pPr>
                          <a14:m>
                            <m:oMath xmlns:m="http://schemas.openxmlformats.org/officeDocument/2006/math">
                              <m:d>
                                <m:dPr>
                                  <m:begChr m:val="|"/>
                                  <m:endChr m:val="⟩"/>
                                  <m:ctrlPr>
                                    <a:rPr lang="en-CA" sz="3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A" sz="3600" b="0" i="1" smtClean="0">
                                      <a:solidFill>
                                        <a:srgbClr val="FF0066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CA" sz="3600" b="0" i="1" smtClean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GB" sz="36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CA" sz="36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CA" sz="36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CA" sz="3600" b="0" i="1" smtClean="0">
                                      <a:latin typeface="Cambria Math" panose="02040503050406030204" pitchFamily="18" charset="0"/>
                                    </a:rPr>
                                    <m:t>=+1</m:t>
                                  </m:r>
                                </m:e>
                              </m:d>
                            </m:oMath>
                          </a14:m>
                          <a:r>
                            <a:rPr lang="en-CA" sz="3600" b="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a:t> </a:t>
                          </a:r>
                        </a:p>
                        <a:p>
                          <a:pPr algn="ctr">
                            <a:spcAft>
                              <a:spcPts val="600"/>
                            </a:spcAft>
                          </a:pPr>
                          <a14:m>
                            <m:oMath xmlns:m="http://schemas.openxmlformats.org/officeDocument/2006/math">
                              <m:d>
                                <m:dPr>
                                  <m:begChr m:val="|"/>
                                  <m:endChr m:val="⟩"/>
                                  <m:ctrlPr>
                                    <a:rPr lang="en-CA" sz="3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A" sz="3600" b="0" i="1" smtClean="0">
                                      <a:solidFill>
                                        <a:srgbClr val="FF0066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CA" sz="3600" b="0" i="1" smtClean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GB" sz="36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CA" sz="36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CA" sz="36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CA" sz="3600" b="0" i="1" smtClean="0">
                                      <a:latin typeface="Cambria Math" panose="02040503050406030204" pitchFamily="18" charset="0"/>
                                    </a:rPr>
                                    <m:t>=  0 </m:t>
                                  </m:r>
                                </m:e>
                              </m:d>
                            </m:oMath>
                          </a14:m>
                          <a:r>
                            <a:rPr lang="en-CA" sz="3600" b="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a:t> </a:t>
                          </a:r>
                        </a:p>
                        <a:p>
                          <a:pPr algn="ctr"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|"/>
                                    <m:endChr m:val="⟩"/>
                                    <m:ctrlPr>
                                      <a:rPr lang="en-CA" sz="3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CA" sz="3600" b="0" i="1" smtClean="0">
                                        <a:solidFill>
                                          <a:srgbClr val="FF0066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CA" sz="3600" b="0" i="1" smtClean="0"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a:rPr lang="en-GB" sz="3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CA" sz="36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CA" sz="36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CA" sz="3600" b="0" i="1" smtClean="0">
                                        <a:latin typeface="Cambria Math" panose="02040503050406030204" pitchFamily="18" charset="0"/>
                                      </a:rPr>
                                      <m:t>=−1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CA" sz="3600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641598265"/>
                      </a:ext>
                    </a:extLst>
                  </a:tr>
                  <a:tr h="742520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GB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32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GB" sz="3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GB" sz="3200" b="0" i="1" smtClean="0"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e>
                                  </m:rad>
                                </m:den>
                              </m:f>
                              <m:d>
                                <m:dPr>
                                  <m:ctrlPr>
                                    <a:rPr lang="en-GB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⟩"/>
                                      <m:ctrlPr>
                                        <a:rPr lang="en-CA" sz="32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CA" sz="320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↑</m:t>
                                      </m:r>
                                      <m:r>
                                        <a:rPr lang="en-CA" sz="320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↓</m:t>
                                      </m:r>
                                      <m:r>
                                        <a:rPr lang="en-CA" sz="320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↑</m:t>
                                      </m:r>
                                      <m:r>
                                        <a:rPr lang="en-CA" sz="320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↓</m:t>
                                      </m:r>
                                    </m:e>
                                  </m:d>
                                  <m:r>
                                    <a:rPr lang="en-GB" sz="32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d>
                                    <m:dPr>
                                      <m:begChr m:val="|"/>
                                      <m:endChr m:val="⟩"/>
                                      <m:ctrlPr>
                                        <a:rPr lang="en-CA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CA" sz="320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↑</m:t>
                                      </m:r>
                                      <m:r>
                                        <a:rPr lang="en-CA" sz="320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↓↓</m:t>
                                      </m:r>
                                      <m:r>
                                        <a:rPr lang="en-CA" sz="320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↑</m:t>
                                      </m:r>
                                    </m:e>
                                  </m:d>
                                  <m:r>
                                    <a:rPr lang="en-GB" sz="32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d>
                                    <m:dPr>
                                      <m:begChr m:val="|"/>
                                      <m:endChr m:val="⟩"/>
                                      <m:ctrlPr>
                                        <a:rPr lang="en-CA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CA" sz="320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↓</m:t>
                                      </m:r>
                                      <m:r>
                                        <a:rPr lang="en-CA" sz="320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↑↑</m:t>
                                      </m:r>
                                      <m:r>
                                        <a:rPr lang="en-CA" sz="320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↓</m:t>
                                      </m:r>
                                    </m:e>
                                  </m:d>
                                  <m:r>
                                    <a:rPr lang="en-GB" sz="32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d>
                                    <m:dPr>
                                      <m:begChr m:val="|"/>
                                      <m:endChr m:val="⟩"/>
                                      <m:ctrlPr>
                                        <a:rPr lang="en-CA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CA" sz="320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↓</m:t>
                                      </m:r>
                                      <m:r>
                                        <a:rPr lang="en-CA" sz="320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↑</m:t>
                                      </m:r>
                                      <m:r>
                                        <a:rPr lang="en-CA" sz="320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↓</m:t>
                                      </m:r>
                                      <m:r>
                                        <a:rPr lang="en-CA" sz="320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↑</m:t>
                                      </m:r>
                                    </m:e>
                                  </m:d>
                                </m:e>
                              </m:d>
                            </m:oMath>
                          </a14:m>
                          <a:r>
                            <a:rPr lang="en-CA" sz="3200" dirty="0"/>
                            <a:t> 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600"/>
                            </a:spcAft>
                          </a:pPr>
                          <a14:m>
                            <m:oMath xmlns:m="http://schemas.openxmlformats.org/officeDocument/2006/math">
                              <m:d>
                                <m:dPr>
                                  <m:begChr m:val="|"/>
                                  <m:endChr m:val="⟩"/>
                                  <m:ctrlPr>
                                    <a:rPr lang="en-CA" sz="3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A" sz="3600" b="0" i="1" smtClean="0">
                                      <a:solidFill>
                                        <a:srgbClr val="FF0066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CA" sz="3600" b="0" i="1" smtClean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GB" sz="36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CA" sz="36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CA" sz="36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CA" sz="3600" b="0" i="1" smtClean="0">
                                      <a:latin typeface="Cambria Math" panose="02040503050406030204" pitchFamily="18" charset="0"/>
                                    </a:rPr>
                                    <m:t>=  0 </m:t>
                                  </m:r>
                                </m:e>
                              </m:d>
                            </m:oMath>
                          </a14:m>
                          <a:r>
                            <a:rPr lang="en-CA" sz="3600" b="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a:t> 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62512728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2E585915-3AF1-6497-6DCF-AFE04522666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77093642"/>
                  </p:ext>
                </p:extLst>
              </p:nvPr>
            </p:nvGraphicFramePr>
            <p:xfrm>
              <a:off x="265471" y="1509539"/>
              <a:ext cx="11710219" cy="5305998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8059379">
                      <a:extLst>
                        <a:ext uri="{9D8B030D-6E8A-4147-A177-3AD203B41FA5}">
                          <a16:colId xmlns:a16="http://schemas.microsoft.com/office/drawing/2014/main" val="28358013"/>
                        </a:ext>
                      </a:extLst>
                    </a:gridCol>
                    <a:gridCol w="3650840">
                      <a:extLst>
                        <a:ext uri="{9D8B030D-6E8A-4147-A177-3AD203B41FA5}">
                          <a16:colId xmlns:a16="http://schemas.microsoft.com/office/drawing/2014/main" val="1469716152"/>
                        </a:ext>
                      </a:extLst>
                    </a:gridCol>
                  </a:tblGrid>
                  <a:tr h="224758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76" t="-271" r="-45427" b="-1368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21035" t="-271" r="-334" b="-13685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29358221"/>
                      </a:ext>
                    </a:extLst>
                  </a:tr>
                  <a:tr h="224758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76" t="-100000" r="-45427" b="-364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21035" t="-100000" r="-334" b="-364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41598265"/>
                      </a:ext>
                    </a:extLst>
                  </a:tr>
                  <a:tr h="81083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76" t="-556391" r="-45427" b="-15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21035" t="-556391" r="-334" b="-150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2512728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69D234A-08BA-B20C-2F8F-3400D684EDA2}"/>
                  </a:ext>
                </a:extLst>
              </p:cNvPr>
              <p:cNvSpPr txBox="1"/>
              <p:nvPr/>
            </p:nvSpPr>
            <p:spPr>
              <a:xfrm>
                <a:off x="0" y="-29497"/>
                <a:ext cx="12192000" cy="15770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4000" dirty="0"/>
                  <a:t>Dimension:  </a:t>
                </a:r>
                <a14:m>
                  <m:oMath xmlns:m="http://schemas.openxmlformats.org/officeDocument/2006/math">
                    <m:r>
                      <a:rPr lang="en-CA" sz="4000" b="0" i="1" smtClean="0">
                        <a:latin typeface="Cambria Math" panose="02040503050406030204" pitchFamily="18" charset="0"/>
                      </a:rPr>
                      <m:t>2⊗2⊗2</m:t>
                    </m:r>
                    <m:r>
                      <a:rPr lang="en-CA" sz="4000" i="1">
                        <a:latin typeface="Cambria Math" panose="02040503050406030204" pitchFamily="18" charset="0"/>
                      </a:rPr>
                      <m:t>⊗2</m:t>
                    </m:r>
                    <m:r>
                      <a:rPr lang="en-CA" sz="4000" b="0" i="1" smtClean="0">
                        <a:latin typeface="Cambria Math" panose="02040503050406030204" pitchFamily="18" charset="0"/>
                      </a:rPr>
                      <m:t>= 5⊕</m:t>
                    </m:r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CA" sz="4000" b="0" i="1" smtClean="0">
                        <a:latin typeface="Cambria Math" panose="02040503050406030204" pitchFamily="18" charset="0"/>
                      </a:rPr>
                      <m:t>⊕</m:t>
                    </m:r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CA" sz="4000" i="1">
                        <a:latin typeface="Cambria Math" panose="02040503050406030204" pitchFamily="18" charset="0"/>
                      </a:rPr>
                      <m:t>⊕</m:t>
                    </m:r>
                    <m:r>
                      <a:rPr lang="en-GB" sz="4000" i="1">
                        <a:latin typeface="Cambria Math" panose="02040503050406030204" pitchFamily="18" charset="0"/>
                      </a:rPr>
                      <m:t>3</m:t>
                    </m:r>
                    <m:r>
                      <a:rPr lang="en-CA" sz="4000" i="1">
                        <a:latin typeface="Cambria Math" panose="02040503050406030204" pitchFamily="18" charset="0"/>
                      </a:rPr>
                      <m:t>⊕</m:t>
                    </m:r>
                    <m:r>
                      <a:rPr lang="en-GB" sz="4000" i="1">
                        <a:latin typeface="Cambria Math" panose="02040503050406030204" pitchFamily="18" charset="0"/>
                      </a:rPr>
                      <m:t>3</m:t>
                    </m:r>
                    <m:r>
                      <a:rPr lang="en-CA" sz="4000" i="1">
                        <a:latin typeface="Cambria Math" panose="02040503050406030204" pitchFamily="18" charset="0"/>
                      </a:rPr>
                      <m:t>⊕</m:t>
                    </m:r>
                    <m:r>
                      <a:rPr lang="en-GB" sz="40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CA" sz="4000" dirty="0"/>
              </a:p>
              <a:p>
                <a:r>
                  <a:rPr lang="en-CA" sz="4000" dirty="0"/>
                  <a:t>Spin:         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CA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CA" sz="4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CA" sz="4000" b="0" i="1" smtClean="0">
                        <a:latin typeface="Cambria Math" panose="02040503050406030204" pitchFamily="18" charset="0"/>
                      </a:rPr>
                      <m:t>⊗ </m:t>
                    </m:r>
                    <m:f>
                      <m:fPr>
                        <m:ctrlPr>
                          <a:rPr lang="en-CA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CA" sz="4000" b="0" i="1" smtClean="0">
                        <a:latin typeface="Cambria Math" panose="02040503050406030204" pitchFamily="18" charset="0"/>
                      </a:rPr>
                      <m:t>⊗</m:t>
                    </m:r>
                    <m:f>
                      <m:fPr>
                        <m:ctrlPr>
                          <a:rPr lang="en-CA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CA" sz="4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CA" sz="4000" i="1">
                        <a:latin typeface="Cambria Math" panose="02040503050406030204" pitchFamily="18" charset="0"/>
                      </a:rPr>
                      <m:t>⊗</m:t>
                    </m:r>
                    <m:f>
                      <m:fPr>
                        <m:ctrlPr>
                          <a:rPr lang="en-CA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CA" sz="4000" b="0" i="1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CA" sz="400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CA" sz="4000" b="0" i="1" smtClean="0">
                        <a:latin typeface="Cambria Math" panose="02040503050406030204" pitchFamily="18" charset="0"/>
                      </a:rPr>
                      <m:t>⊕</m:t>
                    </m:r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CA" sz="4000" b="0" i="1" smtClean="0">
                        <a:latin typeface="Cambria Math" panose="02040503050406030204" pitchFamily="18" charset="0"/>
                      </a:rPr>
                      <m:t>⊕</m:t>
                    </m:r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CA" sz="4000" i="1">
                        <a:latin typeface="Cambria Math" panose="02040503050406030204" pitchFamily="18" charset="0"/>
                      </a:rPr>
                      <m:t>⊕</m:t>
                    </m:r>
                    <m:r>
                      <a:rPr lang="en-GB" sz="4000" i="1">
                        <a:latin typeface="Cambria Math" panose="02040503050406030204" pitchFamily="18" charset="0"/>
                      </a:rPr>
                      <m:t>1</m:t>
                    </m:r>
                    <m:r>
                      <a:rPr lang="en-CA" sz="4000" i="1">
                        <a:latin typeface="Cambria Math" panose="02040503050406030204" pitchFamily="18" charset="0"/>
                      </a:rPr>
                      <m:t>⊕</m:t>
                    </m:r>
                    <m:r>
                      <a:rPr lang="en-GB" sz="4000" i="1">
                        <a:latin typeface="Cambria Math" panose="02040503050406030204" pitchFamily="18" charset="0"/>
                      </a:rPr>
                      <m:t>1</m:t>
                    </m:r>
                    <m:r>
                      <a:rPr lang="en-CA" sz="4000" i="1">
                        <a:latin typeface="Cambria Math" panose="02040503050406030204" pitchFamily="18" charset="0"/>
                      </a:rPr>
                      <m:t>⊕</m:t>
                    </m:r>
                    <m:r>
                      <a:rPr lang="en-GB" sz="4000" i="1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CA" sz="4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69D234A-08BA-B20C-2F8F-3400D684ED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-29497"/>
                <a:ext cx="12192000" cy="1577098"/>
              </a:xfrm>
              <a:prstGeom prst="rect">
                <a:avLst/>
              </a:prstGeom>
              <a:blipFill>
                <a:blip r:embed="rId3"/>
                <a:stretch>
                  <a:fillRect l="-1750" t="-6950" b="-772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19679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323">
        <p:fade/>
      </p:transition>
    </mc:Choice>
    <mc:Fallback xmlns="">
      <p:transition spd="med" advTm="5323">
        <p:fade/>
      </p:transition>
    </mc:Fallback>
  </mc:AlternateContent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BEBBAE-D5D1-E8B9-13CF-DE134CAC53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2E585915-3AF1-6497-6DCF-AFE04522666C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65471" y="1509865"/>
              <a:ext cx="11710219" cy="5354321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8059379">
                      <a:extLst>
                        <a:ext uri="{9D8B030D-6E8A-4147-A177-3AD203B41FA5}">
                          <a16:colId xmlns:a16="http://schemas.microsoft.com/office/drawing/2014/main" val="28358013"/>
                        </a:ext>
                      </a:extLst>
                    </a:gridCol>
                    <a:gridCol w="3650840">
                      <a:extLst>
                        <a:ext uri="{9D8B030D-6E8A-4147-A177-3AD203B41FA5}">
                          <a16:colId xmlns:a16="http://schemas.microsoft.com/office/drawing/2014/main" val="1469716152"/>
                        </a:ext>
                      </a:extLst>
                    </a:gridCol>
                  </a:tblGrid>
                  <a:tr h="1622742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|"/>
                                    <m:endChr m:val="⟩"/>
                                    <m:ctrlPr>
                                      <a:rPr lang="en-CA" sz="2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CA" sz="260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↑↑↑↑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CA" sz="2600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GB" sz="2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26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GB" sz="2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GB" sz="2600" b="0" i="1" smtClean="0"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e>
                                  </m:rad>
                                </m:den>
                              </m:f>
                              <m:d>
                                <m:dPr>
                                  <m:ctrlPr>
                                    <a:rPr lang="en-GB" sz="2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⟩"/>
                                      <m:ctrlPr>
                                        <a:rPr lang="en-CA" sz="26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CA" sz="260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↓</m:t>
                                      </m:r>
                                      <m:r>
                                        <a:rPr lang="en-CA" sz="260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↑↑↑</m:t>
                                      </m:r>
                                    </m:e>
                                  </m:d>
                                  <m:r>
                                    <a:rPr lang="en-CA" sz="26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d>
                                    <m:dPr>
                                      <m:begChr m:val="|"/>
                                      <m:endChr m:val="⟩"/>
                                      <m:ctrlPr>
                                        <a:rPr lang="en-CA" sz="2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CA" sz="260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↑</m:t>
                                      </m:r>
                                      <m:r>
                                        <a:rPr lang="en-CA" sz="260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↓</m:t>
                                      </m:r>
                                      <m:r>
                                        <a:rPr lang="en-CA" sz="260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↑↑</m:t>
                                      </m:r>
                                    </m:e>
                                  </m:d>
                                  <m:r>
                                    <a:rPr lang="en-CA" sz="26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d>
                                    <m:dPr>
                                      <m:begChr m:val="|"/>
                                      <m:endChr m:val="⟩"/>
                                      <m:ctrlPr>
                                        <a:rPr lang="en-CA" sz="2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CA" sz="260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↑↑</m:t>
                                      </m:r>
                                      <m:r>
                                        <a:rPr lang="en-CA" sz="260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↓</m:t>
                                      </m:r>
                                      <m:r>
                                        <a:rPr lang="en-CA" sz="260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↑</m:t>
                                      </m:r>
                                    </m:e>
                                  </m:d>
                                  <m:r>
                                    <a:rPr lang="en-CA" sz="26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d>
                                    <m:dPr>
                                      <m:begChr m:val="|"/>
                                      <m:endChr m:val="⟩"/>
                                      <m:ctrlPr>
                                        <a:rPr lang="en-CA" sz="2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CA" sz="260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↑↑↑</m:t>
                                      </m:r>
                                      <m:r>
                                        <a:rPr lang="en-CA" sz="260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↓</m:t>
                                      </m:r>
                                    </m:e>
                                  </m:d>
                                </m:e>
                              </m:d>
                            </m:oMath>
                          </a14:m>
                          <a:r>
                            <a:rPr lang="en-CA" sz="2600" i="1" dirty="0">
                              <a:latin typeface="Cambria Math" panose="02040503050406030204" pitchFamily="18" charset="0"/>
                            </a:rPr>
                            <a:t> </a:t>
                          </a:r>
                        </a:p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GB" sz="2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26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GB" sz="2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GB" sz="2600" b="0" i="1" smtClean="0">
                                          <a:latin typeface="Cambria Math" panose="02040503050406030204" pitchFamily="18" charset="0"/>
                                        </a:rPr>
                                        <m:t>6</m:t>
                                      </m:r>
                                    </m:e>
                                  </m:rad>
                                </m:den>
                              </m:f>
                              <m:d>
                                <m:dPr>
                                  <m:ctrlPr>
                                    <a:rPr lang="en-GB" sz="2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⟩"/>
                                      <m:ctrlPr>
                                        <a:rPr lang="en-CA" sz="26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CA" sz="260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↓↓</m:t>
                                      </m:r>
                                      <m:r>
                                        <a:rPr lang="en-CA" sz="260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↑↑</m:t>
                                      </m:r>
                                    </m:e>
                                  </m:d>
                                  <m:r>
                                    <a:rPr lang="en-CA" sz="26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d>
                                    <m:dPr>
                                      <m:begChr m:val="|"/>
                                      <m:endChr m:val="⟩"/>
                                      <m:ctrlPr>
                                        <a:rPr lang="en-CA" sz="2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CA" sz="260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↑↑</m:t>
                                      </m:r>
                                      <m:r>
                                        <a:rPr lang="en-CA" sz="260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↓↓</m:t>
                                      </m:r>
                                    </m:e>
                                  </m:d>
                                  <m:r>
                                    <a:rPr lang="en-CA" sz="26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d>
                                    <m:dPr>
                                      <m:begChr m:val="|"/>
                                      <m:endChr m:val="⟩"/>
                                      <m:ctrlPr>
                                        <a:rPr lang="en-CA" sz="2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CA" sz="260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↓</m:t>
                                      </m:r>
                                      <m:r>
                                        <a:rPr lang="en-CA" sz="260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↑</m:t>
                                      </m:r>
                                      <m:r>
                                        <a:rPr lang="en-CA" sz="260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↓</m:t>
                                      </m:r>
                                      <m:r>
                                        <a:rPr lang="en-CA" sz="260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↑</m:t>
                                      </m:r>
                                    </m:e>
                                  </m:d>
                                  <m:r>
                                    <a:rPr lang="en-CA" sz="26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d>
                                    <m:dPr>
                                      <m:begChr m:val="|"/>
                                      <m:endChr m:val="⟩"/>
                                      <m:ctrlPr>
                                        <a:rPr lang="en-CA" sz="2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CA" sz="260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↑</m:t>
                                      </m:r>
                                      <m:r>
                                        <a:rPr lang="en-CA" sz="260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↓</m:t>
                                      </m:r>
                                      <m:r>
                                        <a:rPr lang="en-CA" sz="260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↑</m:t>
                                      </m:r>
                                      <m:r>
                                        <a:rPr lang="en-CA" sz="260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↓</m:t>
                                      </m:r>
                                    </m:e>
                                  </m:d>
                                  <m:r>
                                    <a:rPr lang="en-CA" sz="26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d>
                                    <m:dPr>
                                      <m:begChr m:val="|"/>
                                      <m:endChr m:val="⟩"/>
                                      <m:ctrlPr>
                                        <a:rPr lang="en-CA" sz="2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CA" sz="260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↓</m:t>
                                      </m:r>
                                      <m:r>
                                        <a:rPr lang="en-CA" sz="260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↑↑</m:t>
                                      </m:r>
                                      <m:r>
                                        <a:rPr lang="en-CA" sz="260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↓</m:t>
                                      </m:r>
                                    </m:e>
                                  </m:d>
                                  <m:r>
                                    <a:rPr lang="en-CA" sz="26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d>
                                    <m:dPr>
                                      <m:begChr m:val="|"/>
                                      <m:endChr m:val="⟩"/>
                                      <m:ctrlPr>
                                        <a:rPr lang="en-CA" sz="2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CA" sz="260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↑</m:t>
                                      </m:r>
                                      <m:r>
                                        <a:rPr lang="en-CA" sz="260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↓↓</m:t>
                                      </m:r>
                                      <m:r>
                                        <a:rPr lang="en-CA" sz="260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↑</m:t>
                                      </m:r>
                                    </m:e>
                                  </m:d>
                                </m:e>
                              </m:d>
                            </m:oMath>
                          </a14:m>
                          <a:r>
                            <a:rPr lang="en-CA" sz="2600" i="1" dirty="0">
                              <a:latin typeface="Cambria Math" panose="02040503050406030204" pitchFamily="18" charset="0"/>
                            </a:rPr>
                            <a:t> </a:t>
                          </a:r>
                        </a:p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GB" sz="2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26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GB" sz="2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GB" sz="2600" b="0" i="1" smtClean="0"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e>
                                  </m:rad>
                                </m:den>
                              </m:f>
                              <m:d>
                                <m:dPr>
                                  <m:ctrlPr>
                                    <a:rPr lang="en-GB" sz="2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⟩"/>
                                      <m:ctrlPr>
                                        <a:rPr lang="en-CA" sz="26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CA" sz="260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↑</m:t>
                                      </m:r>
                                      <m:r>
                                        <a:rPr lang="en-CA" sz="260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↓↓↓</m:t>
                                      </m:r>
                                    </m:e>
                                  </m:d>
                                  <m:r>
                                    <a:rPr lang="en-CA" sz="26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d>
                                    <m:dPr>
                                      <m:begChr m:val="|"/>
                                      <m:endChr m:val="⟩"/>
                                      <m:ctrlPr>
                                        <a:rPr lang="en-CA" sz="26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CA" sz="260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↓</m:t>
                                      </m:r>
                                      <m:r>
                                        <a:rPr lang="en-CA" sz="260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↑</m:t>
                                      </m:r>
                                      <m:r>
                                        <a:rPr lang="en-CA" sz="260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↓↓</m:t>
                                      </m:r>
                                    </m:e>
                                  </m:d>
                                  <m:r>
                                    <a:rPr lang="en-CA" sz="26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d>
                                    <m:dPr>
                                      <m:begChr m:val="|"/>
                                      <m:endChr m:val="⟩"/>
                                      <m:ctrlPr>
                                        <a:rPr lang="en-CA" sz="26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CA" sz="260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↓↓</m:t>
                                      </m:r>
                                      <m:r>
                                        <a:rPr lang="en-CA" sz="260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↑</m:t>
                                      </m:r>
                                      <m:r>
                                        <a:rPr lang="en-CA" sz="260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↓</m:t>
                                      </m:r>
                                    </m:e>
                                  </m:d>
                                  <m:r>
                                    <a:rPr lang="en-CA" sz="26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d>
                                    <m:dPr>
                                      <m:begChr m:val="|"/>
                                      <m:endChr m:val="⟩"/>
                                      <m:ctrlPr>
                                        <a:rPr lang="en-CA" sz="26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CA" sz="260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↓↓↓</m:t>
                                      </m:r>
                                      <m:r>
                                        <a:rPr lang="en-CA" sz="260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↑</m:t>
                                      </m:r>
                                    </m:e>
                                  </m:d>
                                </m:e>
                              </m:d>
                            </m:oMath>
                          </a14:m>
                          <a:r>
                            <a:rPr lang="en-CA" sz="2600" b="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a:t> </a:t>
                          </a:r>
                        </a:p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|"/>
                                    <m:endChr m:val="⟩"/>
                                    <m:ctrlPr>
                                      <a:rPr lang="en-CA" sz="2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CA" sz="260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↓↓↓↓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CA" sz="2600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600"/>
                            </a:spcAft>
                          </a:pPr>
                          <a14:m>
                            <m:oMath xmlns:m="http://schemas.openxmlformats.org/officeDocument/2006/math">
                              <m:d>
                                <m:dPr>
                                  <m:begChr m:val="|"/>
                                  <m:endChr m:val="⟩"/>
                                  <m:ctrlPr>
                                    <a:rPr lang="en-CA" sz="32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A" sz="3200" b="0" i="1" smtClean="0">
                                      <a:solidFill>
                                        <a:srgbClr val="FF0066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CA" sz="3200" b="0" i="1" smtClean="0">
                                      <a:latin typeface="Cambria Math" panose="02040503050406030204" pitchFamily="18" charset="0"/>
                                    </a:rPr>
                                    <m:t>=2,</m:t>
                                  </m:r>
                                  <m:r>
                                    <a:rPr lang="en-CA" sz="32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CA" sz="3200" b="0" i="1" smtClean="0">
                                      <a:latin typeface="Cambria Math" panose="02040503050406030204" pitchFamily="18" charset="0"/>
                                    </a:rPr>
                                    <m:t>=+2</m:t>
                                  </m:r>
                                </m:e>
                              </m:d>
                            </m:oMath>
                          </a14:m>
                          <a:r>
                            <a:rPr lang="en-CA" sz="3200" b="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a:t> </a:t>
                          </a:r>
                        </a:p>
                        <a:p>
                          <a:pPr algn="ctr">
                            <a:spcAft>
                              <a:spcPts val="600"/>
                            </a:spcAft>
                          </a:pPr>
                          <a14:m>
                            <m:oMath xmlns:m="http://schemas.openxmlformats.org/officeDocument/2006/math">
                              <m:d>
                                <m:dPr>
                                  <m:begChr m:val="|"/>
                                  <m:endChr m:val="⟩"/>
                                  <m:ctrlPr>
                                    <a:rPr lang="en-CA" sz="32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A" sz="3200" b="0" i="1" smtClean="0">
                                      <a:solidFill>
                                        <a:srgbClr val="FF0066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CA" sz="3200" b="0" i="1" smtClean="0">
                                      <a:latin typeface="Cambria Math" panose="02040503050406030204" pitchFamily="18" charset="0"/>
                                    </a:rPr>
                                    <m:t>=2,</m:t>
                                  </m:r>
                                  <m:r>
                                    <a:rPr lang="en-CA" sz="32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CA" sz="3200" b="0" i="1" smtClean="0">
                                      <a:latin typeface="Cambria Math" panose="02040503050406030204" pitchFamily="18" charset="0"/>
                                    </a:rPr>
                                    <m:t>=+1</m:t>
                                  </m:r>
                                </m:e>
                              </m:d>
                            </m:oMath>
                          </a14:m>
                          <a:r>
                            <a:rPr lang="en-CA" sz="3200" b="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a:t> </a:t>
                          </a:r>
                        </a:p>
                        <a:p>
                          <a:pPr algn="ctr">
                            <a:spcAft>
                              <a:spcPts val="600"/>
                            </a:spcAft>
                          </a:pPr>
                          <a14:m>
                            <m:oMath xmlns:m="http://schemas.openxmlformats.org/officeDocument/2006/math">
                              <m:d>
                                <m:dPr>
                                  <m:begChr m:val="|"/>
                                  <m:endChr m:val="⟩"/>
                                  <m:ctrlPr>
                                    <a:rPr lang="en-CA" sz="32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A" sz="3200" b="0" i="1" smtClean="0">
                                      <a:solidFill>
                                        <a:srgbClr val="FF0066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CA" sz="3200" b="0" i="1" smtClean="0">
                                      <a:latin typeface="Cambria Math" panose="02040503050406030204" pitchFamily="18" charset="0"/>
                                    </a:rPr>
                                    <m:t>=2,</m:t>
                                  </m:r>
                                  <m:r>
                                    <a:rPr lang="en-CA" sz="32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CA" sz="3200" b="0" i="1" smtClean="0">
                                      <a:latin typeface="Cambria Math" panose="02040503050406030204" pitchFamily="18" charset="0"/>
                                    </a:rPr>
                                    <m:t>=  0 </m:t>
                                  </m:r>
                                </m:e>
                              </m:d>
                            </m:oMath>
                          </a14:m>
                          <a:r>
                            <a:rPr lang="en-CA" sz="3200" b="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a:t> </a:t>
                          </a:r>
                        </a:p>
                        <a:p>
                          <a:pPr algn="ctr">
                            <a:spcAft>
                              <a:spcPts val="600"/>
                            </a:spcAft>
                          </a:pPr>
                          <a14:m>
                            <m:oMath xmlns:m="http://schemas.openxmlformats.org/officeDocument/2006/math">
                              <m:d>
                                <m:dPr>
                                  <m:begChr m:val="|"/>
                                  <m:endChr m:val="⟩"/>
                                  <m:ctrlPr>
                                    <a:rPr lang="en-CA" sz="32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A" sz="3200" b="0" i="1" smtClean="0">
                                      <a:solidFill>
                                        <a:srgbClr val="FF0066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CA" sz="3200" b="0" i="1" smtClean="0">
                                      <a:latin typeface="Cambria Math" panose="02040503050406030204" pitchFamily="18" charset="0"/>
                                    </a:rPr>
                                    <m:t>=2,</m:t>
                                  </m:r>
                                  <m:r>
                                    <a:rPr lang="en-CA" sz="32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CA" sz="3200" b="0" i="1" smtClean="0">
                                      <a:latin typeface="Cambria Math" panose="02040503050406030204" pitchFamily="18" charset="0"/>
                                    </a:rPr>
                                    <m:t>=−1</m:t>
                                  </m:r>
                                </m:e>
                              </m:d>
                            </m:oMath>
                          </a14:m>
                          <a:r>
                            <a:rPr lang="en-CA" sz="3200" b="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a:t> </a:t>
                          </a:r>
                        </a:p>
                        <a:p>
                          <a:pPr algn="ctr">
                            <a:spcAft>
                              <a:spcPts val="600"/>
                            </a:spcAft>
                          </a:pPr>
                          <a14:m>
                            <m:oMath xmlns:m="http://schemas.openxmlformats.org/officeDocument/2006/math">
                              <m:d>
                                <m:dPr>
                                  <m:begChr m:val="|"/>
                                  <m:endChr m:val="⟩"/>
                                  <m:ctrlPr>
                                    <a:rPr lang="en-CA" sz="32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A" sz="3200" b="0" i="1" smtClean="0">
                                      <a:solidFill>
                                        <a:srgbClr val="FF0066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CA" sz="3200" b="0" i="1" smtClean="0">
                                      <a:latin typeface="Cambria Math" panose="02040503050406030204" pitchFamily="18" charset="0"/>
                                    </a:rPr>
                                    <m:t>=2,</m:t>
                                  </m:r>
                                  <m:r>
                                    <a:rPr lang="en-CA" sz="32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CA" sz="3200" b="0" i="1" smtClean="0">
                                      <a:latin typeface="Cambria Math" panose="02040503050406030204" pitchFamily="18" charset="0"/>
                                    </a:rPr>
                                    <m:t>=−2</m:t>
                                  </m:r>
                                </m:e>
                              </m:d>
                            </m:oMath>
                          </a14:m>
                          <a:r>
                            <a:rPr lang="en-CA" sz="3200" b="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a:t>  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28912744"/>
                      </a:ext>
                    </a:extLst>
                  </a:tr>
                  <a:tr h="1237899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GB" sz="2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26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GB" sz="2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GB" sz="26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rad>
                                </m:den>
                              </m:f>
                              <m:d>
                                <m:dPr>
                                  <m:ctrlPr>
                                    <a:rPr lang="en-GB" sz="2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⟩"/>
                                      <m:ctrlPr>
                                        <a:rPr lang="en-CA" sz="26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CA" sz="260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↑↑</m:t>
                                      </m:r>
                                      <m:r>
                                        <a:rPr lang="en-CA" sz="26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↑</m:t>
                                      </m:r>
                                      <m:r>
                                        <a:rPr lang="en-CA" sz="260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↓</m:t>
                                      </m:r>
                                    </m:e>
                                  </m:d>
                                  <m:r>
                                    <a:rPr lang="en-GB" sz="26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d>
                                    <m:dPr>
                                      <m:begChr m:val="|"/>
                                      <m:endChr m:val="⟩"/>
                                      <m:ctrlPr>
                                        <a:rPr lang="en-CA" sz="2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CA" sz="260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↓</m:t>
                                      </m:r>
                                      <m:r>
                                        <a:rPr lang="en-CA" sz="26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↑</m:t>
                                      </m:r>
                                      <m:r>
                                        <a:rPr lang="en-CA" sz="260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↑↑</m:t>
                                      </m:r>
                                    </m:e>
                                  </m:d>
                                </m:e>
                              </m:d>
                            </m:oMath>
                          </a14:m>
                          <a:r>
                            <a:rPr lang="en-GB" sz="2600" i="1" dirty="0">
                              <a:latin typeface="Cambria Math" panose="02040503050406030204" pitchFamily="18" charset="0"/>
                            </a:rPr>
                            <a:t> </a:t>
                          </a:r>
                        </a:p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GB" sz="2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26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GB" sz="2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GB" sz="2600" b="0" i="1" smtClean="0"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e>
                                  </m:rad>
                                </m:den>
                              </m:f>
                              <m:d>
                                <m:dPr>
                                  <m:ctrlPr>
                                    <a:rPr lang="en-GB" sz="2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⟩"/>
                                      <m:ctrlPr>
                                        <a:rPr lang="en-CA" sz="26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CA" sz="260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↑↑</m:t>
                                      </m:r>
                                      <m:r>
                                        <a:rPr lang="en-CA" sz="260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↓↓</m:t>
                                      </m:r>
                                    </m:e>
                                  </m:d>
                                  <m:r>
                                    <a:rPr lang="en-GB" sz="26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d>
                                    <m:dPr>
                                      <m:begChr m:val="|"/>
                                      <m:endChr m:val="⟩"/>
                                      <m:ctrlPr>
                                        <a:rPr lang="en-CA" sz="2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CA" sz="260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↑</m:t>
                                      </m:r>
                                      <m:r>
                                        <a:rPr lang="en-CA" sz="260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↓</m:t>
                                      </m:r>
                                      <m:r>
                                        <a:rPr lang="en-CA" sz="260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↑</m:t>
                                      </m:r>
                                      <m:r>
                                        <a:rPr lang="en-CA" sz="260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↓</m:t>
                                      </m:r>
                                    </m:e>
                                  </m:d>
                                  <m:r>
                                    <a:rPr lang="en-GB" sz="26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d>
                                    <m:dPr>
                                      <m:begChr m:val="|"/>
                                      <m:endChr m:val="⟩"/>
                                      <m:ctrlPr>
                                        <a:rPr lang="en-CA" sz="2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CA" sz="260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↓</m:t>
                                      </m:r>
                                      <m:r>
                                        <a:rPr lang="en-CA" sz="260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↑</m:t>
                                      </m:r>
                                      <m:r>
                                        <a:rPr lang="en-CA" sz="260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↓</m:t>
                                      </m:r>
                                      <m:r>
                                        <a:rPr lang="en-CA" sz="260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↑</m:t>
                                      </m:r>
                                    </m:e>
                                  </m:d>
                                  <m:r>
                                    <a:rPr lang="en-GB" sz="26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d>
                                    <m:dPr>
                                      <m:begChr m:val="|"/>
                                      <m:endChr m:val="⟩"/>
                                      <m:ctrlPr>
                                        <a:rPr lang="en-CA" sz="2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CA" sz="260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↓↓</m:t>
                                      </m:r>
                                      <m:r>
                                        <a:rPr lang="en-CA" sz="260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↑↑</m:t>
                                      </m:r>
                                    </m:e>
                                  </m:d>
                                </m:e>
                              </m:d>
                            </m:oMath>
                          </a14:m>
                          <a:r>
                            <a:rPr lang="en-GB" sz="2600" i="1" dirty="0">
                              <a:latin typeface="Cambria Math" panose="02040503050406030204" pitchFamily="18" charset="0"/>
                            </a:rPr>
                            <a:t> </a:t>
                          </a:r>
                        </a:p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GB" sz="2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26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GB" sz="2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GB" sz="26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rad>
                                </m:den>
                              </m:f>
                              <m:d>
                                <m:dPr>
                                  <m:ctrlPr>
                                    <a:rPr lang="en-GB" sz="2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⟩"/>
                                      <m:ctrlPr>
                                        <a:rPr lang="en-CA" sz="26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CA" sz="260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↑</m:t>
                                      </m:r>
                                      <m:r>
                                        <a:rPr lang="en-CA" sz="260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↓↓↓</m:t>
                                      </m:r>
                                    </m:e>
                                  </m:d>
                                  <m:r>
                                    <a:rPr lang="en-GB" sz="26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d>
                                    <m:dPr>
                                      <m:begChr m:val="|"/>
                                      <m:endChr m:val="⟩"/>
                                      <m:ctrlPr>
                                        <a:rPr lang="en-CA" sz="2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CA" sz="260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↓↓↓</m:t>
                                      </m:r>
                                      <m:r>
                                        <a:rPr lang="en-CA" sz="26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↑</m:t>
                                      </m:r>
                                    </m:e>
                                  </m:d>
                                </m:e>
                              </m:d>
                            </m:oMath>
                          </a14:m>
                          <a:r>
                            <a:rPr lang="en-CA" sz="2600" i="1" dirty="0">
                              <a:latin typeface="Cambria Math" panose="02040503050406030204" pitchFamily="18" charset="0"/>
                            </a:rPr>
                            <a:t> 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600"/>
                            </a:spcAft>
                          </a:pPr>
                          <a14:m>
                            <m:oMath xmlns:m="http://schemas.openxmlformats.org/officeDocument/2006/math">
                              <m:d>
                                <m:dPr>
                                  <m:begChr m:val="|"/>
                                  <m:endChr m:val="⟩"/>
                                  <m:ctrlPr>
                                    <a:rPr lang="en-CA" sz="32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A" sz="3200" b="0" i="1" smtClean="0">
                                      <a:solidFill>
                                        <a:srgbClr val="FF0066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CA" sz="3200" b="0" i="1" smtClean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GB" sz="32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CA" sz="32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CA" sz="32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CA" sz="3200" b="0" i="1" smtClean="0">
                                      <a:latin typeface="Cambria Math" panose="02040503050406030204" pitchFamily="18" charset="0"/>
                                    </a:rPr>
                                    <m:t>=+1</m:t>
                                  </m:r>
                                </m:e>
                              </m:d>
                            </m:oMath>
                          </a14:m>
                          <a:r>
                            <a:rPr lang="en-CA" sz="3200" b="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a:t> </a:t>
                          </a:r>
                        </a:p>
                        <a:p>
                          <a:pPr algn="ctr">
                            <a:spcAft>
                              <a:spcPts val="600"/>
                            </a:spcAft>
                          </a:pPr>
                          <a14:m>
                            <m:oMath xmlns:m="http://schemas.openxmlformats.org/officeDocument/2006/math">
                              <m:d>
                                <m:dPr>
                                  <m:begChr m:val="|"/>
                                  <m:endChr m:val="⟩"/>
                                  <m:ctrlPr>
                                    <a:rPr lang="en-CA" sz="32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A" sz="3200" b="0" i="1" smtClean="0">
                                      <a:solidFill>
                                        <a:srgbClr val="FF0066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CA" sz="3200" b="0" i="1" smtClean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GB" sz="32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CA" sz="32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CA" sz="32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CA" sz="3200" b="0" i="1" smtClean="0">
                                      <a:latin typeface="Cambria Math" panose="02040503050406030204" pitchFamily="18" charset="0"/>
                                    </a:rPr>
                                    <m:t>=  0 </m:t>
                                  </m:r>
                                </m:e>
                              </m:d>
                            </m:oMath>
                          </a14:m>
                          <a:r>
                            <a:rPr lang="en-CA" sz="3200" b="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a:t> </a:t>
                          </a:r>
                        </a:p>
                        <a:p>
                          <a:pPr algn="ctr"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|"/>
                                    <m:endChr m:val="⟩"/>
                                    <m:ctrlPr>
                                      <a:rPr lang="en-CA" sz="3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CA" sz="3200" b="0" i="1" smtClean="0">
                                        <a:solidFill>
                                          <a:srgbClr val="FF0066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CA" sz="3200" b="0" i="1" smtClean="0"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a:rPr lang="en-GB" sz="32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CA" sz="32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CA" sz="32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CA" sz="3200" b="0" i="1" smtClean="0">
                                        <a:latin typeface="Cambria Math" panose="02040503050406030204" pitchFamily="18" charset="0"/>
                                      </a:rPr>
                                      <m:t>=−1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CA" sz="3200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53201653"/>
                      </a:ext>
                    </a:extLst>
                  </a:tr>
                  <a:tr h="413720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GB" sz="2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26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GB" sz="2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GB" sz="2600" b="0" i="1" smtClean="0">
                                          <a:latin typeface="Cambria Math" panose="02040503050406030204" pitchFamily="18" charset="0"/>
                                        </a:rPr>
                                        <m:t>6</m:t>
                                      </m:r>
                                    </m:e>
                                  </m:rad>
                                </m:den>
                              </m:f>
                              <m:d>
                                <m:dPr>
                                  <m:ctrlPr>
                                    <a:rPr lang="en-GB" sz="2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⟩"/>
                                      <m:ctrlPr>
                                        <a:rPr lang="en-CA" sz="26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CA" sz="260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↑↑</m:t>
                                      </m:r>
                                      <m:r>
                                        <a:rPr lang="en-CA" sz="260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↓↓</m:t>
                                      </m:r>
                                    </m:e>
                                  </m:d>
                                  <m:r>
                                    <a:rPr lang="en-GB" sz="26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d>
                                    <m:dPr>
                                      <m:begChr m:val="|"/>
                                      <m:endChr m:val="⟩"/>
                                      <m:ctrlPr>
                                        <a:rPr lang="en-CA" sz="26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CA" sz="260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↑</m:t>
                                      </m:r>
                                      <m:r>
                                        <a:rPr lang="en-CA" sz="260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↓</m:t>
                                      </m:r>
                                      <m:r>
                                        <a:rPr lang="en-CA" sz="260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↑</m:t>
                                      </m:r>
                                      <m:r>
                                        <a:rPr lang="en-CA" sz="260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↓</m:t>
                                      </m:r>
                                    </m:e>
                                  </m:d>
                                  <m:r>
                                    <a:rPr lang="en-GB" sz="26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d>
                                    <m:dPr>
                                      <m:begChr m:val="|"/>
                                      <m:endChr m:val="⟩"/>
                                      <m:ctrlPr>
                                        <a:rPr lang="en-CA" sz="26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CA" sz="260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↑</m:t>
                                      </m:r>
                                      <m:r>
                                        <a:rPr lang="en-CA" sz="260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↓↓</m:t>
                                      </m:r>
                                      <m:r>
                                        <a:rPr lang="en-CA" sz="260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↑</m:t>
                                      </m:r>
                                    </m:e>
                                  </m:d>
                                  <m:r>
                                    <a:rPr lang="en-GB" sz="26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d>
                                    <m:dPr>
                                      <m:begChr m:val="|"/>
                                      <m:endChr m:val="⟩"/>
                                      <m:ctrlPr>
                                        <a:rPr lang="en-CA" sz="26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CA" sz="260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↓</m:t>
                                      </m:r>
                                      <m:r>
                                        <a:rPr lang="en-CA" sz="260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↑↑</m:t>
                                      </m:r>
                                      <m:r>
                                        <a:rPr lang="en-CA" sz="260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↓</m:t>
                                      </m:r>
                                    </m:e>
                                  </m:d>
                                  <m:r>
                                    <a:rPr lang="en-GB" sz="26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d>
                                    <m:dPr>
                                      <m:begChr m:val="|"/>
                                      <m:endChr m:val="⟩"/>
                                      <m:ctrlPr>
                                        <a:rPr lang="en-CA" sz="26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CA" sz="260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↓</m:t>
                                      </m:r>
                                      <m:r>
                                        <a:rPr lang="en-CA" sz="260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↑</m:t>
                                      </m:r>
                                      <m:r>
                                        <a:rPr lang="en-CA" sz="260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↓</m:t>
                                      </m:r>
                                      <m:r>
                                        <a:rPr lang="en-CA" sz="260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↑</m:t>
                                      </m:r>
                                    </m:e>
                                  </m:d>
                                  <m:r>
                                    <a:rPr lang="en-GB" sz="26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d>
                                    <m:dPr>
                                      <m:begChr m:val="|"/>
                                      <m:endChr m:val="⟩"/>
                                      <m:ctrlPr>
                                        <a:rPr lang="en-CA" sz="26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CA" sz="260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↓↓</m:t>
                                      </m:r>
                                      <m:r>
                                        <a:rPr lang="en-CA" sz="260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↑</m:t>
                                      </m:r>
                                      <m:r>
                                        <a:rPr lang="en-CA" sz="26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↑</m:t>
                                      </m:r>
                                    </m:e>
                                  </m:d>
                                </m:e>
                              </m:d>
                            </m:oMath>
                          </a14:m>
                          <a:r>
                            <a:rPr lang="en-CA" sz="2600" dirty="0"/>
                            <a:t> 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600"/>
                            </a:spcAft>
                          </a:pPr>
                          <a14:m>
                            <m:oMath xmlns:m="http://schemas.openxmlformats.org/officeDocument/2006/math">
                              <m:d>
                                <m:dPr>
                                  <m:begChr m:val="|"/>
                                  <m:endChr m:val="⟩"/>
                                  <m:ctrlPr>
                                    <a:rPr lang="en-CA" sz="32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A" sz="3200" b="0" i="1" smtClean="0">
                                      <a:solidFill>
                                        <a:srgbClr val="FF0066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CA" sz="3200" b="0" i="1" smtClean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GB" sz="32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CA" sz="32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CA" sz="32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CA" sz="3200" b="0" i="1" smtClean="0">
                                      <a:latin typeface="Cambria Math" panose="02040503050406030204" pitchFamily="18" charset="0"/>
                                    </a:rPr>
                                    <m:t>=  0 </m:t>
                                  </m:r>
                                </m:e>
                              </m:d>
                            </m:oMath>
                          </a14:m>
                          <a:r>
                            <a:rPr lang="en-CA" sz="3200" b="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a:t> 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7798935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2E585915-3AF1-6497-6DCF-AFE04522666C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65471" y="1509865"/>
              <a:ext cx="11710219" cy="5354321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8059379">
                      <a:extLst>
                        <a:ext uri="{9D8B030D-6E8A-4147-A177-3AD203B41FA5}">
                          <a16:colId xmlns:a16="http://schemas.microsoft.com/office/drawing/2014/main" val="28358013"/>
                        </a:ext>
                      </a:extLst>
                    </a:gridCol>
                    <a:gridCol w="3650840">
                      <a:extLst>
                        <a:ext uri="{9D8B030D-6E8A-4147-A177-3AD203B41FA5}">
                          <a16:colId xmlns:a16="http://schemas.microsoft.com/office/drawing/2014/main" val="1469716152"/>
                        </a:ext>
                      </a:extLst>
                    </a:gridCol>
                  </a:tblGrid>
                  <a:tr h="28346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76" t="-215" r="-45427" b="-892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21035" t="-215" r="-334" b="-8927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8912744"/>
                      </a:ext>
                    </a:extLst>
                  </a:tr>
                  <a:tr h="184334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76" t="-154125" r="-45427" b="-372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21035" t="-154125" r="-334" b="-3729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53201653"/>
                      </a:ext>
                    </a:extLst>
                  </a:tr>
                  <a:tr h="67633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76" t="-693694" r="-45427" b="-180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21035" t="-693694" r="-334" b="-180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7798935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69D234A-08BA-B20C-2F8F-3400D684EDA2}"/>
                  </a:ext>
                </a:extLst>
              </p:cNvPr>
              <p:cNvSpPr txBox="1"/>
              <p:nvPr/>
            </p:nvSpPr>
            <p:spPr>
              <a:xfrm>
                <a:off x="0" y="-29497"/>
                <a:ext cx="12192000" cy="15770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CA" sz="4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Dimension:  </a:t>
                </a:r>
                <a14:m>
                  <m:oMath xmlns:m="http://schemas.openxmlformats.org/officeDocument/2006/math">
                    <m:r>
                      <a:rPr kumimoji="0" lang="en-CA" sz="4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2⊗2⊗2</m:t>
                    </m:r>
                    <m:r>
                      <a:rPr kumimoji="0" lang="en-CA" sz="4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⊗2</m:t>
                    </m:r>
                    <m:r>
                      <a:rPr kumimoji="0" lang="en-CA" sz="4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 5⊕</m:t>
                    </m:r>
                    <m:r>
                      <a:rPr kumimoji="0" lang="en-GB" sz="4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3</m:t>
                    </m:r>
                    <m:r>
                      <a:rPr kumimoji="0" lang="en-CA" sz="4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⊕</m:t>
                    </m:r>
                    <m:r>
                      <a:rPr kumimoji="0" lang="en-GB" sz="4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1</m:t>
                    </m:r>
                    <m:r>
                      <a:rPr kumimoji="0" lang="en-CA" sz="4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⊕</m:t>
                    </m:r>
                    <m:r>
                      <a:rPr kumimoji="0" lang="en-GB" sz="4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3</m:t>
                    </m:r>
                    <m:r>
                      <a:rPr kumimoji="0" lang="en-CA" sz="4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⊕</m:t>
                    </m:r>
                    <m:r>
                      <a:rPr kumimoji="0" lang="en-GB" sz="4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3</m:t>
                    </m:r>
                    <m:r>
                      <a:rPr kumimoji="0" lang="en-CA" sz="4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⊕</m:t>
                    </m:r>
                    <m:r>
                      <a:rPr kumimoji="0" lang="en-GB" sz="4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1</m:t>
                    </m:r>
                  </m:oMath>
                </a14:m>
                <a:endParaRPr kumimoji="0" lang="en-CA" sz="4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CA" sz="4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Spin:         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0" lang="en-CA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Pr>
                      <m:num>
                        <m:r>
                          <a:rPr kumimoji="0" lang="en-CA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</m:t>
                        </m:r>
                      </m:num>
                      <m:den>
                        <m:r>
                          <a:rPr kumimoji="0" lang="en-CA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den>
                    </m:f>
                    <m:r>
                      <a:rPr kumimoji="0" lang="en-CA" sz="4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⊗ </m:t>
                    </m:r>
                    <m:f>
                      <m:fPr>
                        <m:ctrlPr>
                          <a:rPr kumimoji="0" lang="en-CA" sz="4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Pr>
                      <m:num>
                        <m:r>
                          <a:rPr kumimoji="0" lang="en-CA" sz="4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</m:t>
                        </m:r>
                      </m:num>
                      <m:den>
                        <m:r>
                          <a:rPr kumimoji="0" lang="en-CA" sz="4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den>
                    </m:f>
                    <m:r>
                      <a:rPr kumimoji="0" lang="en-CA" sz="4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⊗</m:t>
                    </m:r>
                    <m:f>
                      <m:fPr>
                        <m:ctrlPr>
                          <a:rPr kumimoji="0" lang="en-CA" sz="4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Pr>
                      <m:num>
                        <m:r>
                          <a:rPr kumimoji="0" lang="en-CA" sz="4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</m:t>
                        </m:r>
                      </m:num>
                      <m:den>
                        <m:r>
                          <a:rPr kumimoji="0" lang="en-CA" sz="4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den>
                    </m:f>
                    <m:r>
                      <a:rPr kumimoji="0" lang="en-CA" sz="4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  <m:r>
                      <a:rPr kumimoji="0" lang="en-CA" sz="4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⊗</m:t>
                    </m:r>
                    <m:f>
                      <m:fPr>
                        <m:ctrlPr>
                          <a:rPr kumimoji="0" lang="en-CA" sz="4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Pr>
                      <m:num>
                        <m:r>
                          <a:rPr kumimoji="0" lang="en-CA" sz="4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</m:t>
                        </m:r>
                      </m:num>
                      <m:den>
                        <m:r>
                          <a:rPr kumimoji="0" lang="en-CA" sz="4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den>
                    </m:f>
                    <m:r>
                      <a:rPr kumimoji="0" lang="en-CA" sz="4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 2⊕</m:t>
                    </m:r>
                    <m:r>
                      <a:rPr kumimoji="0" lang="en-GB" sz="4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1</m:t>
                    </m:r>
                    <m:r>
                      <a:rPr kumimoji="0" lang="en-CA" sz="4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⊕</m:t>
                    </m:r>
                    <m:r>
                      <a:rPr kumimoji="0" lang="en-GB" sz="4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0</m:t>
                    </m:r>
                    <m:r>
                      <a:rPr kumimoji="0" lang="en-CA" sz="4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⊕</m:t>
                    </m:r>
                    <m:r>
                      <a:rPr kumimoji="0" lang="en-GB" sz="4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1</m:t>
                    </m:r>
                    <m:r>
                      <a:rPr kumimoji="0" lang="en-CA" sz="4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⊕</m:t>
                    </m:r>
                    <m:r>
                      <a:rPr kumimoji="0" lang="en-GB" sz="4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1</m:t>
                    </m:r>
                    <m:r>
                      <a:rPr kumimoji="0" lang="en-CA" sz="4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⊕</m:t>
                    </m:r>
                    <m:r>
                      <a:rPr kumimoji="0" lang="en-GB" sz="4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0</m:t>
                    </m:r>
                  </m:oMath>
                </a14:m>
                <a:endParaRPr kumimoji="0" lang="en-CA" sz="4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69D234A-08BA-B20C-2F8F-3400D684ED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-29497"/>
                <a:ext cx="12192000" cy="1577098"/>
              </a:xfrm>
              <a:prstGeom prst="rect">
                <a:avLst/>
              </a:prstGeom>
              <a:blipFill>
                <a:blip r:embed="rId4"/>
                <a:stretch>
                  <a:fillRect l="-1750" t="-6950" b="-772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517369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484"/>
    </mc:Choice>
    <mc:Fallback xmlns="">
      <p:transition spd="slow" advTm="124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BEBBAE-D5D1-E8B9-13CF-DE134CAC53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2E585915-3AF1-6497-6DCF-AFE04522666C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65471" y="1509539"/>
              <a:ext cx="11710219" cy="5305998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8059379">
                      <a:extLst>
                        <a:ext uri="{9D8B030D-6E8A-4147-A177-3AD203B41FA5}">
                          <a16:colId xmlns:a16="http://schemas.microsoft.com/office/drawing/2014/main" val="28358013"/>
                        </a:ext>
                      </a:extLst>
                    </a:gridCol>
                    <a:gridCol w="3650840">
                      <a:extLst>
                        <a:ext uri="{9D8B030D-6E8A-4147-A177-3AD203B41FA5}">
                          <a16:colId xmlns:a16="http://schemas.microsoft.com/office/drawing/2014/main" val="1469716152"/>
                        </a:ext>
                      </a:extLst>
                    </a:gridCol>
                  </a:tblGrid>
                  <a:tr h="2020583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GB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32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GB" sz="3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GB" sz="32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rad>
                                </m:den>
                              </m:f>
                              <m:d>
                                <m:dPr>
                                  <m:ctrlPr>
                                    <a:rPr lang="en-GB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⟩"/>
                                      <m:ctrlPr>
                                        <a:rPr lang="en-CA" sz="32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CA" sz="320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↑↑↑</m:t>
                                      </m:r>
                                      <m:r>
                                        <a:rPr lang="en-CA" sz="320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↓</m:t>
                                      </m:r>
                                    </m:e>
                                  </m:d>
                                  <m:r>
                                    <a:rPr lang="en-CA" sz="32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d>
                                    <m:dPr>
                                      <m:begChr m:val="|"/>
                                      <m:endChr m:val="⟩"/>
                                      <m:ctrlPr>
                                        <a:rPr lang="en-CA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CA" sz="320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↑↑</m:t>
                                      </m:r>
                                      <m:r>
                                        <a:rPr lang="en-CA" sz="320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↓</m:t>
                                      </m:r>
                                      <m:r>
                                        <a:rPr lang="en-CA" sz="32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↑</m:t>
                                      </m:r>
                                    </m:e>
                                  </m:d>
                                </m:e>
                              </m:d>
                            </m:oMath>
                          </a14:m>
                          <a:r>
                            <a:rPr lang="en-CA" sz="3200" dirty="0"/>
                            <a:t> </a:t>
                          </a:r>
                        </a:p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GB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32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GB" sz="3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GB" sz="3200" b="0" i="1" smtClean="0"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e>
                                  </m:rad>
                                </m:den>
                              </m:f>
                              <m:d>
                                <m:dPr>
                                  <m:ctrlPr>
                                    <a:rPr lang="en-GB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⟩"/>
                                      <m:ctrlPr>
                                        <a:rPr lang="en-CA" sz="32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CA" sz="320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↑</m:t>
                                      </m:r>
                                      <m:r>
                                        <a:rPr lang="en-CA" sz="320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↓</m:t>
                                      </m:r>
                                      <m:r>
                                        <a:rPr lang="en-CA" sz="320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↑</m:t>
                                      </m:r>
                                      <m:r>
                                        <a:rPr lang="en-CA" sz="320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↓</m:t>
                                      </m:r>
                                    </m:e>
                                  </m:d>
                                  <m:r>
                                    <a:rPr lang="en-CA" sz="32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d>
                                    <m:dPr>
                                      <m:begChr m:val="|"/>
                                      <m:endChr m:val="⟩"/>
                                      <m:ctrlPr>
                                        <a:rPr lang="en-CA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CA" sz="320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↓</m:t>
                                      </m:r>
                                      <m:r>
                                        <a:rPr lang="en-CA" sz="320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↑↑</m:t>
                                      </m:r>
                                      <m:r>
                                        <a:rPr lang="en-CA" sz="320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↓</m:t>
                                      </m:r>
                                    </m:e>
                                  </m:d>
                                  <m:r>
                                    <a:rPr lang="en-CA" sz="32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d>
                                    <m:dPr>
                                      <m:begChr m:val="|"/>
                                      <m:endChr m:val="⟩"/>
                                      <m:ctrlPr>
                                        <a:rPr lang="en-CA" sz="32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CA" sz="320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↑</m:t>
                                      </m:r>
                                      <m:r>
                                        <a:rPr lang="en-CA" sz="320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↓↓</m:t>
                                      </m:r>
                                      <m:r>
                                        <a:rPr lang="en-CA" sz="32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↑</m:t>
                                      </m:r>
                                    </m:e>
                                  </m:d>
                                  <m:r>
                                    <a:rPr lang="en-CA" sz="32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d>
                                    <m:dPr>
                                      <m:begChr m:val="|"/>
                                      <m:endChr m:val="⟩"/>
                                      <m:ctrlPr>
                                        <a:rPr lang="en-CA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CA" sz="320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↓</m:t>
                                      </m:r>
                                      <m:r>
                                        <a:rPr lang="en-CA" sz="320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↑</m:t>
                                      </m:r>
                                      <m:r>
                                        <a:rPr lang="en-CA" sz="320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↓</m:t>
                                      </m:r>
                                      <m:r>
                                        <a:rPr lang="en-CA" sz="32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↑</m:t>
                                      </m:r>
                                    </m:e>
                                  </m:d>
                                </m:e>
                              </m:d>
                            </m:oMath>
                          </a14:m>
                          <a:r>
                            <a:rPr lang="en-CA" sz="3200" dirty="0"/>
                            <a:t> </a:t>
                          </a:r>
                        </a:p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GB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32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GB" sz="3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GB" sz="32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rad>
                                </m:den>
                              </m:f>
                              <m:d>
                                <m:dPr>
                                  <m:ctrlPr>
                                    <a:rPr lang="en-GB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⟩"/>
                                      <m:ctrlPr>
                                        <a:rPr lang="en-CA" sz="32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CA" sz="320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↓↓</m:t>
                                      </m:r>
                                      <m:r>
                                        <a:rPr lang="en-CA" sz="320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↑</m:t>
                                      </m:r>
                                      <m:r>
                                        <a:rPr lang="en-CA" sz="320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↓</m:t>
                                      </m:r>
                                    </m:e>
                                  </m:d>
                                  <m:r>
                                    <a:rPr lang="en-CA" sz="32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d>
                                    <m:dPr>
                                      <m:begChr m:val="|"/>
                                      <m:endChr m:val="⟩"/>
                                      <m:ctrlPr>
                                        <a:rPr lang="en-CA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CA" sz="320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↓↓↓</m:t>
                                      </m:r>
                                      <m:r>
                                        <a:rPr lang="en-CA" sz="32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↑</m:t>
                                      </m:r>
                                    </m:e>
                                  </m:d>
                                </m:e>
                              </m:d>
                            </m:oMath>
                          </a14:m>
                          <a:r>
                            <a:rPr lang="en-CA" sz="3200" dirty="0"/>
                            <a:t> 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600"/>
                            </a:spcAft>
                          </a:pPr>
                          <a14:m>
                            <m:oMath xmlns:m="http://schemas.openxmlformats.org/officeDocument/2006/math">
                              <m:d>
                                <m:dPr>
                                  <m:begChr m:val="|"/>
                                  <m:endChr m:val="⟩"/>
                                  <m:ctrlPr>
                                    <a:rPr lang="en-CA" sz="3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A" sz="3600" b="0" i="1" smtClean="0">
                                      <a:solidFill>
                                        <a:srgbClr val="FF0066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CA" sz="3600" b="0" i="1" smtClean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GB" sz="36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CA" sz="36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CA" sz="36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CA" sz="3600" b="0" i="1" smtClean="0">
                                      <a:latin typeface="Cambria Math" panose="02040503050406030204" pitchFamily="18" charset="0"/>
                                    </a:rPr>
                                    <m:t>=+1</m:t>
                                  </m:r>
                                </m:e>
                              </m:d>
                            </m:oMath>
                          </a14:m>
                          <a:r>
                            <a:rPr lang="en-CA" sz="3600" b="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a:t> </a:t>
                          </a:r>
                        </a:p>
                        <a:p>
                          <a:pPr algn="ctr">
                            <a:spcAft>
                              <a:spcPts val="600"/>
                            </a:spcAft>
                          </a:pPr>
                          <a14:m>
                            <m:oMath xmlns:m="http://schemas.openxmlformats.org/officeDocument/2006/math">
                              <m:d>
                                <m:dPr>
                                  <m:begChr m:val="|"/>
                                  <m:endChr m:val="⟩"/>
                                  <m:ctrlPr>
                                    <a:rPr lang="en-CA" sz="3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A" sz="3600" b="0" i="1" smtClean="0">
                                      <a:solidFill>
                                        <a:srgbClr val="FF0066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CA" sz="3600" b="0" i="1" smtClean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GB" sz="36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CA" sz="36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CA" sz="36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CA" sz="3600" b="0" i="1" smtClean="0">
                                      <a:latin typeface="Cambria Math" panose="02040503050406030204" pitchFamily="18" charset="0"/>
                                    </a:rPr>
                                    <m:t>=  0 </m:t>
                                  </m:r>
                                </m:e>
                              </m:d>
                            </m:oMath>
                          </a14:m>
                          <a:r>
                            <a:rPr lang="en-CA" sz="3600" b="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a:t> </a:t>
                          </a:r>
                        </a:p>
                        <a:p>
                          <a:pPr algn="ctr">
                            <a:spcAft>
                              <a:spcPts val="600"/>
                            </a:spcAft>
                          </a:pPr>
                          <a14:m>
                            <m:oMath xmlns:m="http://schemas.openxmlformats.org/officeDocument/2006/math">
                              <m:d>
                                <m:dPr>
                                  <m:begChr m:val="|"/>
                                  <m:endChr m:val="⟩"/>
                                  <m:ctrlPr>
                                    <a:rPr lang="en-CA" sz="3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A" sz="3600" b="0" i="1" smtClean="0">
                                      <a:solidFill>
                                        <a:srgbClr val="FF0066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CA" sz="3600" b="0" i="1" smtClean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GB" sz="36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CA" sz="36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CA" sz="36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CA" sz="3600" b="0" i="1" smtClean="0">
                                      <a:latin typeface="Cambria Math" panose="02040503050406030204" pitchFamily="18" charset="0"/>
                                    </a:rPr>
                                    <m:t>=−1</m:t>
                                  </m:r>
                                </m:e>
                              </m:d>
                            </m:oMath>
                          </a14:m>
                          <a:r>
                            <a:rPr lang="en-CA" sz="3600" b="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a:t> 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29358221"/>
                      </a:ext>
                    </a:extLst>
                  </a:tr>
                  <a:tr h="2020583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GB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32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GB" sz="3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GB" sz="32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rad>
                                </m:den>
                              </m:f>
                              <m:d>
                                <m:dPr>
                                  <m:ctrlPr>
                                    <a:rPr lang="en-GB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⟩"/>
                                      <m:ctrlPr>
                                        <a:rPr lang="en-CA" sz="32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CA" sz="320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↑</m:t>
                                      </m:r>
                                      <m:r>
                                        <a:rPr lang="en-CA" sz="320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↓</m:t>
                                      </m:r>
                                      <m:r>
                                        <a:rPr lang="en-CA" sz="320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↑↑</m:t>
                                      </m:r>
                                    </m:e>
                                  </m:d>
                                  <m:r>
                                    <a:rPr lang="en-CA" sz="32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d>
                                    <m:dPr>
                                      <m:begChr m:val="|"/>
                                      <m:endChr m:val="⟩"/>
                                      <m:ctrlPr>
                                        <a:rPr lang="en-CA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CA" sz="320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↓</m:t>
                                      </m:r>
                                      <m:r>
                                        <a:rPr lang="en-CA" sz="320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↑↑↑</m:t>
                                      </m:r>
                                    </m:e>
                                  </m:d>
                                </m:e>
                              </m:d>
                            </m:oMath>
                          </a14:m>
                          <a:r>
                            <a:rPr lang="en-CA" sz="3200" dirty="0"/>
                            <a:t> 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GB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32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GB" sz="3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GB" sz="3200" b="0" i="1" smtClean="0"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e>
                                  </m:rad>
                                </m:den>
                              </m:f>
                              <m:d>
                                <m:dPr>
                                  <m:ctrlPr>
                                    <a:rPr lang="en-GB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⟩"/>
                                      <m:ctrlPr>
                                        <a:rPr lang="en-CA" sz="32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CA" sz="320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↑</m:t>
                                      </m:r>
                                      <m:r>
                                        <a:rPr lang="en-CA" sz="320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↓</m:t>
                                      </m:r>
                                      <m:r>
                                        <a:rPr lang="en-CA" sz="320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↑</m:t>
                                      </m:r>
                                      <m:r>
                                        <a:rPr lang="en-CA" sz="320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↓</m:t>
                                      </m:r>
                                    </m:e>
                                  </m:d>
                                  <m:r>
                                    <a:rPr lang="en-CA" sz="32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d>
                                    <m:dPr>
                                      <m:begChr m:val="|"/>
                                      <m:endChr m:val="⟩"/>
                                      <m:ctrlPr>
                                        <a:rPr lang="en-CA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CA" sz="320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↓</m:t>
                                      </m:r>
                                      <m:r>
                                        <a:rPr lang="en-CA" sz="320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↑↑</m:t>
                                      </m:r>
                                      <m:r>
                                        <a:rPr lang="en-CA" sz="320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↓</m:t>
                                      </m:r>
                                    </m:e>
                                  </m:d>
                                  <m:r>
                                    <a:rPr lang="en-CA" sz="32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d>
                                    <m:dPr>
                                      <m:begChr m:val="|"/>
                                      <m:endChr m:val="⟩"/>
                                      <m:ctrlPr>
                                        <a:rPr lang="en-CA" sz="32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CA" sz="320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↑</m:t>
                                      </m:r>
                                      <m:r>
                                        <a:rPr lang="en-CA" sz="320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↓↓</m:t>
                                      </m:r>
                                      <m:r>
                                        <a:rPr lang="en-CA" sz="32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↑</m:t>
                                      </m:r>
                                    </m:e>
                                  </m:d>
                                  <m:r>
                                    <a:rPr lang="en-CA" sz="32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d>
                                    <m:dPr>
                                      <m:begChr m:val="|"/>
                                      <m:endChr m:val="⟩"/>
                                      <m:ctrlPr>
                                        <a:rPr lang="en-CA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CA" sz="320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↓</m:t>
                                      </m:r>
                                      <m:r>
                                        <a:rPr lang="en-CA" sz="320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↑</m:t>
                                      </m:r>
                                      <m:r>
                                        <a:rPr lang="en-CA" sz="320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↓</m:t>
                                      </m:r>
                                      <m:r>
                                        <a:rPr lang="en-CA" sz="32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↑</m:t>
                                      </m:r>
                                    </m:e>
                                  </m:d>
                                </m:e>
                              </m:d>
                            </m:oMath>
                          </a14:m>
                          <a:r>
                            <a:rPr lang="en-CA" sz="3200" dirty="0"/>
                            <a:t> </a:t>
                          </a:r>
                        </a:p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GB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32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GB" sz="3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GB" sz="32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rad>
                                </m:den>
                              </m:f>
                              <m:d>
                                <m:dPr>
                                  <m:ctrlPr>
                                    <a:rPr lang="en-GB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⟩"/>
                                      <m:ctrlPr>
                                        <a:rPr lang="en-CA" sz="32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CA" sz="320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↑</m:t>
                                      </m:r>
                                      <m:r>
                                        <a:rPr lang="en-CA" sz="320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↓↓↓</m:t>
                                      </m:r>
                                    </m:e>
                                  </m:d>
                                  <m:r>
                                    <a:rPr lang="en-CA" sz="32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d>
                                    <m:dPr>
                                      <m:begChr m:val="|"/>
                                      <m:endChr m:val="⟩"/>
                                      <m:ctrlPr>
                                        <a:rPr lang="en-CA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CA" sz="320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↓</m:t>
                                      </m:r>
                                      <m:r>
                                        <a:rPr lang="en-CA" sz="320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↑</m:t>
                                      </m:r>
                                      <m:r>
                                        <a:rPr lang="en-CA" sz="320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↓↓</m:t>
                                      </m:r>
                                    </m:e>
                                  </m:d>
                                </m:e>
                              </m:d>
                            </m:oMath>
                          </a14:m>
                          <a:r>
                            <a:rPr lang="en-CA" sz="3200" dirty="0"/>
                            <a:t> 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600"/>
                            </a:spcAft>
                          </a:pPr>
                          <a14:m>
                            <m:oMath xmlns:m="http://schemas.openxmlformats.org/officeDocument/2006/math">
                              <m:d>
                                <m:dPr>
                                  <m:begChr m:val="|"/>
                                  <m:endChr m:val="⟩"/>
                                  <m:ctrlPr>
                                    <a:rPr lang="en-CA" sz="3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A" sz="3600" b="0" i="1" smtClean="0">
                                      <a:solidFill>
                                        <a:srgbClr val="FF0066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CA" sz="3600" b="0" i="1" smtClean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GB" sz="36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CA" sz="36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CA" sz="36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CA" sz="3600" b="0" i="1" smtClean="0">
                                      <a:latin typeface="Cambria Math" panose="02040503050406030204" pitchFamily="18" charset="0"/>
                                    </a:rPr>
                                    <m:t>=+1</m:t>
                                  </m:r>
                                </m:e>
                              </m:d>
                            </m:oMath>
                          </a14:m>
                          <a:r>
                            <a:rPr lang="en-CA" sz="3600" b="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a:t> </a:t>
                          </a:r>
                        </a:p>
                        <a:p>
                          <a:pPr algn="ctr">
                            <a:spcAft>
                              <a:spcPts val="600"/>
                            </a:spcAft>
                          </a:pPr>
                          <a14:m>
                            <m:oMath xmlns:m="http://schemas.openxmlformats.org/officeDocument/2006/math">
                              <m:d>
                                <m:dPr>
                                  <m:begChr m:val="|"/>
                                  <m:endChr m:val="⟩"/>
                                  <m:ctrlPr>
                                    <a:rPr lang="en-CA" sz="3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A" sz="3600" b="0" i="1" smtClean="0">
                                      <a:solidFill>
                                        <a:srgbClr val="FF0066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CA" sz="3600" b="0" i="1" smtClean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GB" sz="36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CA" sz="36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CA" sz="36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CA" sz="3600" b="0" i="1" smtClean="0">
                                      <a:latin typeface="Cambria Math" panose="02040503050406030204" pitchFamily="18" charset="0"/>
                                    </a:rPr>
                                    <m:t>=  0 </m:t>
                                  </m:r>
                                </m:e>
                              </m:d>
                            </m:oMath>
                          </a14:m>
                          <a:r>
                            <a:rPr lang="en-CA" sz="3600" b="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a:t> </a:t>
                          </a:r>
                        </a:p>
                        <a:p>
                          <a:pPr algn="ctr"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|"/>
                                    <m:endChr m:val="⟩"/>
                                    <m:ctrlPr>
                                      <a:rPr lang="en-CA" sz="3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CA" sz="3600" b="0" i="1" smtClean="0">
                                        <a:solidFill>
                                          <a:srgbClr val="FF0066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CA" sz="3600" b="0" i="1" smtClean="0"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a:rPr lang="en-GB" sz="3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CA" sz="36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CA" sz="36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CA" sz="3600" b="0" i="1" smtClean="0">
                                        <a:latin typeface="Cambria Math" panose="02040503050406030204" pitchFamily="18" charset="0"/>
                                      </a:rPr>
                                      <m:t>=−1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CA" sz="3600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641598265"/>
                      </a:ext>
                    </a:extLst>
                  </a:tr>
                  <a:tr h="742520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GB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32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GB" sz="3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GB" sz="3200" b="0" i="1" smtClean="0"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e>
                                  </m:rad>
                                </m:den>
                              </m:f>
                              <m:d>
                                <m:dPr>
                                  <m:ctrlPr>
                                    <a:rPr lang="en-GB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⟩"/>
                                      <m:ctrlPr>
                                        <a:rPr lang="en-CA" sz="32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CA" sz="320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↑</m:t>
                                      </m:r>
                                      <m:r>
                                        <a:rPr lang="en-CA" sz="320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↓</m:t>
                                      </m:r>
                                      <m:r>
                                        <a:rPr lang="en-CA" sz="320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↑</m:t>
                                      </m:r>
                                      <m:r>
                                        <a:rPr lang="en-CA" sz="320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↓</m:t>
                                      </m:r>
                                    </m:e>
                                  </m:d>
                                  <m:r>
                                    <a:rPr lang="en-GB" sz="32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d>
                                    <m:dPr>
                                      <m:begChr m:val="|"/>
                                      <m:endChr m:val="⟩"/>
                                      <m:ctrlPr>
                                        <a:rPr lang="en-CA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CA" sz="320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↑</m:t>
                                      </m:r>
                                      <m:r>
                                        <a:rPr lang="en-CA" sz="320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↓↓</m:t>
                                      </m:r>
                                      <m:r>
                                        <a:rPr lang="en-CA" sz="320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↑</m:t>
                                      </m:r>
                                    </m:e>
                                  </m:d>
                                  <m:r>
                                    <a:rPr lang="en-GB" sz="32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d>
                                    <m:dPr>
                                      <m:begChr m:val="|"/>
                                      <m:endChr m:val="⟩"/>
                                      <m:ctrlPr>
                                        <a:rPr lang="en-CA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CA" sz="320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↓</m:t>
                                      </m:r>
                                      <m:r>
                                        <a:rPr lang="en-CA" sz="320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↑↑</m:t>
                                      </m:r>
                                      <m:r>
                                        <a:rPr lang="en-CA" sz="320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↓</m:t>
                                      </m:r>
                                    </m:e>
                                  </m:d>
                                  <m:r>
                                    <a:rPr lang="en-GB" sz="32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d>
                                    <m:dPr>
                                      <m:begChr m:val="|"/>
                                      <m:endChr m:val="⟩"/>
                                      <m:ctrlPr>
                                        <a:rPr lang="en-CA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CA" sz="320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↓</m:t>
                                      </m:r>
                                      <m:r>
                                        <a:rPr lang="en-CA" sz="320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↑</m:t>
                                      </m:r>
                                      <m:r>
                                        <a:rPr lang="en-CA" sz="320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↓</m:t>
                                      </m:r>
                                      <m:r>
                                        <a:rPr lang="en-CA" sz="320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↑</m:t>
                                      </m:r>
                                    </m:e>
                                  </m:d>
                                </m:e>
                              </m:d>
                            </m:oMath>
                          </a14:m>
                          <a:r>
                            <a:rPr lang="en-CA" sz="3200" dirty="0"/>
                            <a:t> 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600"/>
                            </a:spcAft>
                          </a:pPr>
                          <a14:m>
                            <m:oMath xmlns:m="http://schemas.openxmlformats.org/officeDocument/2006/math">
                              <m:d>
                                <m:dPr>
                                  <m:begChr m:val="|"/>
                                  <m:endChr m:val="⟩"/>
                                  <m:ctrlPr>
                                    <a:rPr lang="en-CA" sz="3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A" sz="3600" b="0" i="1" smtClean="0">
                                      <a:solidFill>
                                        <a:srgbClr val="FF0066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CA" sz="3600" b="0" i="1" smtClean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GB" sz="36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CA" sz="36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CA" sz="36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CA" sz="3600" b="0" i="1" smtClean="0">
                                      <a:latin typeface="Cambria Math" panose="02040503050406030204" pitchFamily="18" charset="0"/>
                                    </a:rPr>
                                    <m:t>=  0 </m:t>
                                  </m:r>
                                </m:e>
                              </m:d>
                            </m:oMath>
                          </a14:m>
                          <a:r>
                            <a:rPr lang="en-CA" sz="3600" b="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a:t> 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62512728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2E585915-3AF1-6497-6DCF-AFE04522666C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65471" y="1509539"/>
              <a:ext cx="11710219" cy="5305998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8059379">
                      <a:extLst>
                        <a:ext uri="{9D8B030D-6E8A-4147-A177-3AD203B41FA5}">
                          <a16:colId xmlns:a16="http://schemas.microsoft.com/office/drawing/2014/main" val="28358013"/>
                        </a:ext>
                      </a:extLst>
                    </a:gridCol>
                    <a:gridCol w="3650840">
                      <a:extLst>
                        <a:ext uri="{9D8B030D-6E8A-4147-A177-3AD203B41FA5}">
                          <a16:colId xmlns:a16="http://schemas.microsoft.com/office/drawing/2014/main" val="1469716152"/>
                        </a:ext>
                      </a:extLst>
                    </a:gridCol>
                  </a:tblGrid>
                  <a:tr h="224758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76" t="-271" r="-45427" b="-1368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21035" t="-271" r="-334" b="-13685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29358221"/>
                      </a:ext>
                    </a:extLst>
                  </a:tr>
                  <a:tr h="224758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76" t="-100000" r="-45427" b="-364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21035" t="-100000" r="-334" b="-364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41598265"/>
                      </a:ext>
                    </a:extLst>
                  </a:tr>
                  <a:tr h="81083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76" t="-556391" r="-45427" b="-15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21035" t="-556391" r="-334" b="-150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2512728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69D234A-08BA-B20C-2F8F-3400D684EDA2}"/>
                  </a:ext>
                </a:extLst>
              </p:cNvPr>
              <p:cNvSpPr txBox="1"/>
              <p:nvPr/>
            </p:nvSpPr>
            <p:spPr>
              <a:xfrm>
                <a:off x="0" y="-29497"/>
                <a:ext cx="12192000" cy="15770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CA" sz="4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Dimension:  </a:t>
                </a:r>
                <a14:m>
                  <m:oMath xmlns:m="http://schemas.openxmlformats.org/officeDocument/2006/math">
                    <m:r>
                      <a:rPr kumimoji="0" lang="en-CA" sz="4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2⊗2⊗2</m:t>
                    </m:r>
                    <m:r>
                      <a:rPr kumimoji="0" lang="en-CA" sz="4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⊗2</m:t>
                    </m:r>
                    <m:r>
                      <a:rPr kumimoji="0" lang="en-CA" sz="4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 5⊕</m:t>
                    </m:r>
                    <m:r>
                      <a:rPr kumimoji="0" lang="en-GB" sz="4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3</m:t>
                    </m:r>
                    <m:r>
                      <a:rPr kumimoji="0" lang="en-CA" sz="4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⊕</m:t>
                    </m:r>
                    <m:r>
                      <a:rPr kumimoji="0" lang="en-GB" sz="4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1</m:t>
                    </m:r>
                    <m:r>
                      <a:rPr kumimoji="0" lang="en-CA" sz="4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⊕</m:t>
                    </m:r>
                    <m:r>
                      <a:rPr kumimoji="0" lang="en-GB" sz="4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3</m:t>
                    </m:r>
                    <m:r>
                      <a:rPr kumimoji="0" lang="en-CA" sz="4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⊕</m:t>
                    </m:r>
                    <m:r>
                      <a:rPr kumimoji="0" lang="en-GB" sz="4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3</m:t>
                    </m:r>
                    <m:r>
                      <a:rPr kumimoji="0" lang="en-CA" sz="4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⊕</m:t>
                    </m:r>
                    <m:r>
                      <a:rPr kumimoji="0" lang="en-GB" sz="4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1</m:t>
                    </m:r>
                  </m:oMath>
                </a14:m>
                <a:endParaRPr kumimoji="0" lang="en-CA" sz="4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CA" sz="4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Spin:         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0" lang="en-CA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Pr>
                      <m:num>
                        <m:r>
                          <a:rPr kumimoji="0" lang="en-CA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</m:t>
                        </m:r>
                      </m:num>
                      <m:den>
                        <m:r>
                          <a:rPr kumimoji="0" lang="en-CA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den>
                    </m:f>
                    <m:r>
                      <a:rPr kumimoji="0" lang="en-CA" sz="4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⊗ </m:t>
                    </m:r>
                    <m:f>
                      <m:fPr>
                        <m:ctrlPr>
                          <a:rPr kumimoji="0" lang="en-CA" sz="4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Pr>
                      <m:num>
                        <m:r>
                          <a:rPr kumimoji="0" lang="en-CA" sz="4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</m:t>
                        </m:r>
                      </m:num>
                      <m:den>
                        <m:r>
                          <a:rPr kumimoji="0" lang="en-CA" sz="4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den>
                    </m:f>
                    <m:r>
                      <a:rPr kumimoji="0" lang="en-CA" sz="4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⊗</m:t>
                    </m:r>
                    <m:f>
                      <m:fPr>
                        <m:ctrlPr>
                          <a:rPr kumimoji="0" lang="en-CA" sz="4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Pr>
                      <m:num>
                        <m:r>
                          <a:rPr kumimoji="0" lang="en-CA" sz="4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</m:t>
                        </m:r>
                      </m:num>
                      <m:den>
                        <m:r>
                          <a:rPr kumimoji="0" lang="en-CA" sz="4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den>
                    </m:f>
                    <m:r>
                      <a:rPr kumimoji="0" lang="en-CA" sz="4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  <m:r>
                      <a:rPr kumimoji="0" lang="en-CA" sz="4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⊗</m:t>
                    </m:r>
                    <m:f>
                      <m:fPr>
                        <m:ctrlPr>
                          <a:rPr kumimoji="0" lang="en-CA" sz="4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Pr>
                      <m:num>
                        <m:r>
                          <a:rPr kumimoji="0" lang="en-CA" sz="4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</m:t>
                        </m:r>
                      </m:num>
                      <m:den>
                        <m:r>
                          <a:rPr kumimoji="0" lang="en-CA" sz="4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den>
                    </m:f>
                    <m:r>
                      <a:rPr kumimoji="0" lang="en-CA" sz="4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 2⊕</m:t>
                    </m:r>
                    <m:r>
                      <a:rPr kumimoji="0" lang="en-GB" sz="4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1</m:t>
                    </m:r>
                    <m:r>
                      <a:rPr kumimoji="0" lang="en-CA" sz="4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⊕</m:t>
                    </m:r>
                    <m:r>
                      <a:rPr kumimoji="0" lang="en-GB" sz="4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0</m:t>
                    </m:r>
                    <m:r>
                      <a:rPr kumimoji="0" lang="en-CA" sz="4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⊕</m:t>
                    </m:r>
                    <m:r>
                      <a:rPr kumimoji="0" lang="en-GB" sz="4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1</m:t>
                    </m:r>
                    <m:r>
                      <a:rPr kumimoji="0" lang="en-CA" sz="4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⊕</m:t>
                    </m:r>
                    <m:r>
                      <a:rPr kumimoji="0" lang="en-GB" sz="4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1</m:t>
                    </m:r>
                    <m:r>
                      <a:rPr kumimoji="0" lang="en-CA" sz="4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⊕</m:t>
                    </m:r>
                    <m:r>
                      <a:rPr kumimoji="0" lang="en-GB" sz="4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0</m:t>
                    </m:r>
                  </m:oMath>
                </a14:m>
                <a:endParaRPr kumimoji="0" lang="en-CA" sz="4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69D234A-08BA-B20C-2F8F-3400D684ED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-29497"/>
                <a:ext cx="12192000" cy="1577098"/>
              </a:xfrm>
              <a:prstGeom prst="rect">
                <a:avLst/>
              </a:prstGeom>
              <a:blipFill>
                <a:blip r:embed="rId3"/>
                <a:stretch>
                  <a:fillRect l="-1750" t="-6950" b="-772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37544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323">
        <p:fade/>
      </p:transition>
    </mc:Choice>
    <mc:Fallback xmlns="">
      <p:transition spd="med" advTm="5323">
        <p:fade/>
      </p:transition>
    </mc:Fallback>
  </mc:AlternateContent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B8B6E227-1DC9-5817-3E47-3DF3FB137F8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00441584"/>
                  </p:ext>
                </p:extLst>
              </p:nvPr>
            </p:nvGraphicFramePr>
            <p:xfrm>
              <a:off x="107576" y="161364"/>
              <a:ext cx="11949953" cy="6543473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061355">
                      <a:extLst>
                        <a:ext uri="{9D8B030D-6E8A-4147-A177-3AD203B41FA5}">
                          <a16:colId xmlns:a16="http://schemas.microsoft.com/office/drawing/2014/main" val="2411045866"/>
                        </a:ext>
                      </a:extLst>
                    </a:gridCol>
                    <a:gridCol w="1583209">
                      <a:extLst>
                        <a:ext uri="{9D8B030D-6E8A-4147-A177-3AD203B41FA5}">
                          <a16:colId xmlns:a16="http://schemas.microsoft.com/office/drawing/2014/main" val="3228695195"/>
                        </a:ext>
                      </a:extLst>
                    </a:gridCol>
                    <a:gridCol w="6305389">
                      <a:extLst>
                        <a:ext uri="{9D8B030D-6E8A-4147-A177-3AD203B41FA5}">
                          <a16:colId xmlns:a16="http://schemas.microsoft.com/office/drawing/2014/main" val="4098623640"/>
                        </a:ext>
                      </a:extLst>
                    </a:gridCol>
                  </a:tblGrid>
                  <a:tr h="9563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4400" dirty="0"/>
                            <a:t>Tensor Product Space (spin)</a:t>
                          </a:r>
                        </a:p>
                      </a:txBody>
                      <a:tcPr anchor="ctr"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CA" sz="440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CA" sz="4000" dirty="0"/>
                            <a:t>Irrep. Decomposition (spin)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73772652"/>
                      </a:ext>
                    </a:extLst>
                  </a:tr>
                  <a:tr h="9563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4400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</a:rPr>
                            <a:t>(empty product)</a:t>
                          </a:r>
                        </a:p>
                      </a:txBody>
                      <a:tcPr anchor="ctr"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CA" sz="44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</m:oMath>
                            </m:oMathPara>
                          </a14:m>
                          <a:endParaRPr lang="en-CA" sz="440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CA" sz="4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CA" sz="440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2553977911"/>
                      </a:ext>
                    </a:extLst>
                  </a:tr>
                  <a:tr h="95636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CA" sz="4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CA" sz="4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CA" sz="4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oMath>
                          </a14:m>
                          <a:r>
                            <a:rPr lang="en-CA" sz="4400" dirty="0"/>
                            <a:t> </a:t>
                          </a:r>
                        </a:p>
                      </a:txBody>
                      <a:tcPr anchor="ctr"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CA" sz="44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</m:oMath>
                            </m:oMathPara>
                          </a14:m>
                          <a:endParaRPr lang="en-CA" sz="440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CA" sz="4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CA" sz="4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CA" sz="4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oMath>
                          </a14:m>
                          <a:r>
                            <a:rPr lang="en-CA" sz="4400" dirty="0">
                              <a:solidFill>
                                <a:srgbClr val="FF0000"/>
                              </a:solidFill>
                            </a:rPr>
                            <a:t> </a:t>
                          </a:r>
                          <a:endParaRPr lang="en-CA" sz="440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2883934969"/>
                      </a:ext>
                    </a:extLst>
                  </a:tr>
                  <a:tr h="95636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CA" sz="4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CA" sz="4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CA" sz="4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CA" sz="4400" b="0" i="1" smtClean="0">
                                  <a:latin typeface="Cambria Math" panose="02040503050406030204" pitchFamily="18" charset="0"/>
                                </a:rPr>
                                <m:t>⊗</m:t>
                              </m:r>
                              <m:f>
                                <m:fPr>
                                  <m:ctrlPr>
                                    <a:rPr lang="en-CA" sz="4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CA" sz="4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CA" sz="4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oMath>
                          </a14:m>
                          <a:r>
                            <a:rPr lang="en-CA" sz="4400" dirty="0"/>
                            <a:t> </a:t>
                          </a:r>
                        </a:p>
                      </a:txBody>
                      <a:tcPr anchor="ctr"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CA" sz="44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</m:oMath>
                            </m:oMathPara>
                          </a14:m>
                          <a:endParaRPr lang="en-CA" sz="440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CA" sz="4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CA" sz="4400" b="0" i="1" smtClean="0"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r>
                                  <a:rPr lang="en-CA" sz="4400" i="1" smtClean="0">
                                    <a:latin typeface="Cambria Math" panose="02040503050406030204" pitchFamily="18" charset="0"/>
                                  </a:rPr>
                                  <m:t>⊕</m:t>
                                </m:r>
                                <m:r>
                                  <a:rPr lang="en-CA" sz="4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CA" sz="440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107197260"/>
                      </a:ext>
                    </a:extLst>
                  </a:tr>
                  <a:tr h="95636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CA" sz="4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CA" sz="4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CA" sz="4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CA" sz="4400" b="0" i="1" smtClean="0">
                                  <a:latin typeface="Cambria Math" panose="02040503050406030204" pitchFamily="18" charset="0"/>
                                </a:rPr>
                                <m:t>⊗</m:t>
                              </m:r>
                              <m:f>
                                <m:fPr>
                                  <m:ctrlPr>
                                    <a:rPr lang="en-CA" sz="4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CA" sz="4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CA" sz="4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CA" sz="4400" b="0" i="1" smtClean="0">
                                  <a:latin typeface="Cambria Math" panose="02040503050406030204" pitchFamily="18" charset="0"/>
                                </a:rPr>
                                <m:t>⊗</m:t>
                              </m:r>
                              <m:f>
                                <m:fPr>
                                  <m:ctrlPr>
                                    <a:rPr lang="en-CA" sz="4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CA" sz="4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CA" sz="4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oMath>
                          </a14:m>
                          <a:r>
                            <a:rPr lang="en-CA" sz="4400" dirty="0"/>
                            <a:t> </a:t>
                          </a:r>
                        </a:p>
                      </a:txBody>
                      <a:tcPr anchor="ctr"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CA" sz="44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</m:oMath>
                            </m:oMathPara>
                          </a14:m>
                          <a:endParaRPr lang="en-CA" sz="440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CA" sz="4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CA" sz="4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num>
                                <m:den>
                                  <m:r>
                                    <a:rPr lang="en-CA" sz="4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CA" sz="4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CA" sz="4400" i="1" smtClean="0">
                                  <a:latin typeface="Cambria Math" panose="02040503050406030204" pitchFamily="18" charset="0"/>
                                </a:rPr>
                                <m:t>⊕</m:t>
                              </m:r>
                              <m:f>
                                <m:fPr>
                                  <m:ctrlPr>
                                    <a:rPr lang="en-CA" sz="4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CA" sz="4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CA" sz="4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CA" sz="4400" i="1">
                                  <a:latin typeface="Cambria Math" panose="02040503050406030204" pitchFamily="18" charset="0"/>
                                </a:rPr>
                                <m:t>⊕</m:t>
                              </m:r>
                              <m:f>
                                <m:fPr>
                                  <m:ctrlPr>
                                    <a:rPr lang="en-CA" sz="4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CA" sz="4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CA" sz="4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oMath>
                          </a14:m>
                          <a:r>
                            <a:rPr lang="en-CA" sz="4400" dirty="0"/>
                            <a:t> 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2852640313"/>
                      </a:ext>
                    </a:extLst>
                  </a:tr>
                  <a:tr h="95636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CA" sz="4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CA" sz="4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CA" sz="4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CA" sz="4400" b="0" i="1" smtClean="0">
                                  <a:latin typeface="Cambria Math" panose="02040503050406030204" pitchFamily="18" charset="0"/>
                                </a:rPr>
                                <m:t>⊗</m:t>
                              </m:r>
                              <m:f>
                                <m:fPr>
                                  <m:ctrlPr>
                                    <a:rPr lang="en-CA" sz="4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CA" sz="4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CA" sz="4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CA" sz="4400" b="0" i="1" smtClean="0">
                                  <a:latin typeface="Cambria Math" panose="02040503050406030204" pitchFamily="18" charset="0"/>
                                </a:rPr>
                                <m:t>⊗</m:t>
                              </m:r>
                              <m:f>
                                <m:fPr>
                                  <m:ctrlPr>
                                    <a:rPr lang="en-CA" sz="4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CA" sz="4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CA" sz="4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CA" sz="4400" i="1">
                                  <a:latin typeface="Cambria Math" panose="02040503050406030204" pitchFamily="18" charset="0"/>
                                </a:rPr>
                                <m:t>⊗</m:t>
                              </m:r>
                              <m:f>
                                <m:fPr>
                                  <m:ctrlPr>
                                    <a:rPr lang="en-CA" sz="4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CA" sz="4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CA" sz="4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oMath>
                          </a14:m>
                          <a:r>
                            <a:rPr lang="en-CA" sz="4400" dirty="0"/>
                            <a:t> </a:t>
                          </a:r>
                        </a:p>
                      </a:txBody>
                      <a:tcPr anchor="ctr"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CA" sz="44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</m:oMath>
                            </m:oMathPara>
                          </a14:m>
                          <a:endParaRPr lang="en-CA" sz="440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CA" sz="4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CA" sz="44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CA" sz="4400" i="1" smtClean="0">
                                    <a:latin typeface="Cambria Math" panose="02040503050406030204" pitchFamily="18" charset="0"/>
                                  </a:rPr>
                                  <m:t>⊕</m:t>
                                </m:r>
                                <m:r>
                                  <a:rPr lang="en-CA" sz="4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CA" sz="4400" i="1">
                                    <a:latin typeface="Cambria Math" panose="02040503050406030204" pitchFamily="18" charset="0"/>
                                  </a:rPr>
                                  <m:t>⊕</m:t>
                                </m:r>
                                <m:r>
                                  <a:rPr lang="en-CA" sz="4400" b="0" i="1" smtClean="0">
                                    <a:latin typeface="Cambria Math" panose="02040503050406030204" pitchFamily="18" charset="0"/>
                                  </a:rPr>
                                  <m:t>0⊕1</m:t>
                                </m:r>
                                <m:r>
                                  <a:rPr lang="en-CA" sz="4400" i="1">
                                    <a:latin typeface="Cambria Math" panose="02040503050406030204" pitchFamily="18" charset="0"/>
                                  </a:rPr>
                                  <m:t>⊕</m:t>
                                </m:r>
                                <m:r>
                                  <a:rPr lang="en-CA" sz="4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CA" sz="4400" i="1">
                                    <a:latin typeface="Cambria Math" panose="02040503050406030204" pitchFamily="18" charset="0"/>
                                  </a:rPr>
                                  <m:t>⊕</m:t>
                                </m:r>
                                <m:r>
                                  <a:rPr lang="en-CA" sz="4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CA" sz="440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64995454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B8B6E227-1DC9-5817-3E47-3DF3FB137F8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00441584"/>
                  </p:ext>
                </p:extLst>
              </p:nvPr>
            </p:nvGraphicFramePr>
            <p:xfrm>
              <a:off x="107576" y="161364"/>
              <a:ext cx="11949953" cy="6543473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061355">
                      <a:extLst>
                        <a:ext uri="{9D8B030D-6E8A-4147-A177-3AD203B41FA5}">
                          <a16:colId xmlns:a16="http://schemas.microsoft.com/office/drawing/2014/main" val="2411045866"/>
                        </a:ext>
                      </a:extLst>
                    </a:gridCol>
                    <a:gridCol w="1583209">
                      <a:extLst>
                        <a:ext uri="{9D8B030D-6E8A-4147-A177-3AD203B41FA5}">
                          <a16:colId xmlns:a16="http://schemas.microsoft.com/office/drawing/2014/main" val="3228695195"/>
                        </a:ext>
                      </a:extLst>
                    </a:gridCol>
                    <a:gridCol w="6305389">
                      <a:extLst>
                        <a:ext uri="{9D8B030D-6E8A-4147-A177-3AD203B41FA5}">
                          <a16:colId xmlns:a16="http://schemas.microsoft.com/office/drawing/2014/main" val="4098623640"/>
                        </a:ext>
                      </a:extLst>
                    </a:gridCol>
                  </a:tblGrid>
                  <a:tr h="14325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4400" dirty="0"/>
                            <a:t>Tensor Product Space (spin)</a:t>
                          </a:r>
                        </a:p>
                      </a:txBody>
                      <a:tcPr anchor="ctr"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CA" sz="440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CA" sz="4000" dirty="0"/>
                            <a:t>Irrep. Decomposition (spin)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73772652"/>
                      </a:ext>
                    </a:extLst>
                  </a:tr>
                  <a:tr h="9563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4400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</a:rPr>
                            <a:t>(empty product)</a:t>
                          </a:r>
                        </a:p>
                      </a:txBody>
                      <a:tcPr anchor="ctr"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3"/>
                          <a:stretch>
                            <a:fillRect l="-256538" t="-162420" r="-399231" b="-4356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3"/>
                          <a:stretch>
                            <a:fillRect l="-89565" t="-162420" r="-290" b="-43566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53977911"/>
                      </a:ext>
                    </a:extLst>
                  </a:tr>
                  <a:tr h="103828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3"/>
                          <a:stretch>
                            <a:fillRect l="-150" t="-240936" r="-194895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3"/>
                          <a:stretch>
                            <a:fillRect l="-256538" t="-240936" r="-399231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3"/>
                          <a:stretch>
                            <a:fillRect l="-89565" t="-240936" r="-290" b="-3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83934969"/>
                      </a:ext>
                    </a:extLst>
                  </a:tr>
                  <a:tr h="103828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3"/>
                          <a:stretch>
                            <a:fillRect l="-150" t="-342941" r="-194895" b="-2017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3"/>
                          <a:stretch>
                            <a:fillRect l="-256538" t="-342941" r="-399231" b="-2017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3"/>
                          <a:stretch>
                            <a:fillRect l="-89565" t="-342941" r="-290" b="-20176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07197260"/>
                      </a:ext>
                    </a:extLst>
                  </a:tr>
                  <a:tr h="103968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3"/>
                          <a:stretch>
                            <a:fillRect l="-150" t="-440351" r="-194895" b="-1005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3"/>
                          <a:stretch>
                            <a:fillRect l="-256538" t="-440351" r="-399231" b="-1005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3"/>
                          <a:stretch>
                            <a:fillRect l="-89565" t="-440351" r="-290" b="-10058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52640313"/>
                      </a:ext>
                    </a:extLst>
                  </a:tr>
                  <a:tr h="103828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3"/>
                          <a:stretch>
                            <a:fillRect l="-150" t="-543529" r="-194895" b="-11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3"/>
                          <a:stretch>
                            <a:fillRect l="-256538" t="-543529" r="-399231" b="-11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3"/>
                          <a:stretch>
                            <a:fillRect l="-89565" t="-543529" r="-290" b="-117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4995454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763732D9-81FC-EF87-ECEC-61C80CBDF3A3}"/>
              </a:ext>
            </a:extLst>
          </p:cNvPr>
          <p:cNvSpPr/>
          <p:nvPr/>
        </p:nvSpPr>
        <p:spPr>
          <a:xfrm>
            <a:off x="5567082" y="1532964"/>
            <a:ext cx="806824" cy="5225661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70884575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B8B6E227-1DC9-5817-3E47-3DF3FB137F8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99523591"/>
                  </p:ext>
                </p:extLst>
              </p:nvPr>
            </p:nvGraphicFramePr>
            <p:xfrm>
              <a:off x="107576" y="161364"/>
              <a:ext cx="11949953" cy="621436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061355">
                      <a:extLst>
                        <a:ext uri="{9D8B030D-6E8A-4147-A177-3AD203B41FA5}">
                          <a16:colId xmlns:a16="http://schemas.microsoft.com/office/drawing/2014/main" val="2411045866"/>
                        </a:ext>
                      </a:extLst>
                    </a:gridCol>
                    <a:gridCol w="1583209">
                      <a:extLst>
                        <a:ext uri="{9D8B030D-6E8A-4147-A177-3AD203B41FA5}">
                          <a16:colId xmlns:a16="http://schemas.microsoft.com/office/drawing/2014/main" val="3228695195"/>
                        </a:ext>
                      </a:extLst>
                    </a:gridCol>
                    <a:gridCol w="6305389">
                      <a:extLst>
                        <a:ext uri="{9D8B030D-6E8A-4147-A177-3AD203B41FA5}">
                          <a16:colId xmlns:a16="http://schemas.microsoft.com/office/drawing/2014/main" val="4098623640"/>
                        </a:ext>
                      </a:extLst>
                    </a:gridCol>
                  </a:tblGrid>
                  <a:tr h="9563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4400" dirty="0"/>
                            <a:t>Tensor Product Space (dim.)</a:t>
                          </a:r>
                        </a:p>
                      </a:txBody>
                      <a:tcPr anchor="ctr"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CA" sz="440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CA" sz="4000" dirty="0"/>
                            <a:t>Irrep. Decomposition (dim.)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73772652"/>
                      </a:ext>
                    </a:extLst>
                  </a:tr>
                  <a:tr h="9563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4400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</a:rPr>
                            <a:t>(empty product)</a:t>
                          </a:r>
                        </a:p>
                      </a:txBody>
                      <a:tcPr anchor="ctr"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CA" sz="44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</m:oMath>
                            </m:oMathPara>
                          </a14:m>
                          <a:endParaRPr lang="en-CA" sz="440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CA" sz="4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CA" sz="44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2553977911"/>
                      </a:ext>
                    </a:extLst>
                  </a:tr>
                  <a:tr h="95636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CA" sz="4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CA" sz="4400" dirty="0"/>
                        </a:p>
                      </a:txBody>
                      <a:tcPr anchor="ctr"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CA" sz="44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</m:oMath>
                            </m:oMathPara>
                          </a14:m>
                          <a:endParaRPr lang="en-CA" sz="440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CA" sz="4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CA" sz="440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2883934969"/>
                      </a:ext>
                    </a:extLst>
                  </a:tr>
                  <a:tr h="95636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CA" sz="4400" b="0" i="1" smtClean="0">
                                    <a:latin typeface="Cambria Math" panose="02040503050406030204" pitchFamily="18" charset="0"/>
                                  </a:rPr>
                                  <m:t>2⊗2</m:t>
                                </m:r>
                              </m:oMath>
                            </m:oMathPara>
                          </a14:m>
                          <a:endParaRPr lang="en-CA" sz="4400" dirty="0"/>
                        </a:p>
                      </a:txBody>
                      <a:tcPr anchor="ctr"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CA" sz="44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</m:oMath>
                            </m:oMathPara>
                          </a14:m>
                          <a:endParaRPr lang="en-CA" sz="440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CA" sz="4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CA" sz="44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CA" sz="4400" i="1" smtClean="0">
                                    <a:latin typeface="Cambria Math" panose="02040503050406030204" pitchFamily="18" charset="0"/>
                                  </a:rPr>
                                  <m:t>⊕</m:t>
                                </m:r>
                                <m:r>
                                  <a:rPr lang="en-CA" sz="4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CA" sz="440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107197260"/>
                      </a:ext>
                    </a:extLst>
                  </a:tr>
                  <a:tr h="95636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CA" sz="4400" b="0" i="1" smtClean="0">
                                    <a:latin typeface="Cambria Math" panose="02040503050406030204" pitchFamily="18" charset="0"/>
                                  </a:rPr>
                                  <m:t>2⊗2⊗2</m:t>
                                </m:r>
                              </m:oMath>
                            </m:oMathPara>
                          </a14:m>
                          <a:endParaRPr lang="en-CA" sz="4400" dirty="0"/>
                        </a:p>
                      </a:txBody>
                      <a:tcPr anchor="ctr"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CA" sz="44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</m:oMath>
                            </m:oMathPara>
                          </a14:m>
                          <a:endParaRPr lang="en-CA" sz="440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CA" sz="4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r>
                                  <a:rPr lang="en-CA" sz="44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CA" sz="4400" i="1" smtClean="0">
                                    <a:latin typeface="Cambria Math" panose="02040503050406030204" pitchFamily="18" charset="0"/>
                                  </a:rPr>
                                  <m:t>⊕</m:t>
                                </m:r>
                                <m:r>
                                  <a:rPr lang="en-CA" sz="4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CA" sz="4400" i="1">
                                    <a:latin typeface="Cambria Math" panose="02040503050406030204" pitchFamily="18" charset="0"/>
                                  </a:rPr>
                                  <m:t>⊕</m:t>
                                </m:r>
                                <m:r>
                                  <a:rPr lang="en-CA" sz="4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CA" sz="440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2852640313"/>
                      </a:ext>
                    </a:extLst>
                  </a:tr>
                  <a:tr h="95636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CA" sz="4400" b="0" i="1" smtClean="0">
                                    <a:latin typeface="Cambria Math" panose="02040503050406030204" pitchFamily="18" charset="0"/>
                                  </a:rPr>
                                  <m:t>2⊗2⊗2</m:t>
                                </m:r>
                                <m:r>
                                  <a:rPr lang="en-CA" sz="4400" i="1">
                                    <a:latin typeface="Cambria Math" panose="02040503050406030204" pitchFamily="18" charset="0"/>
                                  </a:rPr>
                                  <m:t>⊗2</m:t>
                                </m:r>
                              </m:oMath>
                            </m:oMathPara>
                          </a14:m>
                          <a:endParaRPr lang="en-CA" sz="4400" dirty="0"/>
                        </a:p>
                      </a:txBody>
                      <a:tcPr anchor="ctr"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CA" sz="44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</m:oMath>
                            </m:oMathPara>
                          </a14:m>
                          <a:endParaRPr lang="en-CA" sz="440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CA" sz="440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  <m:r>
                                  <a:rPr lang="en-CA" sz="44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CA" sz="4400" i="1" smtClean="0">
                                    <a:latin typeface="Cambria Math" panose="02040503050406030204" pitchFamily="18" charset="0"/>
                                  </a:rPr>
                                  <m:t>⊕</m:t>
                                </m:r>
                                <m:r>
                                  <a:rPr lang="en-CA" sz="44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CA" sz="4400" i="1">
                                    <a:latin typeface="Cambria Math" panose="02040503050406030204" pitchFamily="18" charset="0"/>
                                  </a:rPr>
                                  <m:t>⊕</m:t>
                                </m:r>
                                <m:r>
                                  <a:rPr lang="en-CA" sz="4400" b="0" i="1" smtClean="0">
                                    <a:latin typeface="Cambria Math" panose="02040503050406030204" pitchFamily="18" charset="0"/>
                                  </a:rPr>
                                  <m:t>1⊕3</m:t>
                                </m:r>
                                <m:r>
                                  <a:rPr lang="en-CA" sz="4400" i="1">
                                    <a:latin typeface="Cambria Math" panose="02040503050406030204" pitchFamily="18" charset="0"/>
                                  </a:rPr>
                                  <m:t>⊕</m:t>
                                </m:r>
                                <m:r>
                                  <a:rPr lang="en-CA" sz="440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CA" sz="4400" i="1">
                                    <a:latin typeface="Cambria Math" panose="02040503050406030204" pitchFamily="18" charset="0"/>
                                  </a:rPr>
                                  <m:t>⊕</m:t>
                                </m:r>
                                <m:r>
                                  <a:rPr lang="en-CA" sz="440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CA" sz="440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64995454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B8B6E227-1DC9-5817-3E47-3DF3FB137F8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99523591"/>
                  </p:ext>
                </p:extLst>
              </p:nvPr>
            </p:nvGraphicFramePr>
            <p:xfrm>
              <a:off x="107576" y="161364"/>
              <a:ext cx="11949953" cy="621436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061355">
                      <a:extLst>
                        <a:ext uri="{9D8B030D-6E8A-4147-A177-3AD203B41FA5}">
                          <a16:colId xmlns:a16="http://schemas.microsoft.com/office/drawing/2014/main" val="2411045866"/>
                        </a:ext>
                      </a:extLst>
                    </a:gridCol>
                    <a:gridCol w="1583209">
                      <a:extLst>
                        <a:ext uri="{9D8B030D-6E8A-4147-A177-3AD203B41FA5}">
                          <a16:colId xmlns:a16="http://schemas.microsoft.com/office/drawing/2014/main" val="3228695195"/>
                        </a:ext>
                      </a:extLst>
                    </a:gridCol>
                    <a:gridCol w="6305389">
                      <a:extLst>
                        <a:ext uri="{9D8B030D-6E8A-4147-A177-3AD203B41FA5}">
                          <a16:colId xmlns:a16="http://schemas.microsoft.com/office/drawing/2014/main" val="4098623640"/>
                        </a:ext>
                      </a:extLst>
                    </a:gridCol>
                  </a:tblGrid>
                  <a:tr h="14325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4400" dirty="0"/>
                            <a:t>Tensor Product Space (dim.)</a:t>
                          </a:r>
                        </a:p>
                      </a:txBody>
                      <a:tcPr anchor="ctr"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CA" sz="440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CA" sz="4000" dirty="0"/>
                            <a:t>Irrep. Decomposition (dim.)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73772652"/>
                      </a:ext>
                    </a:extLst>
                  </a:tr>
                  <a:tr h="9563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4400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</a:rPr>
                            <a:t>(empty product)</a:t>
                          </a:r>
                        </a:p>
                      </a:txBody>
                      <a:tcPr anchor="ctr"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3"/>
                          <a:stretch>
                            <a:fillRect l="-256538" t="-162420" r="-399231" b="-4012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3"/>
                          <a:stretch>
                            <a:fillRect l="-89565" t="-162420" r="-290" b="-40127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53977911"/>
                      </a:ext>
                    </a:extLst>
                  </a:tr>
                  <a:tr h="9563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3"/>
                          <a:stretch>
                            <a:fillRect l="-150" t="-262420" r="-194895" b="-3012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3"/>
                          <a:stretch>
                            <a:fillRect l="-256538" t="-262420" r="-399231" b="-3012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3"/>
                          <a:stretch>
                            <a:fillRect l="-89565" t="-262420" r="-290" b="-30127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83934969"/>
                      </a:ext>
                    </a:extLst>
                  </a:tr>
                  <a:tr h="9563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3"/>
                          <a:stretch>
                            <a:fillRect l="-150" t="-362420" r="-194895" b="-2012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3"/>
                          <a:stretch>
                            <a:fillRect l="-256538" t="-362420" r="-399231" b="-2012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3"/>
                          <a:stretch>
                            <a:fillRect l="-89565" t="-362420" r="-290" b="-20127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07197260"/>
                      </a:ext>
                    </a:extLst>
                  </a:tr>
                  <a:tr h="9563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3"/>
                          <a:stretch>
                            <a:fillRect l="-150" t="-462420" r="-194895" b="-1012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3"/>
                          <a:stretch>
                            <a:fillRect l="-256538" t="-462420" r="-399231" b="-1012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3"/>
                          <a:stretch>
                            <a:fillRect l="-89565" t="-462420" r="-290" b="-10127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52640313"/>
                      </a:ext>
                    </a:extLst>
                  </a:tr>
                  <a:tr h="9563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3"/>
                          <a:stretch>
                            <a:fillRect l="-150" t="-562420" r="-194895" b="-12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3"/>
                          <a:stretch>
                            <a:fillRect l="-256538" t="-562420" r="-399231" b="-12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3"/>
                          <a:stretch>
                            <a:fillRect l="-89565" t="-562420" r="-290" b="-127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4995454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EA26918A-B331-54AE-D755-5863E2EBDD69}"/>
              </a:ext>
            </a:extLst>
          </p:cNvPr>
          <p:cNvSpPr/>
          <p:nvPr/>
        </p:nvSpPr>
        <p:spPr>
          <a:xfrm>
            <a:off x="5567082" y="1559859"/>
            <a:ext cx="806824" cy="4842760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58344863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B8B6E227-1DC9-5817-3E47-3DF3FB137F8F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07576" y="161364"/>
              <a:ext cx="11949953" cy="6543473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061355">
                      <a:extLst>
                        <a:ext uri="{9D8B030D-6E8A-4147-A177-3AD203B41FA5}">
                          <a16:colId xmlns:a16="http://schemas.microsoft.com/office/drawing/2014/main" val="2411045866"/>
                        </a:ext>
                      </a:extLst>
                    </a:gridCol>
                    <a:gridCol w="1583209">
                      <a:extLst>
                        <a:ext uri="{9D8B030D-6E8A-4147-A177-3AD203B41FA5}">
                          <a16:colId xmlns:a16="http://schemas.microsoft.com/office/drawing/2014/main" val="3228695195"/>
                        </a:ext>
                      </a:extLst>
                    </a:gridCol>
                    <a:gridCol w="6305389">
                      <a:extLst>
                        <a:ext uri="{9D8B030D-6E8A-4147-A177-3AD203B41FA5}">
                          <a16:colId xmlns:a16="http://schemas.microsoft.com/office/drawing/2014/main" val="4098623640"/>
                        </a:ext>
                      </a:extLst>
                    </a:gridCol>
                  </a:tblGrid>
                  <a:tr h="9563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4400" dirty="0"/>
                            <a:t>Tensor Product Space (spin)</a:t>
                          </a:r>
                        </a:p>
                      </a:txBody>
                      <a:tcPr anchor="ctr"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CA" sz="440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CA" sz="4000" dirty="0"/>
                            <a:t>Irrep. Decomposition (spin)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73772652"/>
                      </a:ext>
                    </a:extLst>
                  </a:tr>
                  <a:tr h="9563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4400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</a:rPr>
                            <a:t>(empty product)</a:t>
                          </a:r>
                        </a:p>
                      </a:txBody>
                      <a:tcPr anchor="ctr"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CA" sz="44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</m:oMath>
                            </m:oMathPara>
                          </a14:m>
                          <a:endParaRPr lang="en-CA" sz="440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CA" sz="4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CA" sz="440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2553977911"/>
                      </a:ext>
                    </a:extLst>
                  </a:tr>
                  <a:tr h="95636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CA" sz="4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CA" sz="4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CA" sz="4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oMath>
                          </a14:m>
                          <a:r>
                            <a:rPr lang="en-CA" sz="4400" dirty="0"/>
                            <a:t> </a:t>
                          </a:r>
                        </a:p>
                      </a:txBody>
                      <a:tcPr anchor="ctr"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CA" sz="44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</m:oMath>
                            </m:oMathPara>
                          </a14:m>
                          <a:endParaRPr lang="en-CA" sz="440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CA" sz="4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CA" sz="4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CA" sz="4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oMath>
                          </a14:m>
                          <a:r>
                            <a:rPr lang="en-CA" sz="4400" dirty="0">
                              <a:solidFill>
                                <a:srgbClr val="FF0000"/>
                              </a:solidFill>
                            </a:rPr>
                            <a:t> </a:t>
                          </a:r>
                          <a:endParaRPr lang="en-CA" sz="440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2883934969"/>
                      </a:ext>
                    </a:extLst>
                  </a:tr>
                  <a:tr h="95636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CA" sz="4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CA" sz="4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CA" sz="4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CA" sz="4400" b="0" i="1" smtClean="0">
                                  <a:latin typeface="Cambria Math" panose="02040503050406030204" pitchFamily="18" charset="0"/>
                                </a:rPr>
                                <m:t>⊗</m:t>
                              </m:r>
                              <m:f>
                                <m:fPr>
                                  <m:ctrlPr>
                                    <a:rPr lang="en-CA" sz="4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CA" sz="4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CA" sz="4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oMath>
                          </a14:m>
                          <a:r>
                            <a:rPr lang="en-CA" sz="4400" dirty="0"/>
                            <a:t> </a:t>
                          </a:r>
                        </a:p>
                      </a:txBody>
                      <a:tcPr anchor="ctr"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CA" sz="44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</m:oMath>
                            </m:oMathPara>
                          </a14:m>
                          <a:endParaRPr lang="en-CA" sz="440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CA" sz="4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CA" sz="4400" b="0" i="1" smtClean="0"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r>
                                  <a:rPr lang="en-CA" sz="4400" i="1" smtClean="0">
                                    <a:latin typeface="Cambria Math" panose="02040503050406030204" pitchFamily="18" charset="0"/>
                                  </a:rPr>
                                  <m:t>⊕</m:t>
                                </m:r>
                                <m:r>
                                  <a:rPr lang="en-CA" sz="4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CA" sz="440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107197260"/>
                      </a:ext>
                    </a:extLst>
                  </a:tr>
                  <a:tr h="95636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CA" sz="4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CA" sz="4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CA" sz="4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CA" sz="4400" b="0" i="1" smtClean="0">
                                  <a:latin typeface="Cambria Math" panose="02040503050406030204" pitchFamily="18" charset="0"/>
                                </a:rPr>
                                <m:t>⊗</m:t>
                              </m:r>
                              <m:f>
                                <m:fPr>
                                  <m:ctrlPr>
                                    <a:rPr lang="en-CA" sz="4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CA" sz="4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CA" sz="4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CA" sz="4400" b="0" i="1" smtClean="0">
                                  <a:latin typeface="Cambria Math" panose="02040503050406030204" pitchFamily="18" charset="0"/>
                                </a:rPr>
                                <m:t>⊗</m:t>
                              </m:r>
                              <m:f>
                                <m:fPr>
                                  <m:ctrlPr>
                                    <a:rPr lang="en-CA" sz="4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CA" sz="4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CA" sz="4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oMath>
                          </a14:m>
                          <a:r>
                            <a:rPr lang="en-CA" sz="4400" dirty="0"/>
                            <a:t> </a:t>
                          </a:r>
                        </a:p>
                      </a:txBody>
                      <a:tcPr anchor="ctr"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CA" sz="44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</m:oMath>
                            </m:oMathPara>
                          </a14:m>
                          <a:endParaRPr lang="en-CA" sz="440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CA" sz="4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CA" sz="4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num>
                                <m:den>
                                  <m:r>
                                    <a:rPr lang="en-CA" sz="4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CA" sz="4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CA" sz="4400" i="1" smtClean="0">
                                  <a:latin typeface="Cambria Math" panose="02040503050406030204" pitchFamily="18" charset="0"/>
                                </a:rPr>
                                <m:t>⊕</m:t>
                              </m:r>
                              <m:f>
                                <m:fPr>
                                  <m:ctrlPr>
                                    <a:rPr lang="en-CA" sz="4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CA" sz="4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CA" sz="4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CA" sz="4400" i="1">
                                  <a:latin typeface="Cambria Math" panose="02040503050406030204" pitchFamily="18" charset="0"/>
                                </a:rPr>
                                <m:t>⊕</m:t>
                              </m:r>
                              <m:f>
                                <m:fPr>
                                  <m:ctrlPr>
                                    <a:rPr lang="en-CA" sz="4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CA" sz="4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CA" sz="4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oMath>
                          </a14:m>
                          <a:r>
                            <a:rPr lang="en-CA" sz="4400" dirty="0"/>
                            <a:t> 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2852640313"/>
                      </a:ext>
                    </a:extLst>
                  </a:tr>
                  <a:tr h="95636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CA" sz="4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CA" sz="4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CA" sz="4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CA" sz="4400" b="0" i="1" smtClean="0">
                                  <a:latin typeface="Cambria Math" panose="02040503050406030204" pitchFamily="18" charset="0"/>
                                </a:rPr>
                                <m:t>⊗</m:t>
                              </m:r>
                              <m:f>
                                <m:fPr>
                                  <m:ctrlPr>
                                    <a:rPr lang="en-CA" sz="4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CA" sz="4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CA" sz="4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CA" sz="4400" b="0" i="1" smtClean="0">
                                  <a:latin typeface="Cambria Math" panose="02040503050406030204" pitchFamily="18" charset="0"/>
                                </a:rPr>
                                <m:t>⊗</m:t>
                              </m:r>
                              <m:f>
                                <m:fPr>
                                  <m:ctrlPr>
                                    <a:rPr lang="en-CA" sz="4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CA" sz="4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CA" sz="4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CA" sz="4400" i="1">
                                  <a:latin typeface="Cambria Math" panose="02040503050406030204" pitchFamily="18" charset="0"/>
                                </a:rPr>
                                <m:t>⊗</m:t>
                              </m:r>
                              <m:f>
                                <m:fPr>
                                  <m:ctrlPr>
                                    <a:rPr lang="en-CA" sz="4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CA" sz="4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CA" sz="4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oMath>
                          </a14:m>
                          <a:r>
                            <a:rPr lang="en-CA" sz="4400" dirty="0"/>
                            <a:t> </a:t>
                          </a:r>
                        </a:p>
                      </a:txBody>
                      <a:tcPr anchor="ctr"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CA" sz="44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</m:oMath>
                            </m:oMathPara>
                          </a14:m>
                          <a:endParaRPr lang="en-CA" sz="440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CA" sz="4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CA" sz="44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CA" sz="4400" i="1" smtClean="0">
                                    <a:latin typeface="Cambria Math" panose="02040503050406030204" pitchFamily="18" charset="0"/>
                                  </a:rPr>
                                  <m:t>⊕</m:t>
                                </m:r>
                                <m:r>
                                  <a:rPr lang="en-CA" sz="4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CA" sz="4400" i="1">
                                    <a:latin typeface="Cambria Math" panose="02040503050406030204" pitchFamily="18" charset="0"/>
                                  </a:rPr>
                                  <m:t>⊕</m:t>
                                </m:r>
                                <m:r>
                                  <a:rPr lang="en-CA" sz="4400" b="0" i="1" smtClean="0">
                                    <a:latin typeface="Cambria Math" panose="02040503050406030204" pitchFamily="18" charset="0"/>
                                  </a:rPr>
                                  <m:t>0⊕1</m:t>
                                </m:r>
                                <m:r>
                                  <a:rPr lang="en-CA" sz="4400" i="1">
                                    <a:latin typeface="Cambria Math" panose="02040503050406030204" pitchFamily="18" charset="0"/>
                                  </a:rPr>
                                  <m:t>⊕</m:t>
                                </m:r>
                                <m:r>
                                  <a:rPr lang="en-CA" sz="4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CA" sz="4400" i="1">
                                    <a:latin typeface="Cambria Math" panose="02040503050406030204" pitchFamily="18" charset="0"/>
                                  </a:rPr>
                                  <m:t>⊕</m:t>
                                </m:r>
                                <m:r>
                                  <a:rPr lang="en-CA" sz="4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CA" sz="440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64995454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B8B6E227-1DC9-5817-3E47-3DF3FB137F8F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07576" y="161364"/>
              <a:ext cx="11949953" cy="6543473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061355">
                      <a:extLst>
                        <a:ext uri="{9D8B030D-6E8A-4147-A177-3AD203B41FA5}">
                          <a16:colId xmlns:a16="http://schemas.microsoft.com/office/drawing/2014/main" val="2411045866"/>
                        </a:ext>
                      </a:extLst>
                    </a:gridCol>
                    <a:gridCol w="1583209">
                      <a:extLst>
                        <a:ext uri="{9D8B030D-6E8A-4147-A177-3AD203B41FA5}">
                          <a16:colId xmlns:a16="http://schemas.microsoft.com/office/drawing/2014/main" val="3228695195"/>
                        </a:ext>
                      </a:extLst>
                    </a:gridCol>
                    <a:gridCol w="6305389">
                      <a:extLst>
                        <a:ext uri="{9D8B030D-6E8A-4147-A177-3AD203B41FA5}">
                          <a16:colId xmlns:a16="http://schemas.microsoft.com/office/drawing/2014/main" val="4098623640"/>
                        </a:ext>
                      </a:extLst>
                    </a:gridCol>
                  </a:tblGrid>
                  <a:tr h="14325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4400" dirty="0"/>
                            <a:t>Tensor Product Space (spin)</a:t>
                          </a:r>
                        </a:p>
                      </a:txBody>
                      <a:tcPr anchor="ctr"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CA" sz="440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CA" sz="4000" dirty="0"/>
                            <a:t>Irrep. Decomposition (spin)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73772652"/>
                      </a:ext>
                    </a:extLst>
                  </a:tr>
                  <a:tr h="9563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4400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</a:rPr>
                            <a:t>(empty product)</a:t>
                          </a:r>
                        </a:p>
                      </a:txBody>
                      <a:tcPr anchor="ctr"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3"/>
                          <a:stretch>
                            <a:fillRect l="-256538" t="-162420" r="-399231" b="-4356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3"/>
                          <a:stretch>
                            <a:fillRect l="-89565" t="-162420" r="-290" b="-43566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53977911"/>
                      </a:ext>
                    </a:extLst>
                  </a:tr>
                  <a:tr h="103828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3"/>
                          <a:stretch>
                            <a:fillRect l="-150" t="-240936" r="-194895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3"/>
                          <a:stretch>
                            <a:fillRect l="-256538" t="-240936" r="-399231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3"/>
                          <a:stretch>
                            <a:fillRect l="-89565" t="-240936" r="-290" b="-3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83934969"/>
                      </a:ext>
                    </a:extLst>
                  </a:tr>
                  <a:tr h="103828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3"/>
                          <a:stretch>
                            <a:fillRect l="-150" t="-342941" r="-194895" b="-2017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3"/>
                          <a:stretch>
                            <a:fillRect l="-256538" t="-342941" r="-399231" b="-2017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3"/>
                          <a:stretch>
                            <a:fillRect l="-89565" t="-342941" r="-290" b="-20176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07197260"/>
                      </a:ext>
                    </a:extLst>
                  </a:tr>
                  <a:tr h="103968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3"/>
                          <a:stretch>
                            <a:fillRect l="-150" t="-440351" r="-194895" b="-1005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3"/>
                          <a:stretch>
                            <a:fillRect l="-256538" t="-440351" r="-399231" b="-1005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3"/>
                          <a:stretch>
                            <a:fillRect l="-89565" t="-440351" r="-290" b="-10058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52640313"/>
                      </a:ext>
                    </a:extLst>
                  </a:tr>
                  <a:tr h="103828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3"/>
                          <a:stretch>
                            <a:fillRect l="-150" t="-543529" r="-194895" b="-11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3"/>
                          <a:stretch>
                            <a:fillRect l="-256538" t="-543529" r="-399231" b="-11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3"/>
                          <a:stretch>
                            <a:fillRect l="-89565" t="-543529" r="-290" b="-117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4995454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763732D9-81FC-EF87-ECEC-61C80CBDF3A3}"/>
              </a:ext>
            </a:extLst>
          </p:cNvPr>
          <p:cNvSpPr/>
          <p:nvPr/>
        </p:nvSpPr>
        <p:spPr>
          <a:xfrm>
            <a:off x="5567082" y="1532964"/>
            <a:ext cx="806824" cy="5225661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0077601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B8B6E227-1DC9-5817-3E47-3DF3FB137F8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9529422"/>
                  </p:ext>
                </p:extLst>
              </p:nvPr>
            </p:nvGraphicFramePr>
            <p:xfrm>
              <a:off x="107576" y="161364"/>
              <a:ext cx="11949953" cy="6479033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048579">
                      <a:extLst>
                        <a:ext uri="{9D8B030D-6E8A-4147-A177-3AD203B41FA5}">
                          <a16:colId xmlns:a16="http://schemas.microsoft.com/office/drawing/2014/main" val="2411045866"/>
                        </a:ext>
                      </a:extLst>
                    </a:gridCol>
                    <a:gridCol w="2418735">
                      <a:extLst>
                        <a:ext uri="{9D8B030D-6E8A-4147-A177-3AD203B41FA5}">
                          <a16:colId xmlns:a16="http://schemas.microsoft.com/office/drawing/2014/main" val="3228695195"/>
                        </a:ext>
                      </a:extLst>
                    </a:gridCol>
                    <a:gridCol w="6482639">
                      <a:extLst>
                        <a:ext uri="{9D8B030D-6E8A-4147-A177-3AD203B41FA5}">
                          <a16:colId xmlns:a16="http://schemas.microsoft.com/office/drawing/2014/main" val="1889438195"/>
                        </a:ext>
                      </a:extLst>
                    </a:gridCol>
                  </a:tblGrid>
                  <a:tr h="9563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3200" dirty="0"/>
                            <a:t>Tensor Product Space (spin)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CA" sz="3200" dirty="0"/>
                            <a:t>Largest Irrep. (spin)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CA" sz="4000" b="1" dirty="0"/>
                            <a:t>Object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73772652"/>
                      </a:ext>
                    </a:extLst>
                  </a:tr>
                  <a:tr h="95636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CA" sz="4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CA" sz="40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CA" sz="4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CA" sz="4000" b="0" i="1" smtClean="0">
                                  <a:latin typeface="Cambria Math" panose="02040503050406030204" pitchFamily="18" charset="0"/>
                                </a:rPr>
                                <m:t>⊗</m:t>
                              </m:r>
                              <m:f>
                                <m:fPr>
                                  <m:ctrlPr>
                                    <a:rPr lang="en-CA" sz="4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CA" sz="40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CA" sz="4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oMath>
                          </a14:m>
                          <a:r>
                            <a:rPr lang="en-CA" sz="4000" dirty="0"/>
                            <a:t> 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CA" sz="4400" b="0" i="1" smtClean="0">
                                    <a:latin typeface="Cambria Math" panose="02040503050406030204" pitchFamily="18" charset="0"/>
                                  </a:rPr>
                                  <m:t>⇒</m:t>
                                </m:r>
                                <m:r>
                                  <a:rPr lang="en-CA" sz="4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CA" sz="4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|"/>
                                    <m:endChr m:val="⟩"/>
                                    <m:ctrlPr>
                                      <a:rPr lang="en-GB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24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↑↑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CA" sz="2400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  <a:p>
                          <a:pPr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CA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CA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CA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CA" sz="2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rad>
                                </m:den>
                              </m:f>
                              <m:d>
                                <m:dPr>
                                  <m:ctrlPr>
                                    <a:rPr lang="en-CA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⟩"/>
                                      <m:ctrlPr>
                                        <a:rPr lang="en-CA" sz="2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CA" sz="24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↓</m:t>
                                      </m:r>
                                      <m:r>
                                        <a:rPr lang="en-CA" sz="24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↑</m:t>
                                      </m:r>
                                    </m:e>
                                  </m:d>
                                  <m:r>
                                    <a:rPr lang="en-CA" sz="24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d>
                                    <m:dPr>
                                      <m:begChr m:val="|"/>
                                      <m:endChr m:val="⟩"/>
                                      <m:ctrlPr>
                                        <a:rPr lang="en-CA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CA" sz="240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↑</m:t>
                                      </m:r>
                                      <m:r>
                                        <a:rPr lang="en-CA" sz="240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↓</m:t>
                                      </m:r>
                                    </m:e>
                                  </m:d>
                                </m:e>
                              </m:d>
                            </m:oMath>
                          </a14:m>
                          <a:r>
                            <a:rPr lang="en-CA" sz="2400" i="1" dirty="0">
                              <a:latin typeface="Cambria Math" panose="02040503050406030204" pitchFamily="18" charset="0"/>
                            </a:rPr>
                            <a:t> </a:t>
                          </a:r>
                          <a:r>
                            <a:rPr lang="en-CA" sz="2400" b="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a:t> </a:t>
                          </a:r>
                        </a:p>
                        <a:p>
                          <a:pPr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|"/>
                                    <m:endChr m:val="⟩"/>
                                    <m:ctrlPr>
                                      <a:rPr lang="en-CA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CA" sz="240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↓↓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CA" sz="2400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107197260"/>
                      </a:ext>
                    </a:extLst>
                  </a:tr>
                  <a:tr h="95636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CA" sz="4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CA" sz="40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CA" sz="4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CA" sz="4000" b="0" i="1" smtClean="0">
                                  <a:latin typeface="Cambria Math" panose="02040503050406030204" pitchFamily="18" charset="0"/>
                                </a:rPr>
                                <m:t>⊗</m:t>
                              </m:r>
                              <m:f>
                                <m:fPr>
                                  <m:ctrlPr>
                                    <a:rPr lang="en-CA" sz="4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CA" sz="40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CA" sz="4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CA" sz="4000" b="0" i="1" smtClean="0">
                                  <a:latin typeface="Cambria Math" panose="02040503050406030204" pitchFamily="18" charset="0"/>
                                </a:rPr>
                                <m:t>⊗</m:t>
                              </m:r>
                              <m:f>
                                <m:fPr>
                                  <m:ctrlPr>
                                    <a:rPr lang="en-CA" sz="4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CA" sz="40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CA" sz="4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oMath>
                          </a14:m>
                          <a:r>
                            <a:rPr lang="en-CA" sz="4000" dirty="0"/>
                            <a:t> 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CA" sz="4400" b="0" i="1" smtClean="0">
                                  <a:latin typeface="Cambria Math" panose="02040503050406030204" pitchFamily="18" charset="0"/>
                                </a:rPr>
                                <m:t>⇒</m:t>
                              </m:r>
                              <m:f>
                                <m:fPr>
                                  <m:ctrlPr>
                                    <a:rPr lang="en-CA" sz="4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CA" sz="4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num>
                                <m:den>
                                  <m:r>
                                    <a:rPr lang="en-CA" sz="4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oMath>
                          </a14:m>
                          <a:r>
                            <a:rPr lang="en-CA" sz="4400" dirty="0"/>
                            <a:t> 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|"/>
                                    <m:endChr m:val="⟩"/>
                                    <m:ctrlPr>
                                      <a:rPr lang="en-GB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24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↑↑↑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CA" sz="2400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  <a:p>
                          <a:pPr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CA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CA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CA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CA" sz="2400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</m:rad>
                                </m:den>
                              </m:f>
                              <m:d>
                                <m:dPr>
                                  <m:ctrlPr>
                                    <a:rPr lang="en-CA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⟩"/>
                                      <m:ctrlPr>
                                        <a:rPr lang="en-CA" sz="2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CA" sz="24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↓</m:t>
                                      </m:r>
                                      <m:r>
                                        <a:rPr lang="en-CA" sz="24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↑↑</m:t>
                                      </m:r>
                                    </m:e>
                                  </m:d>
                                  <m:r>
                                    <a:rPr lang="en-CA" sz="24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d>
                                    <m:dPr>
                                      <m:begChr m:val="|"/>
                                      <m:endChr m:val="⟩"/>
                                      <m:ctrlPr>
                                        <a:rPr lang="en-CA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CA" sz="240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↑</m:t>
                                      </m:r>
                                      <m:r>
                                        <a:rPr lang="en-CA" sz="240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↓</m:t>
                                      </m:r>
                                      <m:r>
                                        <a:rPr lang="en-CA" sz="240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↑</m:t>
                                      </m:r>
                                    </m:e>
                                  </m:d>
                                  <m:r>
                                    <a:rPr lang="en-CA" sz="24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d>
                                    <m:dPr>
                                      <m:begChr m:val="|"/>
                                      <m:endChr m:val="⟩"/>
                                      <m:ctrlPr>
                                        <a:rPr lang="en-CA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CA" sz="240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↑↑</m:t>
                                      </m:r>
                                      <m:r>
                                        <a:rPr lang="en-CA" sz="240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↓</m:t>
                                      </m:r>
                                    </m:e>
                                  </m:d>
                                </m:e>
                              </m:d>
                            </m:oMath>
                          </a14:m>
                          <a:r>
                            <a:rPr lang="en-CA" sz="2400" i="1" dirty="0">
                              <a:latin typeface="Cambria Math" panose="02040503050406030204" pitchFamily="18" charset="0"/>
                            </a:rPr>
                            <a:t> </a:t>
                          </a:r>
                        </a:p>
                        <a:p>
                          <a:pPr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CA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CA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CA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CA" sz="2400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</m:rad>
                                </m:den>
                              </m:f>
                              <m:d>
                                <m:dPr>
                                  <m:ctrlPr>
                                    <a:rPr lang="en-CA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⟩"/>
                                      <m:ctrlPr>
                                        <a:rPr lang="en-CA" sz="2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CA" sz="240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↓↓</m:t>
                                      </m:r>
                                      <m:r>
                                        <a:rPr lang="en-CA" sz="240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↑</m:t>
                                      </m:r>
                                    </m:e>
                                  </m:d>
                                  <m:r>
                                    <a:rPr lang="en-CA" sz="24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d>
                                    <m:dPr>
                                      <m:begChr m:val="|"/>
                                      <m:endChr m:val="⟩"/>
                                      <m:ctrlPr>
                                        <a:rPr lang="en-CA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CA" sz="240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↓</m:t>
                                      </m:r>
                                      <m:r>
                                        <a:rPr lang="en-CA" sz="240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↑</m:t>
                                      </m:r>
                                      <m:r>
                                        <a:rPr lang="en-CA" sz="240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↓</m:t>
                                      </m:r>
                                    </m:e>
                                  </m:d>
                                  <m:r>
                                    <a:rPr lang="en-CA" sz="24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d>
                                    <m:dPr>
                                      <m:begChr m:val="|"/>
                                      <m:endChr m:val="⟩"/>
                                      <m:ctrlPr>
                                        <a:rPr lang="en-CA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CA" sz="240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↑</m:t>
                                      </m:r>
                                      <m:r>
                                        <a:rPr lang="en-CA" sz="240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↓↓</m:t>
                                      </m:r>
                                    </m:e>
                                  </m:d>
                                </m:e>
                              </m:d>
                            </m:oMath>
                          </a14:m>
                          <a:r>
                            <a:rPr lang="en-CA" sz="2400" b="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a:t> </a:t>
                          </a:r>
                        </a:p>
                        <a:p>
                          <a:pPr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|"/>
                                    <m:endChr m:val="⟩"/>
                                    <m:ctrlPr>
                                      <a:rPr lang="en-CA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CA" sz="240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↓↓↓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CA" sz="2400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2852640313"/>
                      </a:ext>
                    </a:extLst>
                  </a:tr>
                  <a:tr h="95636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CA" sz="3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CA" sz="36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CA" sz="3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CA" sz="3600" b="0" i="1" smtClean="0">
                                  <a:latin typeface="Cambria Math" panose="02040503050406030204" pitchFamily="18" charset="0"/>
                                </a:rPr>
                                <m:t>⊗</m:t>
                              </m:r>
                              <m:f>
                                <m:fPr>
                                  <m:ctrlPr>
                                    <a:rPr lang="en-CA" sz="3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CA" sz="36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CA" sz="3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CA" sz="3600" b="0" i="1" smtClean="0">
                                  <a:latin typeface="Cambria Math" panose="02040503050406030204" pitchFamily="18" charset="0"/>
                                </a:rPr>
                                <m:t>⊗</m:t>
                              </m:r>
                              <m:f>
                                <m:fPr>
                                  <m:ctrlPr>
                                    <a:rPr lang="en-CA" sz="3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CA" sz="36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CA" sz="3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CA" sz="3600" i="1">
                                  <a:latin typeface="Cambria Math" panose="02040503050406030204" pitchFamily="18" charset="0"/>
                                </a:rPr>
                                <m:t>⊗</m:t>
                              </m:r>
                              <m:f>
                                <m:fPr>
                                  <m:ctrlPr>
                                    <a:rPr lang="en-CA" sz="3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CA" sz="36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CA" sz="3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oMath>
                          </a14:m>
                          <a:r>
                            <a:rPr lang="en-CA" sz="3600" dirty="0"/>
                            <a:t> 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CA" sz="4400" b="0" i="1" smtClean="0">
                                    <a:latin typeface="Cambria Math" panose="02040503050406030204" pitchFamily="18" charset="0"/>
                                  </a:rPr>
                                  <m:t>⇒</m:t>
                                </m:r>
                                <m:r>
                                  <a:rPr lang="en-CA" sz="4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CA" sz="4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|"/>
                                    <m:endChr m:val="⟩"/>
                                    <m:ctrlPr>
                                      <a:rPr lang="en-CA" sz="21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CA" sz="210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↑↑↑↑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CA" sz="2100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  <a:p>
                          <a:pPr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CA" sz="21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CA" sz="21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CA" sz="21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CA" sz="2100" b="0" i="1" smtClean="0"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e>
                                  </m:rad>
                                </m:den>
                              </m:f>
                              <m:d>
                                <m:dPr>
                                  <m:ctrlPr>
                                    <a:rPr lang="en-CA" sz="21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⟩"/>
                                      <m:ctrlPr>
                                        <a:rPr lang="en-CA" sz="21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CA" sz="210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↓</m:t>
                                      </m:r>
                                      <m:r>
                                        <a:rPr lang="en-CA" sz="210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↑↑↑</m:t>
                                      </m:r>
                                    </m:e>
                                  </m:d>
                                  <m:r>
                                    <a:rPr lang="en-CA" sz="21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d>
                                    <m:dPr>
                                      <m:begChr m:val="|"/>
                                      <m:endChr m:val="⟩"/>
                                      <m:ctrlPr>
                                        <a:rPr lang="en-CA" sz="21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CA" sz="210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↑</m:t>
                                      </m:r>
                                      <m:r>
                                        <a:rPr lang="en-CA" sz="210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↓</m:t>
                                      </m:r>
                                      <m:r>
                                        <a:rPr lang="en-CA" sz="210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↑↑</m:t>
                                      </m:r>
                                    </m:e>
                                  </m:d>
                                  <m:r>
                                    <a:rPr lang="en-CA" sz="21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d>
                                    <m:dPr>
                                      <m:begChr m:val="|"/>
                                      <m:endChr m:val="⟩"/>
                                      <m:ctrlPr>
                                        <a:rPr lang="en-CA" sz="21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CA" sz="210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↑↑</m:t>
                                      </m:r>
                                      <m:r>
                                        <a:rPr lang="en-CA" sz="210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↓</m:t>
                                      </m:r>
                                      <m:r>
                                        <a:rPr lang="en-CA" sz="210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↑</m:t>
                                      </m:r>
                                    </m:e>
                                  </m:d>
                                  <m:r>
                                    <a:rPr lang="en-CA" sz="21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d>
                                    <m:dPr>
                                      <m:begChr m:val="|"/>
                                      <m:endChr m:val="⟩"/>
                                      <m:ctrlPr>
                                        <a:rPr lang="en-CA" sz="21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CA" sz="210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↑↑↑</m:t>
                                      </m:r>
                                      <m:r>
                                        <a:rPr lang="en-CA" sz="210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↓</m:t>
                                      </m:r>
                                    </m:e>
                                  </m:d>
                                </m:e>
                              </m:d>
                            </m:oMath>
                          </a14:m>
                          <a:r>
                            <a:rPr lang="en-CA" sz="2100" i="1" dirty="0">
                              <a:latin typeface="Cambria Math" panose="02040503050406030204" pitchFamily="18" charset="0"/>
                            </a:rPr>
                            <a:t> </a:t>
                          </a:r>
                        </a:p>
                        <a:p>
                          <a:pPr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CA" sz="21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CA" sz="21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CA" sz="21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CA" sz="2100" b="0" i="1" smtClean="0">
                                          <a:latin typeface="Cambria Math" panose="02040503050406030204" pitchFamily="18" charset="0"/>
                                        </a:rPr>
                                        <m:t>6</m:t>
                                      </m:r>
                                    </m:e>
                                  </m:rad>
                                </m:den>
                              </m:f>
                              <m:d>
                                <m:dPr>
                                  <m:ctrlPr>
                                    <a:rPr lang="en-CA" sz="21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⟩"/>
                                      <m:ctrlPr>
                                        <a:rPr lang="en-CA" sz="21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CA" sz="210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↓↓</m:t>
                                      </m:r>
                                      <m:r>
                                        <a:rPr lang="en-CA" sz="210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↑↑</m:t>
                                      </m:r>
                                    </m:e>
                                  </m:d>
                                  <m:r>
                                    <a:rPr lang="en-CA" sz="21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d>
                                    <m:dPr>
                                      <m:begChr m:val="|"/>
                                      <m:endChr m:val="⟩"/>
                                      <m:ctrlPr>
                                        <a:rPr lang="en-CA" sz="21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CA" sz="210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↑↑</m:t>
                                      </m:r>
                                      <m:r>
                                        <a:rPr lang="en-CA" sz="210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↓↓</m:t>
                                      </m:r>
                                    </m:e>
                                  </m:d>
                                  <m:r>
                                    <a:rPr lang="en-CA" sz="21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d>
                                    <m:dPr>
                                      <m:begChr m:val="|"/>
                                      <m:endChr m:val="⟩"/>
                                      <m:ctrlPr>
                                        <a:rPr lang="en-CA" sz="21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CA" sz="210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↓</m:t>
                                      </m:r>
                                      <m:r>
                                        <a:rPr lang="en-CA" sz="210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↑</m:t>
                                      </m:r>
                                      <m:r>
                                        <a:rPr lang="en-CA" sz="210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↓</m:t>
                                      </m:r>
                                      <m:r>
                                        <a:rPr lang="en-CA" sz="210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↑</m:t>
                                      </m:r>
                                    </m:e>
                                  </m:d>
                                  <m:r>
                                    <a:rPr lang="en-CA" sz="21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d>
                                    <m:dPr>
                                      <m:begChr m:val="|"/>
                                      <m:endChr m:val="⟩"/>
                                      <m:ctrlPr>
                                        <a:rPr lang="en-CA" sz="21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CA" sz="210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↑</m:t>
                                      </m:r>
                                      <m:r>
                                        <a:rPr lang="en-CA" sz="210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↓</m:t>
                                      </m:r>
                                      <m:r>
                                        <a:rPr lang="en-CA" sz="210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↑</m:t>
                                      </m:r>
                                      <m:r>
                                        <a:rPr lang="en-CA" sz="210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↓</m:t>
                                      </m:r>
                                    </m:e>
                                  </m:d>
                                  <m:r>
                                    <a:rPr lang="en-CA" sz="21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d>
                                    <m:dPr>
                                      <m:begChr m:val="|"/>
                                      <m:endChr m:val="⟩"/>
                                      <m:ctrlPr>
                                        <a:rPr lang="en-CA" sz="21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CA" sz="210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↓</m:t>
                                      </m:r>
                                      <m:r>
                                        <a:rPr lang="en-CA" sz="210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↑↑</m:t>
                                      </m:r>
                                      <m:r>
                                        <a:rPr lang="en-CA" sz="210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↓</m:t>
                                      </m:r>
                                    </m:e>
                                  </m:d>
                                  <m:r>
                                    <a:rPr lang="en-CA" sz="21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d>
                                    <m:dPr>
                                      <m:begChr m:val="|"/>
                                      <m:endChr m:val="⟩"/>
                                      <m:ctrlPr>
                                        <a:rPr lang="en-CA" sz="21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CA" sz="210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↑</m:t>
                                      </m:r>
                                      <m:r>
                                        <a:rPr lang="en-CA" sz="210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↓↓</m:t>
                                      </m:r>
                                      <m:r>
                                        <a:rPr lang="en-CA" sz="210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↑</m:t>
                                      </m:r>
                                    </m:e>
                                  </m:d>
                                </m:e>
                              </m:d>
                            </m:oMath>
                          </a14:m>
                          <a:r>
                            <a:rPr lang="en-CA" sz="2100" b="0" i="1" dirty="0">
                              <a:latin typeface="Cambria Math" panose="02040503050406030204" pitchFamily="18" charset="0"/>
                            </a:rPr>
                            <a:t> </a:t>
                          </a:r>
                        </a:p>
                        <a:p>
                          <a:pPr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CA" sz="21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CA" sz="21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CA" sz="21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CA" sz="2100" b="0" i="1" smtClean="0"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e>
                                  </m:rad>
                                </m:den>
                              </m:f>
                              <m:d>
                                <m:dPr>
                                  <m:ctrlPr>
                                    <a:rPr lang="en-CA" sz="21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⟩"/>
                                      <m:ctrlPr>
                                        <a:rPr lang="en-CA" sz="21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CA" sz="210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↑</m:t>
                                      </m:r>
                                      <m:r>
                                        <a:rPr lang="en-CA" sz="210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↓↓↓</m:t>
                                      </m:r>
                                    </m:e>
                                  </m:d>
                                  <m:r>
                                    <a:rPr lang="en-CA" sz="21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d>
                                    <m:dPr>
                                      <m:begChr m:val="|"/>
                                      <m:endChr m:val="⟩"/>
                                      <m:ctrlPr>
                                        <a:rPr lang="en-CA" sz="21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CA" sz="210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↓</m:t>
                                      </m:r>
                                      <m:r>
                                        <a:rPr lang="en-CA" sz="210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↑</m:t>
                                      </m:r>
                                      <m:r>
                                        <a:rPr lang="en-CA" sz="210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↓↓</m:t>
                                      </m:r>
                                    </m:e>
                                  </m:d>
                                  <m:r>
                                    <a:rPr lang="en-CA" sz="21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d>
                                    <m:dPr>
                                      <m:begChr m:val="|"/>
                                      <m:endChr m:val="⟩"/>
                                      <m:ctrlPr>
                                        <a:rPr lang="en-CA" sz="21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CA" sz="210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↓↓</m:t>
                                      </m:r>
                                      <m:r>
                                        <a:rPr lang="en-CA" sz="210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↑</m:t>
                                      </m:r>
                                      <m:r>
                                        <a:rPr lang="en-CA" sz="210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↓</m:t>
                                      </m:r>
                                    </m:e>
                                  </m:d>
                                  <m:r>
                                    <a:rPr lang="en-CA" sz="21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d>
                                    <m:dPr>
                                      <m:begChr m:val="|"/>
                                      <m:endChr m:val="⟩"/>
                                      <m:ctrlPr>
                                        <a:rPr lang="en-CA" sz="21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CA" sz="210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↓↓↓</m:t>
                                      </m:r>
                                      <m:r>
                                        <a:rPr lang="en-CA" sz="210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↑</m:t>
                                      </m:r>
                                    </m:e>
                                  </m:d>
                                </m:e>
                              </m:d>
                            </m:oMath>
                          </a14:m>
                          <a:r>
                            <a:rPr lang="en-CA" sz="2100" b="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a:t> </a:t>
                          </a:r>
                        </a:p>
                        <a:p>
                          <a:pPr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|"/>
                                    <m:endChr m:val="⟩"/>
                                    <m:ctrlPr>
                                      <a:rPr lang="en-CA" sz="21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CA" sz="210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↓↓↓↓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CA" sz="2100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64995454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B8B6E227-1DC9-5817-3E47-3DF3FB137F8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9529422"/>
                  </p:ext>
                </p:extLst>
              </p:nvPr>
            </p:nvGraphicFramePr>
            <p:xfrm>
              <a:off x="107576" y="161364"/>
              <a:ext cx="11949953" cy="6479033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048579">
                      <a:extLst>
                        <a:ext uri="{9D8B030D-6E8A-4147-A177-3AD203B41FA5}">
                          <a16:colId xmlns:a16="http://schemas.microsoft.com/office/drawing/2014/main" val="2411045866"/>
                        </a:ext>
                      </a:extLst>
                    </a:gridCol>
                    <a:gridCol w="2418735">
                      <a:extLst>
                        <a:ext uri="{9D8B030D-6E8A-4147-A177-3AD203B41FA5}">
                          <a16:colId xmlns:a16="http://schemas.microsoft.com/office/drawing/2014/main" val="3228695195"/>
                        </a:ext>
                      </a:extLst>
                    </a:gridCol>
                    <a:gridCol w="6482639">
                      <a:extLst>
                        <a:ext uri="{9D8B030D-6E8A-4147-A177-3AD203B41FA5}">
                          <a16:colId xmlns:a16="http://schemas.microsoft.com/office/drawing/2014/main" val="1889438195"/>
                        </a:ext>
                      </a:extLst>
                    </a:gridCol>
                  </a:tblGrid>
                  <a:tr h="1066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3200" dirty="0"/>
                            <a:t>Tensor Product Space (spin)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CA" sz="3200" dirty="0"/>
                            <a:t>Largest Irrep. (spin)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CA" sz="4000" b="1" dirty="0"/>
                            <a:t>Object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73772652"/>
                      </a:ext>
                    </a:extLst>
                  </a:tr>
                  <a:tr h="136175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4"/>
                          <a:stretch>
                            <a:fillRect l="-200" t="-83929" r="-292800" b="-2977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4"/>
                          <a:stretch>
                            <a:fillRect l="-126196" t="-83929" r="-268766" b="-2977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4"/>
                          <a:stretch>
                            <a:fillRect l="-84398" t="-83929" r="-282" b="-29776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07197260"/>
                      </a:ext>
                    </a:extLst>
                  </a:tr>
                  <a:tr h="19024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4"/>
                          <a:stretch>
                            <a:fillRect l="-200" t="-132051" r="-292800" b="-1137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4"/>
                          <a:stretch>
                            <a:fillRect l="-126196" t="-132051" r="-268766" b="-1137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4"/>
                          <a:stretch>
                            <a:fillRect l="-84398" t="-132051" r="-282" b="-11378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52640313"/>
                      </a:ext>
                    </a:extLst>
                  </a:tr>
                  <a:tr h="214801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4"/>
                          <a:stretch>
                            <a:fillRect l="-200" t="-205099" r="-292800" b="-5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4"/>
                          <a:stretch>
                            <a:fillRect l="-126196" t="-205099" r="-268766" b="-5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4"/>
                          <a:stretch>
                            <a:fillRect l="-84398" t="-205099" r="-282" b="-5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4995454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5F8997B2-0457-2AFA-CFC0-8932EEC7A949}"/>
              </a:ext>
            </a:extLst>
          </p:cNvPr>
          <p:cNvSpPr/>
          <p:nvPr/>
        </p:nvSpPr>
        <p:spPr>
          <a:xfrm>
            <a:off x="7785100" y="1282700"/>
            <a:ext cx="2082800" cy="1257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300D0C6-E3D5-0F52-D282-5CF1A3362F6C}"/>
              </a:ext>
            </a:extLst>
          </p:cNvPr>
          <p:cNvSpPr/>
          <p:nvPr/>
        </p:nvSpPr>
        <p:spPr>
          <a:xfrm>
            <a:off x="7048500" y="2704248"/>
            <a:ext cx="3530600" cy="17407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9A16BB8-4FB9-B1DB-26E0-3CB9FA30CFAC}"/>
              </a:ext>
            </a:extLst>
          </p:cNvPr>
          <p:cNvSpPr/>
          <p:nvPr/>
        </p:nvSpPr>
        <p:spPr>
          <a:xfrm>
            <a:off x="5718629" y="4522888"/>
            <a:ext cx="6197600" cy="20946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D3E49B-D25C-CB2D-ADC2-0BFDD6B37DA2}"/>
              </a:ext>
            </a:extLst>
          </p:cNvPr>
          <p:cNvSpPr txBox="1"/>
          <p:nvPr/>
        </p:nvSpPr>
        <p:spPr>
          <a:xfrm>
            <a:off x="5577330" y="1492079"/>
            <a:ext cx="64801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800" dirty="0"/>
              <a:t>Vector (rank-1 tensor)</a:t>
            </a:r>
            <a:endParaRPr lang="en-CA" sz="4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8BC6136-E0CF-BFF2-0B4D-D0F8823C8CDB}"/>
                  </a:ext>
                </a:extLst>
              </p:cNvPr>
              <p:cNvSpPr txBox="1"/>
              <p:nvPr/>
            </p:nvSpPr>
            <p:spPr>
              <a:xfrm>
                <a:off x="5577329" y="3020611"/>
                <a:ext cx="6480199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6000" dirty="0"/>
                  <a:t>Spin-</a:t>
                </a:r>
                <a14:m>
                  <m:oMath xmlns:m="http://schemas.openxmlformats.org/officeDocument/2006/math">
                    <m:f>
                      <m:fPr>
                        <m:type m:val="skw"/>
                        <m:ctrlPr>
                          <a:rPr lang="en-GB" sz="60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600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GB" sz="600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GB" sz="6000" dirty="0"/>
                  <a:t> spin-tensor</a:t>
                </a:r>
                <a:endParaRPr lang="en-CA" sz="6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8BC6136-E0CF-BFF2-0B4D-D0F8823C8C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7329" y="3020611"/>
                <a:ext cx="6480199" cy="1015663"/>
              </a:xfrm>
              <a:prstGeom prst="rect">
                <a:avLst/>
              </a:prstGeom>
              <a:blipFill>
                <a:blip r:embed="rId5"/>
                <a:stretch>
                  <a:fillRect l="-4798" t="-18675" r="-4892" b="-4036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7190AE03-577F-0EA9-7175-13E6C5C7AF10}"/>
              </a:ext>
            </a:extLst>
          </p:cNvPr>
          <p:cNvSpPr txBox="1"/>
          <p:nvPr/>
        </p:nvSpPr>
        <p:spPr>
          <a:xfrm>
            <a:off x="5577328" y="4970159"/>
            <a:ext cx="648019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6600" dirty="0"/>
              <a:t>Rank-2 tensor</a:t>
            </a:r>
            <a:endParaRPr lang="en-CA" sz="6600" dirty="0"/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92CD7C36-F396-0A4E-1ADF-C7CBD5444BD6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15640" y="1413000"/>
              <a:ext cx="5706720" cy="477108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92CD7C36-F396-0A4E-1ADF-C7CBD5444BD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06280" y="1403640"/>
                <a:ext cx="5725440" cy="478980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473196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381"/>
    </mc:Choice>
    <mc:Fallback xmlns="">
      <p:transition spd="slow" advTm="233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B8B6E227-1DC9-5817-3E47-3DF3FB137F8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82942057"/>
                  </p:ext>
                </p:extLst>
              </p:nvPr>
            </p:nvGraphicFramePr>
            <p:xfrm>
              <a:off x="107576" y="161364"/>
              <a:ext cx="11949953" cy="6479033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048579">
                      <a:extLst>
                        <a:ext uri="{9D8B030D-6E8A-4147-A177-3AD203B41FA5}">
                          <a16:colId xmlns:a16="http://schemas.microsoft.com/office/drawing/2014/main" val="2411045866"/>
                        </a:ext>
                      </a:extLst>
                    </a:gridCol>
                    <a:gridCol w="2418735">
                      <a:extLst>
                        <a:ext uri="{9D8B030D-6E8A-4147-A177-3AD203B41FA5}">
                          <a16:colId xmlns:a16="http://schemas.microsoft.com/office/drawing/2014/main" val="3228695195"/>
                        </a:ext>
                      </a:extLst>
                    </a:gridCol>
                    <a:gridCol w="6482639">
                      <a:extLst>
                        <a:ext uri="{9D8B030D-6E8A-4147-A177-3AD203B41FA5}">
                          <a16:colId xmlns:a16="http://schemas.microsoft.com/office/drawing/2014/main" val="1889438195"/>
                        </a:ext>
                      </a:extLst>
                    </a:gridCol>
                  </a:tblGrid>
                  <a:tr h="9563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3200" dirty="0"/>
                            <a:t>Tensor Product Space (spin)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CA" sz="3200" dirty="0"/>
                            <a:t>Largest Irrep. (spin)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CA" sz="4000" b="1" dirty="0"/>
                            <a:t>Totally Symmetric States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73772652"/>
                      </a:ext>
                    </a:extLst>
                  </a:tr>
                  <a:tr h="95636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CA" sz="4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CA" sz="40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CA" sz="4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CA" sz="4000" b="0" i="1" smtClean="0">
                                  <a:latin typeface="Cambria Math" panose="02040503050406030204" pitchFamily="18" charset="0"/>
                                </a:rPr>
                                <m:t>⊗</m:t>
                              </m:r>
                              <m:f>
                                <m:fPr>
                                  <m:ctrlPr>
                                    <a:rPr lang="en-CA" sz="4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CA" sz="40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CA" sz="4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oMath>
                          </a14:m>
                          <a:r>
                            <a:rPr lang="en-CA" sz="4000" dirty="0"/>
                            <a:t> 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CA" sz="4400" b="0" i="1" smtClean="0">
                                    <a:latin typeface="Cambria Math" panose="02040503050406030204" pitchFamily="18" charset="0"/>
                                  </a:rPr>
                                  <m:t>⇒</m:t>
                                </m:r>
                                <m:r>
                                  <a:rPr lang="en-CA" sz="4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CA" sz="4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|"/>
                                    <m:endChr m:val="⟩"/>
                                    <m:ctrlPr>
                                      <a:rPr lang="en-GB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24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↑↑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CA" sz="2400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  <a:p>
                          <a:pPr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CA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CA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CA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CA" sz="2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rad>
                                </m:den>
                              </m:f>
                              <m:d>
                                <m:dPr>
                                  <m:ctrlPr>
                                    <a:rPr lang="en-CA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⟩"/>
                                      <m:ctrlPr>
                                        <a:rPr lang="en-CA" sz="2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CA" sz="24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↓</m:t>
                                      </m:r>
                                      <m:r>
                                        <a:rPr lang="en-CA" sz="24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↑</m:t>
                                      </m:r>
                                    </m:e>
                                  </m:d>
                                  <m:r>
                                    <a:rPr lang="en-CA" sz="24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d>
                                    <m:dPr>
                                      <m:begChr m:val="|"/>
                                      <m:endChr m:val="⟩"/>
                                      <m:ctrlPr>
                                        <a:rPr lang="en-CA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CA" sz="240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↑</m:t>
                                      </m:r>
                                      <m:r>
                                        <a:rPr lang="en-CA" sz="240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↓</m:t>
                                      </m:r>
                                    </m:e>
                                  </m:d>
                                </m:e>
                              </m:d>
                            </m:oMath>
                          </a14:m>
                          <a:r>
                            <a:rPr lang="en-CA" sz="2400" i="1" dirty="0">
                              <a:latin typeface="Cambria Math" panose="02040503050406030204" pitchFamily="18" charset="0"/>
                            </a:rPr>
                            <a:t> </a:t>
                          </a:r>
                          <a:r>
                            <a:rPr lang="en-CA" sz="2400" b="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a:t> </a:t>
                          </a:r>
                        </a:p>
                        <a:p>
                          <a:pPr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|"/>
                                    <m:endChr m:val="⟩"/>
                                    <m:ctrlPr>
                                      <a:rPr lang="en-CA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CA" sz="240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↓↓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CA" sz="2400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107197260"/>
                      </a:ext>
                    </a:extLst>
                  </a:tr>
                  <a:tr h="95636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CA" sz="4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CA" sz="40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CA" sz="4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CA" sz="4000" b="0" i="1" smtClean="0">
                                  <a:latin typeface="Cambria Math" panose="02040503050406030204" pitchFamily="18" charset="0"/>
                                </a:rPr>
                                <m:t>⊗</m:t>
                              </m:r>
                              <m:f>
                                <m:fPr>
                                  <m:ctrlPr>
                                    <a:rPr lang="en-CA" sz="4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CA" sz="40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CA" sz="4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CA" sz="4000" b="0" i="1" smtClean="0">
                                  <a:latin typeface="Cambria Math" panose="02040503050406030204" pitchFamily="18" charset="0"/>
                                </a:rPr>
                                <m:t>⊗</m:t>
                              </m:r>
                              <m:f>
                                <m:fPr>
                                  <m:ctrlPr>
                                    <a:rPr lang="en-CA" sz="4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CA" sz="40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CA" sz="4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oMath>
                          </a14:m>
                          <a:r>
                            <a:rPr lang="en-CA" sz="4000" dirty="0"/>
                            <a:t> 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CA" sz="4400" b="0" i="1" smtClean="0">
                                  <a:latin typeface="Cambria Math" panose="02040503050406030204" pitchFamily="18" charset="0"/>
                                </a:rPr>
                                <m:t>⇒</m:t>
                              </m:r>
                              <m:f>
                                <m:fPr>
                                  <m:ctrlPr>
                                    <a:rPr lang="en-CA" sz="4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CA" sz="4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num>
                                <m:den>
                                  <m:r>
                                    <a:rPr lang="en-CA" sz="4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oMath>
                          </a14:m>
                          <a:r>
                            <a:rPr lang="en-CA" sz="4400" dirty="0"/>
                            <a:t> 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|"/>
                                    <m:endChr m:val="⟩"/>
                                    <m:ctrlPr>
                                      <a:rPr lang="en-GB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24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↑↑↑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CA" sz="2400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  <a:p>
                          <a:pPr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CA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CA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CA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CA" sz="2400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</m:rad>
                                </m:den>
                              </m:f>
                              <m:d>
                                <m:dPr>
                                  <m:ctrlPr>
                                    <a:rPr lang="en-CA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⟩"/>
                                      <m:ctrlPr>
                                        <a:rPr lang="en-CA" sz="2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CA" sz="24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↓</m:t>
                                      </m:r>
                                      <m:r>
                                        <a:rPr lang="en-CA" sz="24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↑↑</m:t>
                                      </m:r>
                                    </m:e>
                                  </m:d>
                                  <m:r>
                                    <a:rPr lang="en-CA" sz="24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d>
                                    <m:dPr>
                                      <m:begChr m:val="|"/>
                                      <m:endChr m:val="⟩"/>
                                      <m:ctrlPr>
                                        <a:rPr lang="en-CA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CA" sz="240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↑</m:t>
                                      </m:r>
                                      <m:r>
                                        <a:rPr lang="en-CA" sz="240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↓</m:t>
                                      </m:r>
                                      <m:r>
                                        <a:rPr lang="en-CA" sz="240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↑</m:t>
                                      </m:r>
                                    </m:e>
                                  </m:d>
                                  <m:r>
                                    <a:rPr lang="en-CA" sz="24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d>
                                    <m:dPr>
                                      <m:begChr m:val="|"/>
                                      <m:endChr m:val="⟩"/>
                                      <m:ctrlPr>
                                        <a:rPr lang="en-CA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CA" sz="240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↑↑</m:t>
                                      </m:r>
                                      <m:r>
                                        <a:rPr lang="en-CA" sz="240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↓</m:t>
                                      </m:r>
                                    </m:e>
                                  </m:d>
                                </m:e>
                              </m:d>
                            </m:oMath>
                          </a14:m>
                          <a:r>
                            <a:rPr lang="en-CA" sz="2400" i="1" dirty="0">
                              <a:latin typeface="Cambria Math" panose="02040503050406030204" pitchFamily="18" charset="0"/>
                            </a:rPr>
                            <a:t> </a:t>
                          </a:r>
                        </a:p>
                        <a:p>
                          <a:pPr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CA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CA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CA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CA" sz="2400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</m:rad>
                                </m:den>
                              </m:f>
                              <m:d>
                                <m:dPr>
                                  <m:ctrlPr>
                                    <a:rPr lang="en-CA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⟩"/>
                                      <m:ctrlPr>
                                        <a:rPr lang="en-CA" sz="2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CA" sz="240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↓↓</m:t>
                                      </m:r>
                                      <m:r>
                                        <a:rPr lang="en-CA" sz="240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↑</m:t>
                                      </m:r>
                                    </m:e>
                                  </m:d>
                                  <m:r>
                                    <a:rPr lang="en-CA" sz="24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d>
                                    <m:dPr>
                                      <m:begChr m:val="|"/>
                                      <m:endChr m:val="⟩"/>
                                      <m:ctrlPr>
                                        <a:rPr lang="en-CA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CA" sz="240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↓</m:t>
                                      </m:r>
                                      <m:r>
                                        <a:rPr lang="en-CA" sz="240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↑</m:t>
                                      </m:r>
                                      <m:r>
                                        <a:rPr lang="en-CA" sz="240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↓</m:t>
                                      </m:r>
                                    </m:e>
                                  </m:d>
                                  <m:r>
                                    <a:rPr lang="en-CA" sz="24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d>
                                    <m:dPr>
                                      <m:begChr m:val="|"/>
                                      <m:endChr m:val="⟩"/>
                                      <m:ctrlPr>
                                        <a:rPr lang="en-CA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CA" sz="240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↑</m:t>
                                      </m:r>
                                      <m:r>
                                        <a:rPr lang="en-CA" sz="240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↓↓</m:t>
                                      </m:r>
                                    </m:e>
                                  </m:d>
                                </m:e>
                              </m:d>
                            </m:oMath>
                          </a14:m>
                          <a:r>
                            <a:rPr lang="en-CA" sz="2400" b="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a:t> </a:t>
                          </a:r>
                        </a:p>
                        <a:p>
                          <a:pPr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|"/>
                                    <m:endChr m:val="⟩"/>
                                    <m:ctrlPr>
                                      <a:rPr lang="en-CA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CA" sz="240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↓↓↓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CA" sz="2400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2852640313"/>
                      </a:ext>
                    </a:extLst>
                  </a:tr>
                  <a:tr h="95636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CA" sz="3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CA" sz="36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CA" sz="3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CA" sz="3600" b="0" i="1" smtClean="0">
                                  <a:latin typeface="Cambria Math" panose="02040503050406030204" pitchFamily="18" charset="0"/>
                                </a:rPr>
                                <m:t>⊗</m:t>
                              </m:r>
                              <m:f>
                                <m:fPr>
                                  <m:ctrlPr>
                                    <a:rPr lang="en-CA" sz="3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CA" sz="36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CA" sz="3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CA" sz="3600" b="0" i="1" smtClean="0">
                                  <a:latin typeface="Cambria Math" panose="02040503050406030204" pitchFamily="18" charset="0"/>
                                </a:rPr>
                                <m:t>⊗</m:t>
                              </m:r>
                              <m:f>
                                <m:fPr>
                                  <m:ctrlPr>
                                    <a:rPr lang="en-CA" sz="3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CA" sz="36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CA" sz="3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CA" sz="3600" i="1">
                                  <a:latin typeface="Cambria Math" panose="02040503050406030204" pitchFamily="18" charset="0"/>
                                </a:rPr>
                                <m:t>⊗</m:t>
                              </m:r>
                              <m:f>
                                <m:fPr>
                                  <m:ctrlPr>
                                    <a:rPr lang="en-CA" sz="3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CA" sz="36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CA" sz="3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oMath>
                          </a14:m>
                          <a:r>
                            <a:rPr lang="en-CA" sz="3600" dirty="0"/>
                            <a:t> 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CA" sz="4400" b="0" i="1" smtClean="0">
                                    <a:latin typeface="Cambria Math" panose="02040503050406030204" pitchFamily="18" charset="0"/>
                                  </a:rPr>
                                  <m:t>⇒</m:t>
                                </m:r>
                                <m:r>
                                  <a:rPr lang="en-CA" sz="4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CA" sz="4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|"/>
                                    <m:endChr m:val="⟩"/>
                                    <m:ctrlPr>
                                      <a:rPr lang="en-CA" sz="21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CA" sz="210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↑↑↑↑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CA" sz="2100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  <a:p>
                          <a:pPr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CA" sz="21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CA" sz="21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CA" sz="21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CA" sz="2100" b="0" i="1" smtClean="0"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e>
                                  </m:rad>
                                </m:den>
                              </m:f>
                              <m:d>
                                <m:dPr>
                                  <m:ctrlPr>
                                    <a:rPr lang="en-CA" sz="21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⟩"/>
                                      <m:ctrlPr>
                                        <a:rPr lang="en-CA" sz="21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CA" sz="210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↓</m:t>
                                      </m:r>
                                      <m:r>
                                        <a:rPr lang="en-CA" sz="210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↑↑↑</m:t>
                                      </m:r>
                                    </m:e>
                                  </m:d>
                                  <m:r>
                                    <a:rPr lang="en-CA" sz="21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d>
                                    <m:dPr>
                                      <m:begChr m:val="|"/>
                                      <m:endChr m:val="⟩"/>
                                      <m:ctrlPr>
                                        <a:rPr lang="en-CA" sz="21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CA" sz="210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↑</m:t>
                                      </m:r>
                                      <m:r>
                                        <a:rPr lang="en-CA" sz="210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↓</m:t>
                                      </m:r>
                                      <m:r>
                                        <a:rPr lang="en-CA" sz="210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↑↑</m:t>
                                      </m:r>
                                    </m:e>
                                  </m:d>
                                  <m:r>
                                    <a:rPr lang="en-CA" sz="21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d>
                                    <m:dPr>
                                      <m:begChr m:val="|"/>
                                      <m:endChr m:val="⟩"/>
                                      <m:ctrlPr>
                                        <a:rPr lang="en-CA" sz="21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CA" sz="210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↑↑</m:t>
                                      </m:r>
                                      <m:r>
                                        <a:rPr lang="en-CA" sz="210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↓</m:t>
                                      </m:r>
                                      <m:r>
                                        <a:rPr lang="en-CA" sz="210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↑</m:t>
                                      </m:r>
                                    </m:e>
                                  </m:d>
                                  <m:r>
                                    <a:rPr lang="en-CA" sz="21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d>
                                    <m:dPr>
                                      <m:begChr m:val="|"/>
                                      <m:endChr m:val="⟩"/>
                                      <m:ctrlPr>
                                        <a:rPr lang="en-CA" sz="21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CA" sz="210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↑↑↑</m:t>
                                      </m:r>
                                      <m:r>
                                        <a:rPr lang="en-CA" sz="210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↓</m:t>
                                      </m:r>
                                    </m:e>
                                  </m:d>
                                </m:e>
                              </m:d>
                            </m:oMath>
                          </a14:m>
                          <a:r>
                            <a:rPr lang="en-CA" sz="2100" i="1" dirty="0">
                              <a:latin typeface="Cambria Math" panose="02040503050406030204" pitchFamily="18" charset="0"/>
                            </a:rPr>
                            <a:t> </a:t>
                          </a:r>
                        </a:p>
                        <a:p>
                          <a:pPr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CA" sz="21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CA" sz="21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CA" sz="21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CA" sz="2100" b="0" i="1" smtClean="0">
                                          <a:latin typeface="Cambria Math" panose="02040503050406030204" pitchFamily="18" charset="0"/>
                                        </a:rPr>
                                        <m:t>6</m:t>
                                      </m:r>
                                    </m:e>
                                  </m:rad>
                                </m:den>
                              </m:f>
                              <m:d>
                                <m:dPr>
                                  <m:ctrlPr>
                                    <a:rPr lang="en-CA" sz="21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⟩"/>
                                      <m:ctrlPr>
                                        <a:rPr lang="en-CA" sz="21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CA" sz="210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↓↓</m:t>
                                      </m:r>
                                      <m:r>
                                        <a:rPr lang="en-CA" sz="210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↑↑</m:t>
                                      </m:r>
                                    </m:e>
                                  </m:d>
                                  <m:r>
                                    <a:rPr lang="en-CA" sz="21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d>
                                    <m:dPr>
                                      <m:begChr m:val="|"/>
                                      <m:endChr m:val="⟩"/>
                                      <m:ctrlPr>
                                        <a:rPr lang="en-CA" sz="21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CA" sz="210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↑↑</m:t>
                                      </m:r>
                                      <m:r>
                                        <a:rPr lang="en-CA" sz="210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↓↓</m:t>
                                      </m:r>
                                    </m:e>
                                  </m:d>
                                  <m:r>
                                    <a:rPr lang="en-CA" sz="21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d>
                                    <m:dPr>
                                      <m:begChr m:val="|"/>
                                      <m:endChr m:val="⟩"/>
                                      <m:ctrlPr>
                                        <a:rPr lang="en-CA" sz="21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CA" sz="210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↓</m:t>
                                      </m:r>
                                      <m:r>
                                        <a:rPr lang="en-CA" sz="210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↑</m:t>
                                      </m:r>
                                      <m:r>
                                        <a:rPr lang="en-CA" sz="210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↓</m:t>
                                      </m:r>
                                      <m:r>
                                        <a:rPr lang="en-CA" sz="210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↑</m:t>
                                      </m:r>
                                    </m:e>
                                  </m:d>
                                  <m:r>
                                    <a:rPr lang="en-CA" sz="21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d>
                                    <m:dPr>
                                      <m:begChr m:val="|"/>
                                      <m:endChr m:val="⟩"/>
                                      <m:ctrlPr>
                                        <a:rPr lang="en-CA" sz="21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CA" sz="210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↑</m:t>
                                      </m:r>
                                      <m:r>
                                        <a:rPr lang="en-CA" sz="210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↓</m:t>
                                      </m:r>
                                      <m:r>
                                        <a:rPr lang="en-CA" sz="210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↑</m:t>
                                      </m:r>
                                      <m:r>
                                        <a:rPr lang="en-CA" sz="210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↓</m:t>
                                      </m:r>
                                    </m:e>
                                  </m:d>
                                  <m:r>
                                    <a:rPr lang="en-CA" sz="21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d>
                                    <m:dPr>
                                      <m:begChr m:val="|"/>
                                      <m:endChr m:val="⟩"/>
                                      <m:ctrlPr>
                                        <a:rPr lang="en-CA" sz="21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CA" sz="210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↓</m:t>
                                      </m:r>
                                      <m:r>
                                        <a:rPr lang="en-CA" sz="210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↑↑</m:t>
                                      </m:r>
                                      <m:r>
                                        <a:rPr lang="en-CA" sz="210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↓</m:t>
                                      </m:r>
                                    </m:e>
                                  </m:d>
                                  <m:r>
                                    <a:rPr lang="en-CA" sz="21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d>
                                    <m:dPr>
                                      <m:begChr m:val="|"/>
                                      <m:endChr m:val="⟩"/>
                                      <m:ctrlPr>
                                        <a:rPr lang="en-CA" sz="21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CA" sz="210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↑</m:t>
                                      </m:r>
                                      <m:r>
                                        <a:rPr lang="en-CA" sz="210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↓↓</m:t>
                                      </m:r>
                                      <m:r>
                                        <a:rPr lang="en-CA" sz="210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↑</m:t>
                                      </m:r>
                                    </m:e>
                                  </m:d>
                                </m:e>
                              </m:d>
                            </m:oMath>
                          </a14:m>
                          <a:r>
                            <a:rPr lang="en-CA" sz="2100" b="0" i="1" dirty="0">
                              <a:latin typeface="Cambria Math" panose="02040503050406030204" pitchFamily="18" charset="0"/>
                            </a:rPr>
                            <a:t> </a:t>
                          </a:r>
                        </a:p>
                        <a:p>
                          <a:pPr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CA" sz="21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CA" sz="21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CA" sz="21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CA" sz="2100" b="0" i="1" smtClean="0"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e>
                                  </m:rad>
                                </m:den>
                              </m:f>
                              <m:d>
                                <m:dPr>
                                  <m:ctrlPr>
                                    <a:rPr lang="en-CA" sz="21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⟩"/>
                                      <m:ctrlPr>
                                        <a:rPr lang="en-CA" sz="21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CA" sz="210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↑</m:t>
                                      </m:r>
                                      <m:r>
                                        <a:rPr lang="en-CA" sz="210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↓↓↓</m:t>
                                      </m:r>
                                    </m:e>
                                  </m:d>
                                  <m:r>
                                    <a:rPr lang="en-CA" sz="21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d>
                                    <m:dPr>
                                      <m:begChr m:val="|"/>
                                      <m:endChr m:val="⟩"/>
                                      <m:ctrlPr>
                                        <a:rPr lang="en-CA" sz="21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CA" sz="210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↓</m:t>
                                      </m:r>
                                      <m:r>
                                        <a:rPr lang="en-CA" sz="210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↑</m:t>
                                      </m:r>
                                      <m:r>
                                        <a:rPr lang="en-CA" sz="210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↓↓</m:t>
                                      </m:r>
                                    </m:e>
                                  </m:d>
                                  <m:r>
                                    <a:rPr lang="en-CA" sz="21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d>
                                    <m:dPr>
                                      <m:begChr m:val="|"/>
                                      <m:endChr m:val="⟩"/>
                                      <m:ctrlPr>
                                        <a:rPr lang="en-CA" sz="21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CA" sz="210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↓↓</m:t>
                                      </m:r>
                                      <m:r>
                                        <a:rPr lang="en-CA" sz="210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↑</m:t>
                                      </m:r>
                                      <m:r>
                                        <a:rPr lang="en-CA" sz="210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↓</m:t>
                                      </m:r>
                                    </m:e>
                                  </m:d>
                                  <m:r>
                                    <a:rPr lang="en-CA" sz="21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d>
                                    <m:dPr>
                                      <m:begChr m:val="|"/>
                                      <m:endChr m:val="⟩"/>
                                      <m:ctrlPr>
                                        <a:rPr lang="en-CA" sz="21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CA" sz="210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↓↓↓</m:t>
                                      </m:r>
                                      <m:r>
                                        <a:rPr lang="en-CA" sz="210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↑</m:t>
                                      </m:r>
                                    </m:e>
                                  </m:d>
                                </m:e>
                              </m:d>
                            </m:oMath>
                          </a14:m>
                          <a:r>
                            <a:rPr lang="en-CA" sz="2100" b="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a:t> </a:t>
                          </a:r>
                        </a:p>
                        <a:p>
                          <a:pPr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|"/>
                                    <m:endChr m:val="⟩"/>
                                    <m:ctrlPr>
                                      <a:rPr lang="en-CA" sz="21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CA" sz="210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↓↓↓↓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CA" sz="2100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64995454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B8B6E227-1DC9-5817-3E47-3DF3FB137F8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82942057"/>
                  </p:ext>
                </p:extLst>
              </p:nvPr>
            </p:nvGraphicFramePr>
            <p:xfrm>
              <a:off x="107576" y="161364"/>
              <a:ext cx="11949953" cy="6479033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048579">
                      <a:extLst>
                        <a:ext uri="{9D8B030D-6E8A-4147-A177-3AD203B41FA5}">
                          <a16:colId xmlns:a16="http://schemas.microsoft.com/office/drawing/2014/main" val="2411045866"/>
                        </a:ext>
                      </a:extLst>
                    </a:gridCol>
                    <a:gridCol w="2418735">
                      <a:extLst>
                        <a:ext uri="{9D8B030D-6E8A-4147-A177-3AD203B41FA5}">
                          <a16:colId xmlns:a16="http://schemas.microsoft.com/office/drawing/2014/main" val="3228695195"/>
                        </a:ext>
                      </a:extLst>
                    </a:gridCol>
                    <a:gridCol w="6482639">
                      <a:extLst>
                        <a:ext uri="{9D8B030D-6E8A-4147-A177-3AD203B41FA5}">
                          <a16:colId xmlns:a16="http://schemas.microsoft.com/office/drawing/2014/main" val="1889438195"/>
                        </a:ext>
                      </a:extLst>
                    </a:gridCol>
                  </a:tblGrid>
                  <a:tr h="1066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3200" dirty="0"/>
                            <a:t>Tensor Product Space (spin)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CA" sz="3200" dirty="0"/>
                            <a:t>Largest Irrep. (spin)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CA" sz="4000" b="1" dirty="0"/>
                            <a:t>Totally Symmetric States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73772652"/>
                      </a:ext>
                    </a:extLst>
                  </a:tr>
                  <a:tr h="136175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3"/>
                          <a:stretch>
                            <a:fillRect l="-200" t="-83929" r="-292800" b="-2977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3"/>
                          <a:stretch>
                            <a:fillRect l="-126196" t="-83929" r="-268766" b="-2977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3"/>
                          <a:stretch>
                            <a:fillRect l="-84398" t="-83929" r="-282" b="-29776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07197260"/>
                      </a:ext>
                    </a:extLst>
                  </a:tr>
                  <a:tr h="19024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3"/>
                          <a:stretch>
                            <a:fillRect l="-200" t="-132051" r="-292800" b="-1137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3"/>
                          <a:stretch>
                            <a:fillRect l="-126196" t="-132051" r="-268766" b="-1137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3"/>
                          <a:stretch>
                            <a:fillRect l="-84398" t="-132051" r="-282" b="-11378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52640313"/>
                      </a:ext>
                    </a:extLst>
                  </a:tr>
                  <a:tr h="214801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3"/>
                          <a:stretch>
                            <a:fillRect l="-200" t="-205099" r="-292800" b="-5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3"/>
                          <a:stretch>
                            <a:fillRect l="-126196" t="-205099" r="-268766" b="-5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3"/>
                          <a:stretch>
                            <a:fillRect l="-84398" t="-205099" r="-282" b="-5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4995454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4FBB5B5D-4D19-0223-AB14-7930F31E7771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6198840" y="946440"/>
              <a:ext cx="3915360" cy="1080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4FBB5B5D-4D19-0223-AB14-7930F31E777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189480" y="937080"/>
                <a:ext cx="3934080" cy="126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54607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7843">
        <p:fade/>
      </p:transition>
    </mc:Choice>
    <mc:Fallback xmlns="">
      <p:transition spd="med" advTm="784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A95703F-7D27-1507-E3EA-EB493F8695B0}"/>
                  </a:ext>
                </a:extLst>
              </p:cNvPr>
              <p:cNvSpPr txBox="1"/>
              <p:nvPr/>
            </p:nvSpPr>
            <p:spPr>
              <a:xfrm>
                <a:off x="1" y="411924"/>
                <a:ext cx="6059487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 algn="ctr">
                  <a:defRPr/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GB" sz="4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GB" sz="4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⊗</m:t>
                    </m:r>
                    <m:d>
                      <m:dPr>
                        <m:begChr m:val="|"/>
                        <m:endChr m:val="⟩"/>
                        <m:ctrlPr>
                          <a:rPr lang="en-GB" sz="4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GB" sz="4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⊗</m:t>
                    </m:r>
                    <m:r>
                      <a:rPr lang="en-GB" sz="4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⋯</m:t>
                    </m:r>
                    <m:r>
                      <a:rPr lang="en-GB" sz="4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⊗</m:t>
                    </m:r>
                    <m:d>
                      <m:dPr>
                        <m:begChr m:val="|"/>
                        <m:endChr m:val="⟩"/>
                        <m:ctrlPr>
                          <a:rPr lang="en-GB" sz="4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CA" sz="4800" b="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A95703F-7D27-1507-E3EA-EB493F8695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411924"/>
                <a:ext cx="6059487" cy="8309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F6126C0-53E8-18BB-A8BA-EDFA80C06C23}"/>
                  </a:ext>
                </a:extLst>
              </p:cNvPr>
              <p:cNvSpPr txBox="1"/>
              <p:nvPr/>
            </p:nvSpPr>
            <p:spPr>
              <a:xfrm>
                <a:off x="1" y="3804468"/>
                <a:ext cx="6059487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 algn="ctr">
                  <a:defRPr/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GB" sz="4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GB" sz="4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⊗</m:t>
                    </m:r>
                    <m:d>
                      <m:dPr>
                        <m:begChr m:val="|"/>
                        <m:endChr m:val="⟩"/>
                        <m:ctrlPr>
                          <a:rPr lang="en-GB" sz="4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GB" sz="4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⊗</m:t>
                    </m:r>
                    <m:r>
                      <a:rPr lang="en-GB" sz="4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⋯</m:t>
                    </m:r>
                    <m:r>
                      <a:rPr lang="en-GB" sz="4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⊗</m:t>
                    </m:r>
                    <m:d>
                      <m:dPr>
                        <m:begChr m:val="|"/>
                        <m:endChr m:val="⟩"/>
                        <m:ctrlPr>
                          <a:rPr lang="en-GB" sz="4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CA" sz="4800" b="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F6126C0-53E8-18BB-A8BA-EDFA80C06C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3804468"/>
                <a:ext cx="6059487" cy="83099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42E1000-737F-3C22-91C7-442FB3712300}"/>
                  </a:ext>
                </a:extLst>
              </p:cNvPr>
              <p:cNvSpPr txBox="1"/>
              <p:nvPr/>
            </p:nvSpPr>
            <p:spPr>
              <a:xfrm>
                <a:off x="0" y="1840735"/>
                <a:ext cx="6059487" cy="15696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 algn="ctr">
                  <a:defRPr/>
                </a:pPr>
                <a:r>
                  <a:rPr lang="en-GB" sz="4800" b="0" dirty="0">
                    <a:solidFill>
                      <a:srgbClr val="7030A0"/>
                    </a:solidFill>
                  </a:rPr>
                  <a:t>Even</a:t>
                </a:r>
                <a:r>
                  <a:rPr lang="en-GB" sz="4800" b="0" dirty="0">
                    <a:solidFill>
                      <a:schemeClr val="tx1"/>
                    </a:solidFill>
                  </a:rPr>
                  <a:t> product of</a:t>
                </a:r>
              </a:p>
              <a:p>
                <a:pPr lvl="0" algn="ctr">
                  <a:defRPr/>
                </a:pPr>
                <a:r>
                  <a:rPr lang="en-GB" sz="4800" b="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GB" sz="48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GB" sz="48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CA" sz="4800" b="0" dirty="0">
                    <a:solidFill>
                      <a:srgbClr val="7030A0"/>
                    </a:solidFill>
                  </a:rPr>
                  <a:t> </a:t>
                </a:r>
                <a:r>
                  <a:rPr lang="en-CA" sz="4800" b="0" dirty="0">
                    <a:solidFill>
                      <a:schemeClr val="tx1"/>
                    </a:solidFill>
                  </a:rPr>
                  <a:t>spinors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42E1000-737F-3C22-91C7-442FB37123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840735"/>
                <a:ext cx="6059487" cy="1569660"/>
              </a:xfrm>
              <a:prstGeom prst="rect">
                <a:avLst/>
              </a:prstGeom>
              <a:blipFill>
                <a:blip r:embed="rId5"/>
                <a:stretch>
                  <a:fillRect t="-8560" b="-2023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60A61E1-8A20-4671-03C9-0596EF8EFCFD}"/>
                  </a:ext>
                </a:extLst>
              </p:cNvPr>
              <p:cNvSpPr txBox="1"/>
              <p:nvPr/>
            </p:nvSpPr>
            <p:spPr>
              <a:xfrm>
                <a:off x="-1" y="5134781"/>
                <a:ext cx="6059487" cy="15696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 algn="ctr">
                  <a:defRPr/>
                </a:pPr>
                <a:r>
                  <a:rPr lang="en-GB" sz="4800" b="0" dirty="0">
                    <a:solidFill>
                      <a:srgbClr val="FF6600"/>
                    </a:solidFill>
                  </a:rPr>
                  <a:t>Odd</a:t>
                </a:r>
                <a:r>
                  <a:rPr lang="en-GB" sz="4800" b="0" dirty="0">
                    <a:solidFill>
                      <a:schemeClr val="tx1"/>
                    </a:solidFill>
                  </a:rPr>
                  <a:t> product of </a:t>
                </a:r>
              </a:p>
              <a:p>
                <a:pPr lvl="0" algn="ctr">
                  <a:defRPr/>
                </a:pPr>
                <a14:m>
                  <m:oMath xmlns:m="http://schemas.openxmlformats.org/officeDocument/2006/math">
                    <m:r>
                      <a:rPr lang="en-GB" sz="4800" b="0" i="1" smtClean="0">
                        <a:solidFill>
                          <a:srgbClr val="FF660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CA" sz="4800" b="0" dirty="0">
                    <a:solidFill>
                      <a:schemeClr val="tx1"/>
                    </a:solidFill>
                  </a:rPr>
                  <a:t> spinors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60A61E1-8A20-4671-03C9-0596EF8EFC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" y="5134781"/>
                <a:ext cx="6059487" cy="1569660"/>
              </a:xfrm>
              <a:prstGeom prst="rect">
                <a:avLst/>
              </a:prstGeom>
              <a:blipFill>
                <a:blip r:embed="rId6"/>
                <a:stretch>
                  <a:fillRect t="-8527" b="-1976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D1C783B-5B46-A6B5-172B-E6FB7D12000A}"/>
                  </a:ext>
                </a:extLst>
              </p:cNvPr>
              <p:cNvSpPr txBox="1"/>
              <p:nvPr/>
            </p:nvSpPr>
            <p:spPr>
              <a:xfrm>
                <a:off x="7718612" y="515479"/>
                <a:ext cx="4473387" cy="212365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 algn="ctr">
                  <a:defRPr/>
                </a:pPr>
                <a:r>
                  <a:rPr lang="en-GB" sz="6600" b="0" dirty="0">
                    <a:solidFill>
                      <a:srgbClr val="461E64"/>
                    </a:solidFill>
                  </a:rPr>
                  <a:t>Rank-</a:t>
                </a:r>
                <a14:m>
                  <m:oMath xmlns:m="http://schemas.openxmlformats.org/officeDocument/2006/math">
                    <m:r>
                      <a:rPr lang="en-GB" sz="6600" b="0" i="1" smtClean="0">
                        <a:solidFill>
                          <a:srgbClr val="461E64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CA" sz="6600" b="0" dirty="0">
                  <a:solidFill>
                    <a:srgbClr val="461E64"/>
                  </a:solidFill>
                </a:endParaRPr>
              </a:p>
              <a:p>
                <a:pPr lvl="0" algn="ctr">
                  <a:defRPr/>
                </a:pPr>
                <a:r>
                  <a:rPr lang="en-CA" sz="6600" b="0" dirty="0">
                    <a:solidFill>
                      <a:srgbClr val="461E64"/>
                    </a:solidFill>
                  </a:rPr>
                  <a:t>Tensor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D1C783B-5B46-A6B5-172B-E6FB7D1200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8612" y="515479"/>
                <a:ext cx="4473387" cy="2123658"/>
              </a:xfrm>
              <a:prstGeom prst="rect">
                <a:avLst/>
              </a:prstGeom>
              <a:blipFill>
                <a:blip r:embed="rId7"/>
                <a:stretch>
                  <a:fillRect t="-10057" b="-2126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DFB747B-7D70-FC4A-5089-F686B51C2AD3}"/>
                  </a:ext>
                </a:extLst>
              </p:cNvPr>
              <p:cNvSpPr txBox="1"/>
              <p:nvPr/>
            </p:nvSpPr>
            <p:spPr>
              <a:xfrm>
                <a:off x="7718611" y="3948350"/>
                <a:ext cx="4473387" cy="20313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 algn="ctr">
                  <a:defRPr/>
                </a:pPr>
                <a:r>
                  <a:rPr lang="en-GB" sz="6600" b="0" dirty="0">
                    <a:solidFill>
                      <a:srgbClr val="C04E00"/>
                    </a:solidFill>
                  </a:rPr>
                  <a:t>“Rank-</a:t>
                </a:r>
                <a14:m>
                  <m:oMath xmlns:m="http://schemas.openxmlformats.org/officeDocument/2006/math">
                    <m:f>
                      <m:fPr>
                        <m:type m:val="skw"/>
                        <m:ctrlPr>
                          <a:rPr lang="en-GB" sz="6600" b="0" i="1" smtClean="0">
                            <a:solidFill>
                              <a:srgbClr val="C04E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6600" b="0" i="1" smtClean="0">
                            <a:solidFill>
                              <a:srgbClr val="C04E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en-GB" sz="6600" b="0" i="1" smtClean="0">
                            <a:solidFill>
                              <a:srgbClr val="C04E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CA" sz="6600" b="0" dirty="0">
                    <a:solidFill>
                      <a:srgbClr val="C04E00"/>
                    </a:solidFill>
                  </a:rPr>
                  <a:t>”</a:t>
                </a:r>
              </a:p>
              <a:p>
                <a:pPr lvl="0" algn="ctr">
                  <a:defRPr/>
                </a:pPr>
                <a:r>
                  <a:rPr lang="en-CA" sz="6000" b="0" dirty="0">
                    <a:solidFill>
                      <a:srgbClr val="C04E00"/>
                    </a:solidFill>
                  </a:rPr>
                  <a:t>Spinor-Tensor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DFB747B-7D70-FC4A-5089-F686B51C2A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8611" y="3948350"/>
                <a:ext cx="4473387" cy="2031325"/>
              </a:xfrm>
              <a:prstGeom prst="rect">
                <a:avLst/>
              </a:prstGeom>
              <a:blipFill>
                <a:blip r:embed="rId8"/>
                <a:stretch>
                  <a:fillRect l="-8174" t="-10511" r="-8174" b="-1952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ADD89E6-643F-8668-940E-03FB61DC4165}"/>
              </a:ext>
            </a:extLst>
          </p:cNvPr>
          <p:cNvCxnSpPr>
            <a:cxnSpLocks/>
          </p:cNvCxnSpPr>
          <p:nvPr/>
        </p:nvCxnSpPr>
        <p:spPr>
          <a:xfrm>
            <a:off x="-1" y="3505863"/>
            <a:ext cx="12191999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FF0BEBF-2D00-160C-FE30-EAEF23E46115}"/>
                  </a:ext>
                </a:extLst>
              </p:cNvPr>
              <p:cNvSpPr txBox="1"/>
              <p:nvPr/>
            </p:nvSpPr>
            <p:spPr>
              <a:xfrm>
                <a:off x="6059486" y="915588"/>
                <a:ext cx="2546632" cy="13234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 algn="ctr"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sz="8000" b="0" i="1" smtClean="0">
                          <a:solidFill>
                            <a:srgbClr val="461E64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</m:oMath>
                  </m:oMathPara>
                </a14:m>
                <a:endParaRPr lang="en-CA" sz="8000" b="0" dirty="0">
                  <a:solidFill>
                    <a:srgbClr val="461E64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FF0BEBF-2D00-160C-FE30-EAEF23E461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9486" y="915588"/>
                <a:ext cx="2546632" cy="132343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C24F394-994E-937E-B1B8-9A9D56D36937}"/>
                  </a:ext>
                </a:extLst>
              </p:cNvPr>
              <p:cNvSpPr txBox="1"/>
              <p:nvPr/>
            </p:nvSpPr>
            <p:spPr>
              <a:xfrm>
                <a:off x="6059488" y="4249253"/>
                <a:ext cx="2546632" cy="13234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 algn="ctr"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sz="8000" b="0" i="1" smtClean="0">
                          <a:solidFill>
                            <a:srgbClr val="C04E00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</m:oMath>
                  </m:oMathPara>
                </a14:m>
                <a:endParaRPr lang="en-CA" sz="8000" b="0" dirty="0">
                  <a:solidFill>
                    <a:srgbClr val="C04E0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C24F394-994E-937E-B1B8-9A9D56D369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9488" y="4249253"/>
                <a:ext cx="2546632" cy="132343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ight Brace 14">
            <a:extLst>
              <a:ext uri="{FF2B5EF4-FFF2-40B4-BE49-F238E27FC236}">
                <a16:creationId xmlns:a16="http://schemas.microsoft.com/office/drawing/2014/main" id="{643A34BA-2CB8-AC90-0071-BD25F918C04A}"/>
              </a:ext>
            </a:extLst>
          </p:cNvPr>
          <p:cNvSpPr/>
          <p:nvPr/>
        </p:nvSpPr>
        <p:spPr>
          <a:xfrm rot="5400000">
            <a:off x="2762388" y="-1218135"/>
            <a:ext cx="490218" cy="5603267"/>
          </a:xfrm>
          <a:prstGeom prst="rightBrac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Right Brace 15">
            <a:extLst>
              <a:ext uri="{FF2B5EF4-FFF2-40B4-BE49-F238E27FC236}">
                <a16:creationId xmlns:a16="http://schemas.microsoft.com/office/drawing/2014/main" id="{2549B889-4AF3-9469-3435-DE55B82C4F94}"/>
              </a:ext>
            </a:extLst>
          </p:cNvPr>
          <p:cNvSpPr/>
          <p:nvPr/>
        </p:nvSpPr>
        <p:spPr>
          <a:xfrm rot="5400000">
            <a:off x="2757744" y="2078941"/>
            <a:ext cx="490218" cy="5603267"/>
          </a:xfrm>
          <a:prstGeom prst="rightBrac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9180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179"/>
    </mc:Choice>
    <mc:Fallback xmlns="">
      <p:transition spd="slow" advTm="171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3" grpId="0"/>
      <p:bldP spid="14" grpId="0"/>
      <p:bldP spid="15" grpId="0" animBg="1"/>
      <p:bldP spid="1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AC28956-0C31-ABFC-B5D9-6F37C73093FE}"/>
                  </a:ext>
                </a:extLst>
              </p:cNvPr>
              <p:cNvSpPr txBox="1"/>
              <p:nvPr/>
            </p:nvSpPr>
            <p:spPr>
              <a:xfrm>
                <a:off x="8599637" y="216211"/>
                <a:ext cx="1745226" cy="30743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7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GB" sz="72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p>
                                <m:sSupPr>
                                  <m:ctrlPr>
                                    <a:rPr lang="en-GB" sz="72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72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p>
                                  <m:r>
                                    <a:rPr lang="en-GB" sz="72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en-GB" sz="72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72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p>
                                  <m:r>
                                    <a:rPr lang="en-CA" sz="72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en-GB" sz="72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72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p>
                                  <m:r>
                                    <a:rPr lang="en-CA" sz="72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p>
                              </m:sSup>
                            </m:e>
                          </m:eqArr>
                        </m:e>
                      </m:d>
                    </m:oMath>
                  </m:oMathPara>
                </a14:m>
                <a:endParaRPr lang="en-CA" sz="72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AC28956-0C31-ABFC-B5D9-6F37C73093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9637" y="216211"/>
                <a:ext cx="1745226" cy="3074303"/>
              </a:xfrm>
              <a:prstGeom prst="rect">
                <a:avLst/>
              </a:prstGeom>
              <a:blipFill>
                <a:blip r:embed="rId3"/>
                <a:stretch>
                  <a:fillRect r="-35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11294A2-CCD7-ADB9-79E6-311F59A3746B}"/>
                  </a:ext>
                </a:extLst>
              </p:cNvPr>
              <p:cNvSpPr txBox="1"/>
              <p:nvPr/>
            </p:nvSpPr>
            <p:spPr>
              <a:xfrm>
                <a:off x="8599637" y="3952277"/>
                <a:ext cx="2182894" cy="22097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8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GB" sz="8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p>
                                <m:sSupPr>
                                  <m:ctrlPr>
                                    <a:rPr lang="en-GB" sz="8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8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p>
                                  <m:r>
                                    <a:rPr lang="en-GB" sz="8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en-GB" sz="8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8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p>
                                  <m:r>
                                    <a:rPr lang="en-GB" sz="8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p>
                              </m:sSup>
                            </m:e>
                          </m:eqArr>
                        </m:e>
                      </m:d>
                    </m:oMath>
                  </m:oMathPara>
                </a14:m>
                <a:endParaRPr lang="en-CA" sz="8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11294A2-CCD7-ADB9-79E6-311F59A374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9637" y="3952277"/>
                <a:ext cx="2182894" cy="220970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6169870-1E0C-306B-097A-A088225DF9D0}"/>
                  </a:ext>
                </a:extLst>
              </p:cNvPr>
              <p:cNvSpPr txBox="1"/>
              <p:nvPr/>
            </p:nvSpPr>
            <p:spPr>
              <a:xfrm>
                <a:off x="4310548" y="176457"/>
                <a:ext cx="4687529" cy="31538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5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5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CA" sz="54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CA" sz="54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CA" sz="54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  <m:sup>
                                    <m:r>
                                      <m:rPr>
                                        <m:brk m:alnAt="7"/>
                                      </m:rPr>
                                      <a:rPr lang="en-CA" sz="54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CA" sz="54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CA" sz="54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CA" sz="54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  <m:sup>
                                    <m:r>
                                      <m:rPr>
                                        <m:brk m:alnAt="7"/>
                                      </m:rPr>
                                      <a:rPr lang="en-CA" sz="54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CA" sz="54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CA" sz="54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CA" sz="54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  <m:sup>
                                    <m:r>
                                      <m:rPr>
                                        <m:brk m:alnAt="7"/>
                                      </m:rPr>
                                      <a:rPr lang="en-CA" sz="54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CA" sz="54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CA" sz="54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CA" sz="54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  <m:sup>
                                    <m:r>
                                      <a:rPr lang="en-CA" sz="54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CA" sz="54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CA" sz="54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CA" sz="54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  <m:sup>
                                    <m:r>
                                      <a:rPr lang="en-CA" sz="54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CA" sz="54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CA" sz="54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CA" sz="54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  <m:sup>
                                    <m:r>
                                      <a:rPr lang="en-CA" sz="54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CA" sz="54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CA" sz="54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CA" sz="54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  <m:sup>
                                    <m:r>
                                      <a:rPr lang="en-CA" sz="54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CA" sz="54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CA" sz="54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CA" sz="54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  <m:sup>
                                    <m:r>
                                      <a:rPr lang="en-CA" sz="54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CA" sz="54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CA" sz="54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CA" sz="54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  <m:sup>
                                    <m:r>
                                      <a:rPr lang="en-CA" sz="54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5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6169870-1E0C-306B-097A-A088225DF9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0548" y="176457"/>
                <a:ext cx="4687529" cy="315381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71AEC35-8B47-6887-695C-7DD5D0D06332}"/>
                  </a:ext>
                </a:extLst>
              </p:cNvPr>
              <p:cNvSpPr txBox="1"/>
              <p:nvPr/>
            </p:nvSpPr>
            <p:spPr>
              <a:xfrm>
                <a:off x="4453761" y="3778127"/>
                <a:ext cx="4203389" cy="25580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7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7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CA" sz="72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CA" sz="72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CA" sz="72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sub>
                                  <m:sup>
                                    <m:r>
                                      <m:rPr>
                                        <m:brk m:alnAt="7"/>
                                      </m:rPr>
                                      <a:rPr lang="en-CA" sz="72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CA" sz="7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CA" sz="7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lang="en-CA" sz="7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  <m:sup>
                                    <m:r>
                                      <a:rPr lang="en-CA" sz="72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CA" sz="7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CA" sz="7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lang="en-CA" sz="72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sub>
                                  <m:sup>
                                    <m:r>
                                      <a:rPr lang="en-CA" sz="7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CA" sz="7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CA" sz="7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lang="en-CA" sz="72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  <m:sup>
                                    <m:r>
                                      <a:rPr lang="en-CA" sz="72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72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71AEC35-8B47-6887-695C-7DD5D0D063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3761" y="3778127"/>
                <a:ext cx="4203389" cy="255800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3F4A1D3-E03B-3588-4E24-F36B1440110C}"/>
              </a:ext>
            </a:extLst>
          </p:cNvPr>
          <p:cNvCxnSpPr>
            <a:cxnSpLocks/>
          </p:cNvCxnSpPr>
          <p:nvPr/>
        </p:nvCxnSpPr>
        <p:spPr>
          <a:xfrm>
            <a:off x="0" y="3479127"/>
            <a:ext cx="12192000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9C07728-C695-23E5-2AEA-0F756E97988A}"/>
                  </a:ext>
                </a:extLst>
              </p:cNvPr>
              <p:cNvSpPr txBox="1"/>
              <p:nvPr/>
            </p:nvSpPr>
            <p:spPr>
              <a:xfrm>
                <a:off x="809534" y="822339"/>
                <a:ext cx="2064575" cy="1862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brk m:alnAt="7"/>
                        </m:rPr>
                        <a:rPr lang="en-CA" sz="115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acc>
                        <m:accPr>
                          <m:chr m:val="⃗"/>
                          <m:ctrlPr>
                            <a:rPr lang="en-GB" sz="115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115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CA" sz="115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9C07728-C695-23E5-2AEA-0F756E9798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534" y="822339"/>
                <a:ext cx="2064575" cy="186204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23DB361-A9F9-E5B5-2624-AA5261148C90}"/>
                  </a:ext>
                </a:extLst>
              </p:cNvPr>
              <p:cNvSpPr txBox="1"/>
              <p:nvPr/>
            </p:nvSpPr>
            <p:spPr>
              <a:xfrm>
                <a:off x="809533" y="4272301"/>
                <a:ext cx="2064575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brk m:alnAt="7"/>
                        </m:rPr>
                        <a:rPr lang="en-CA" sz="96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𝐾</m:t>
                      </m:r>
                      <m:acc>
                        <m:accPr>
                          <m:chr m:val="⃗"/>
                          <m:ctrlPr>
                            <a:rPr lang="en-GB" sz="9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9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acc>
                    </m:oMath>
                  </m:oMathPara>
                </a14:m>
                <a:endParaRPr lang="en-CA" sz="115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23DB361-A9F9-E5B5-2624-AA5261148C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533" y="4272301"/>
                <a:ext cx="2064575" cy="156966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446466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477"/>
    </mc:Choice>
    <mc:Fallback xmlns="">
      <p:transition spd="slow" advTm="74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3" grpId="0"/>
      <p:bldP spid="8" grpId="0"/>
    </p:bld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1A6AEF7-00AB-0BE3-DF59-BEB20DA770D8}"/>
                  </a:ext>
                </a:extLst>
              </p:cNvPr>
              <p:cNvSpPr txBox="1"/>
              <p:nvPr/>
            </p:nvSpPr>
            <p:spPr>
              <a:xfrm>
                <a:off x="9833" y="3209751"/>
                <a:ext cx="6091084" cy="31399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GB" sz="4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↑↑↑</m:t>
                          </m:r>
                        </m:e>
                      </m:d>
                    </m:oMath>
                  </m:oMathPara>
                </a14:m>
                <a:endParaRPr lang="en-CA" sz="40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ctr">
                  <a:spcBef>
                    <a:spcPts val="0"/>
                  </a:spcBef>
                  <a:spcAft>
                    <a:spcPts val="0"/>
                  </a:spcAft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CA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CA" sz="40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CA" sz="40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rad>
                      </m:den>
                    </m:f>
                    <m:d>
                      <m:dPr>
                        <m:ctrlPr>
                          <a:rPr lang="en-CA" sz="4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⟩"/>
                            <m:ctrlPr>
                              <a:rPr lang="en-CA" sz="40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4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↓</m:t>
                            </m:r>
                            <m:r>
                              <a:rPr lang="en-CA" sz="4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↑↑</m:t>
                            </m:r>
                          </m:e>
                        </m:d>
                        <m:r>
                          <a:rPr lang="en-CA" sz="4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begChr m:val="|"/>
                            <m:endChr m:val="⟩"/>
                            <m:ctrlPr>
                              <a:rPr lang="en-CA" sz="4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40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↑</m:t>
                            </m:r>
                            <m:r>
                              <a:rPr lang="en-CA" sz="400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↓</m:t>
                            </m:r>
                            <m:r>
                              <a:rPr lang="en-CA" sz="40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↑</m:t>
                            </m:r>
                          </m:e>
                        </m:d>
                        <m:r>
                          <a:rPr lang="en-CA" sz="4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begChr m:val="|"/>
                            <m:endChr m:val="⟩"/>
                            <m:ctrlPr>
                              <a:rPr lang="en-CA" sz="4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40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↑↑</m:t>
                            </m:r>
                            <m:r>
                              <a:rPr lang="en-CA" sz="400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↓</m:t>
                            </m:r>
                          </m:e>
                        </m:d>
                      </m:e>
                    </m:d>
                  </m:oMath>
                </a14:m>
                <a:r>
                  <a:rPr lang="en-CA" sz="4000" i="1" dirty="0">
                    <a:latin typeface="Cambria Math" panose="02040503050406030204" pitchFamily="18" charset="0"/>
                  </a:rPr>
                  <a:t> </a:t>
                </a:r>
              </a:p>
              <a:p>
                <a:pPr algn="ctr">
                  <a:spcBef>
                    <a:spcPts val="0"/>
                  </a:spcBef>
                  <a:spcAft>
                    <a:spcPts val="0"/>
                  </a:spcAft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CA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CA" sz="40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CA" sz="40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rad>
                      </m:den>
                    </m:f>
                    <m:d>
                      <m:dPr>
                        <m:ctrlPr>
                          <a:rPr lang="en-CA" sz="4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⟩"/>
                            <m:ctrlPr>
                              <a:rPr lang="en-CA" sz="40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400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↓↓</m:t>
                            </m:r>
                            <m:r>
                              <a:rPr lang="en-CA" sz="40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↑</m:t>
                            </m:r>
                          </m:e>
                        </m:d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begChr m:val="|"/>
                            <m:endChr m:val="⟩"/>
                            <m:ctrlPr>
                              <a:rPr lang="en-CA" sz="4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400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↓</m:t>
                            </m:r>
                            <m:r>
                              <a:rPr lang="en-CA" sz="40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↑</m:t>
                            </m:r>
                            <m:r>
                              <a:rPr lang="en-CA" sz="400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↓</m:t>
                            </m:r>
                          </m:e>
                        </m:d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begChr m:val="|"/>
                            <m:endChr m:val="⟩"/>
                            <m:ctrlPr>
                              <a:rPr lang="en-CA" sz="4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40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↑</m:t>
                            </m:r>
                            <m:r>
                              <a:rPr lang="en-CA" sz="400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↓↓</m:t>
                            </m:r>
                          </m:e>
                        </m:d>
                      </m:e>
                    </m:d>
                  </m:oMath>
                </a14:m>
                <a:r>
                  <a:rPr lang="en-CA" sz="4000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</a:t>
                </a:r>
              </a:p>
              <a:p>
                <a:pPr algn="ctr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CA" sz="4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40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↓↓↓</m:t>
                          </m:r>
                        </m:e>
                      </m:d>
                    </m:oMath>
                  </m:oMathPara>
                </a14:m>
                <a:endParaRPr lang="en-CA" sz="40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1A6AEF7-00AB-0BE3-DF59-BEB20DA770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3" y="3209751"/>
                <a:ext cx="6091084" cy="313996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5E1C9CC-4AB7-B969-A404-63F57807A374}"/>
                  </a:ext>
                </a:extLst>
              </p:cNvPr>
              <p:cNvSpPr txBox="1"/>
              <p:nvPr/>
            </p:nvSpPr>
            <p:spPr>
              <a:xfrm>
                <a:off x="9834" y="435164"/>
                <a:ext cx="6100918" cy="178510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 algn="ctr">
                  <a:defRPr/>
                </a:pPr>
                <a:r>
                  <a:rPr lang="en-CA" sz="6600" b="0" dirty="0">
                    <a:solidFill>
                      <a:schemeClr val="tx1"/>
                    </a:solidFill>
                  </a:rPr>
                  <a:t>Spin-</a:t>
                </a:r>
                <a14:m>
                  <m:oMath xmlns:m="http://schemas.openxmlformats.org/officeDocument/2006/math">
                    <m:f>
                      <m:fPr>
                        <m:type m:val="skw"/>
                        <m:ctrlPr>
                          <a:rPr lang="en-CA" sz="6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6600" i="1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CA" sz="66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CA" sz="6600" b="0" dirty="0">
                    <a:solidFill>
                      <a:schemeClr val="tx1"/>
                    </a:solidFill>
                  </a:rPr>
                  <a:t> irrep.</a:t>
                </a:r>
              </a:p>
              <a:p>
                <a:pPr lvl="0" algn="ctr">
                  <a:defRPr/>
                </a:pPr>
                <a:r>
                  <a:rPr lang="en-CA" sz="4400" dirty="0"/>
                  <a:t>(totally symmetric states)</a:t>
                </a:r>
                <a:endParaRPr lang="en-CA" sz="44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5E1C9CC-4AB7-B969-A404-63F57807A3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4" y="435164"/>
                <a:ext cx="6100918" cy="1785104"/>
              </a:xfrm>
              <a:prstGeom prst="rect">
                <a:avLst/>
              </a:prstGeom>
              <a:blipFill>
                <a:blip r:embed="rId4"/>
                <a:stretch>
                  <a:fillRect l="-2700" t="-11604" r="-2700" b="-1535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A1CB4AC-E47F-39E5-9773-A199B0FB2270}"/>
                  </a:ext>
                </a:extLst>
              </p:cNvPr>
              <p:cNvSpPr txBox="1"/>
              <p:nvPr/>
            </p:nvSpPr>
            <p:spPr>
              <a:xfrm>
                <a:off x="6100918" y="3209751"/>
                <a:ext cx="6091084" cy="31399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GB" sz="4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↑↑↑</m:t>
                          </m:r>
                        </m:e>
                      </m:d>
                    </m:oMath>
                  </m:oMathPara>
                </a14:m>
                <a:endParaRPr lang="en-CA" sz="40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ctr">
                  <a:spcBef>
                    <a:spcPts val="0"/>
                  </a:spcBef>
                  <a:spcAft>
                    <a:spcPts val="0"/>
                  </a:spcAft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CA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CA" sz="40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CA" sz="40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rad>
                      </m:den>
                    </m:f>
                    <m:d>
                      <m:dPr>
                        <m:ctrlPr>
                          <a:rPr lang="en-CA" sz="4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⟩"/>
                            <m:ctrlPr>
                              <a:rPr lang="en-CA" sz="40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4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↑</m:t>
                            </m:r>
                            <m:r>
                              <a:rPr lang="en-CA" sz="4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↓</m:t>
                            </m:r>
                            <m:r>
                              <a:rPr lang="en-CA" sz="4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↑</m:t>
                            </m:r>
                          </m:e>
                        </m:d>
                        <m:r>
                          <a:rPr lang="en-CA" sz="4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begChr m:val="|"/>
                            <m:endChr m:val="⟩"/>
                            <m:ctrlPr>
                              <a:rPr lang="en-CA" sz="4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400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↓</m:t>
                            </m:r>
                            <m:r>
                              <a:rPr lang="en-CA" sz="4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↑</m:t>
                            </m:r>
                            <m:r>
                              <a:rPr lang="en-CA" sz="40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↑</m:t>
                            </m:r>
                          </m:e>
                        </m:d>
                        <m:r>
                          <a:rPr lang="en-CA" sz="4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begChr m:val="|"/>
                            <m:endChr m:val="⟩"/>
                            <m:ctrlPr>
                              <a:rPr lang="en-CA" sz="4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40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↑↑</m:t>
                            </m:r>
                            <m:r>
                              <a:rPr lang="en-CA" sz="400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↓</m:t>
                            </m:r>
                          </m:e>
                        </m:d>
                      </m:e>
                    </m:d>
                  </m:oMath>
                </a14:m>
                <a:r>
                  <a:rPr lang="en-CA" sz="4000" i="1" dirty="0">
                    <a:latin typeface="Cambria Math" panose="02040503050406030204" pitchFamily="18" charset="0"/>
                  </a:rPr>
                  <a:t> </a:t>
                </a:r>
              </a:p>
              <a:p>
                <a:pPr algn="ctr">
                  <a:spcBef>
                    <a:spcPts val="0"/>
                  </a:spcBef>
                  <a:spcAft>
                    <a:spcPts val="0"/>
                  </a:spcAft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CA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CA" sz="40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CA" sz="40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rad>
                      </m:den>
                    </m:f>
                    <m:d>
                      <m:dPr>
                        <m:ctrlPr>
                          <a:rPr lang="en-CA" sz="4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⟩"/>
                            <m:ctrlPr>
                              <a:rPr lang="en-CA" sz="40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400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↓↓</m:t>
                            </m:r>
                            <m:r>
                              <a:rPr lang="en-CA" sz="40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↑</m:t>
                            </m:r>
                          </m:e>
                        </m:d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begChr m:val="|"/>
                            <m:endChr m:val="⟩"/>
                            <m:ctrlPr>
                              <a:rPr lang="en-CA" sz="4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4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↑</m:t>
                            </m:r>
                            <m:r>
                              <a:rPr lang="en-CA" sz="400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↓↓</m:t>
                            </m:r>
                          </m:e>
                        </m:d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begChr m:val="|"/>
                            <m:endChr m:val="⟩"/>
                            <m:ctrlPr>
                              <a:rPr lang="en-CA" sz="4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400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↓</m:t>
                            </m:r>
                            <m:r>
                              <a:rPr lang="en-CA" sz="4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↑</m:t>
                            </m:r>
                            <m:r>
                              <a:rPr lang="en-CA" sz="400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↓</m:t>
                            </m:r>
                          </m:e>
                        </m:d>
                      </m:e>
                    </m:d>
                  </m:oMath>
                </a14:m>
                <a:r>
                  <a:rPr lang="en-CA" sz="4000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</a:t>
                </a:r>
              </a:p>
              <a:p>
                <a:pPr algn="ctr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CA" sz="4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40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↓↓↓</m:t>
                          </m:r>
                        </m:e>
                      </m:d>
                    </m:oMath>
                  </m:oMathPara>
                </a14:m>
                <a:endParaRPr lang="en-CA" sz="40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A1CB4AC-E47F-39E5-9773-A199B0FB22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0918" y="3209751"/>
                <a:ext cx="6091084" cy="313996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D19281A-DFA0-707F-C443-D527EB387F53}"/>
              </a:ext>
            </a:extLst>
          </p:cNvPr>
          <p:cNvCxnSpPr>
            <a:cxnSpLocks/>
          </p:cNvCxnSpPr>
          <p:nvPr/>
        </p:nvCxnSpPr>
        <p:spPr>
          <a:xfrm>
            <a:off x="6091084" y="0"/>
            <a:ext cx="0" cy="685800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9E6780A-3153-56AC-64DE-8021EE92EAFE}"/>
                  </a:ext>
                </a:extLst>
              </p:cNvPr>
              <p:cNvSpPr txBox="1"/>
              <p:nvPr/>
            </p:nvSpPr>
            <p:spPr>
              <a:xfrm>
                <a:off x="6081250" y="1712436"/>
                <a:ext cx="6110750" cy="10156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 algn="ctr">
                  <a:defRPr/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GB" sz="6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60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CA" sz="6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CA" sz="6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en-CA" sz="6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begChr m:val="|"/>
                        <m:endChr m:val="⟩"/>
                        <m:ctrlPr>
                          <a:rPr lang="en-GB" sz="6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6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CA" sz="60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CA" sz="60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</m:oMath>
                </a14:m>
                <a:r>
                  <a:rPr lang="en-CA" sz="6000" b="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9E6780A-3153-56AC-64DE-8021EE92EA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1250" y="1712436"/>
                <a:ext cx="6110750" cy="101566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3CD75CA2-A111-E35E-90E7-A3CE06C02AA3}"/>
              </a:ext>
            </a:extLst>
          </p:cNvPr>
          <p:cNvSpPr txBox="1"/>
          <p:nvPr/>
        </p:nvSpPr>
        <p:spPr>
          <a:xfrm>
            <a:off x="6100918" y="142776"/>
            <a:ext cx="610091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CA" sz="4800" b="0" dirty="0">
                <a:solidFill>
                  <a:schemeClr val="tx1"/>
                </a:solidFill>
              </a:rPr>
              <a:t>Swap 1</a:t>
            </a:r>
            <a:r>
              <a:rPr lang="en-CA" sz="4800" b="0" baseline="30000" dirty="0">
                <a:solidFill>
                  <a:schemeClr val="tx1"/>
                </a:solidFill>
              </a:rPr>
              <a:t>st</a:t>
            </a:r>
            <a:r>
              <a:rPr lang="en-CA" sz="4800" b="0" dirty="0">
                <a:solidFill>
                  <a:schemeClr val="tx1"/>
                </a:solidFill>
              </a:rPr>
              <a:t> and 2</a:t>
            </a:r>
            <a:r>
              <a:rPr lang="en-CA" sz="4800" b="0" baseline="30000" dirty="0">
                <a:solidFill>
                  <a:schemeClr val="tx1"/>
                </a:solidFill>
              </a:rPr>
              <a:t>nd</a:t>
            </a:r>
            <a:r>
              <a:rPr lang="en-CA" sz="4800" b="0" dirty="0">
                <a:solidFill>
                  <a:schemeClr val="tx1"/>
                </a:solidFill>
              </a:rPr>
              <a:t> positions</a:t>
            </a:r>
            <a:endParaRPr lang="en-CA" sz="3200" b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7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0322439F-C5A9-B1A8-FB3B-AE24781416D1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6955920" y="2481840"/>
              <a:ext cx="4193280" cy="377280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0322439F-C5A9-B1A8-FB3B-AE24781416D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946560" y="2472480"/>
                <a:ext cx="4212000" cy="379152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439979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862"/>
    </mc:Choice>
    <mc:Fallback xmlns="">
      <p:transition spd="slow" advTm="258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2" grpId="0"/>
      <p:bldP spid="13" grpId="0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673FE1-9EAB-07C3-D641-E78D48FDB7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572935E5-4AC2-18B8-6357-E61DC8E354E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34791247"/>
                  </p:ext>
                </p:extLst>
              </p:nvPr>
            </p:nvGraphicFramePr>
            <p:xfrm>
              <a:off x="143797" y="142445"/>
              <a:ext cx="11848646" cy="64888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471321">
                      <a:extLst>
                        <a:ext uri="{9D8B030D-6E8A-4147-A177-3AD203B41FA5}">
                          <a16:colId xmlns:a16="http://schemas.microsoft.com/office/drawing/2014/main" val="370559428"/>
                        </a:ext>
                      </a:extLst>
                    </a:gridCol>
                    <a:gridCol w="4662335">
                      <a:extLst>
                        <a:ext uri="{9D8B030D-6E8A-4147-A177-3AD203B41FA5}">
                          <a16:colId xmlns:a16="http://schemas.microsoft.com/office/drawing/2014/main" val="2944766634"/>
                        </a:ext>
                      </a:extLst>
                    </a:gridCol>
                    <a:gridCol w="5714990">
                      <a:extLst>
                        <a:ext uri="{9D8B030D-6E8A-4147-A177-3AD203B41FA5}">
                          <a16:colId xmlns:a16="http://schemas.microsoft.com/office/drawing/2014/main" val="42203697"/>
                        </a:ext>
                      </a:extLst>
                    </a:gridCol>
                  </a:tblGrid>
                  <a:tr h="123444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4000" dirty="0"/>
                            <a:t>Spin</a:t>
                          </a:r>
                          <a:endParaRPr lang="en-CA" sz="4000" dirty="0"/>
                        </a:p>
                      </a:txBody>
                      <a:tcPr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3200" dirty="0"/>
                            <a:t>Transformed Object (</a:t>
                          </a:r>
                          <a:r>
                            <a:rPr lang="en-GB" sz="3200" dirty="0">
                              <a:solidFill>
                                <a:srgbClr val="FF0000"/>
                              </a:solidFill>
                            </a:rPr>
                            <a:t>3D</a:t>
                          </a:r>
                          <a:r>
                            <a:rPr lang="en-GB" sz="3200" dirty="0"/>
                            <a:t>)</a:t>
                          </a:r>
                          <a:endParaRPr lang="en-CA" sz="3200" dirty="0"/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3600" dirty="0"/>
                            <a:t>Spinor construction</a:t>
                          </a:r>
                          <a:br>
                            <a:rPr lang="en-GB" sz="3600" dirty="0"/>
                          </a:br>
                          <a:r>
                            <a:rPr lang="en-GB" sz="3600" dirty="0"/>
                            <a:t>(</a:t>
                          </a:r>
                          <a:r>
                            <a:rPr lang="en-GB" sz="3600" dirty="0">
                              <a:solidFill>
                                <a:srgbClr val="FF0000"/>
                              </a:solidFill>
                            </a:rPr>
                            <a:t>totally symmetric</a:t>
                          </a:r>
                          <a:r>
                            <a:rPr lang="en-GB" sz="3600" dirty="0"/>
                            <a:t>)</a:t>
                          </a:r>
                          <a:endParaRPr lang="en-CA" sz="3600" dirty="0"/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82311362"/>
                      </a:ext>
                    </a:extLst>
                  </a:tr>
                  <a:tr h="89863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320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CA" sz="3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4800" dirty="0"/>
                            <a:t>Scalars</a:t>
                          </a:r>
                          <a:endParaRPr lang="en-CA" sz="4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320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</a:rPr>
                            <a:t>(empty product)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83270188"/>
                      </a:ext>
                    </a:extLst>
                  </a:tr>
                  <a:tr h="96593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lang="en-GB" sz="32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sz="3200" b="0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GB" sz="3200" b="0" i="1" dirty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CA" sz="3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4800" dirty="0"/>
                            <a:t>Spinors</a:t>
                          </a:r>
                          <a:endParaRPr lang="en-CA" sz="4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4000" b="0" i="1" smtClean="0">
                                    <a:latin typeface="Cambria Math" panose="02040503050406030204" pitchFamily="18" charset="0"/>
                                  </a:rPr>
                                  <m:t>𝑠𝑝𝑖𝑛𝑜𝑟</m:t>
                                </m:r>
                              </m:oMath>
                            </m:oMathPara>
                          </a14:m>
                          <a:endParaRPr lang="en-CA" sz="4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963776324"/>
                      </a:ext>
                    </a:extLst>
                  </a:tr>
                  <a:tr h="119462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32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CA" sz="3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4800" dirty="0"/>
                            <a:t>Vectors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4000" b="0" i="1" smtClean="0">
                                    <a:latin typeface="Cambria Math" panose="02040503050406030204" pitchFamily="18" charset="0"/>
                                  </a:rPr>
                                  <m:t>𝑠𝑝𝑖𝑛𝑜𝑟</m:t>
                                </m:r>
                                <m:r>
                                  <a:rPr lang="en-GB" sz="4000" b="0" i="1" smtClean="0">
                                    <a:latin typeface="Cambria Math" panose="02040503050406030204" pitchFamily="18" charset="0"/>
                                  </a:rPr>
                                  <m:t>⊗</m:t>
                                </m:r>
                                <m:r>
                                  <a:rPr lang="en-GB" sz="4000" b="0" i="1" smtClean="0">
                                    <a:latin typeface="Cambria Math" panose="02040503050406030204" pitchFamily="18" charset="0"/>
                                  </a:rPr>
                                  <m:t>𝑠𝑝𝑖𝑛𝑜𝑟</m:t>
                                </m:r>
                              </m:oMath>
                            </m:oMathPara>
                          </a14:m>
                          <a:endParaRPr lang="en-CA" sz="4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045112451"/>
                      </a:ext>
                    </a:extLst>
                  </a:tr>
                  <a:tr h="76979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lang="en-GB" sz="32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sz="3200" b="0" i="1" dirty="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num>
                                  <m:den>
                                    <m:r>
                                      <a:rPr lang="en-GB" sz="3200" b="0" i="1" dirty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CA" sz="3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400" b="0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en-CA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3200" b="0" i="1" smtClean="0">
                                    <a:latin typeface="Cambria Math" panose="02040503050406030204" pitchFamily="18" charset="0"/>
                                  </a:rPr>
                                  <m:t>𝑠𝑝𝑖𝑛𝑜𝑟</m:t>
                                </m:r>
                                <m:r>
                                  <a:rPr lang="en-GB" sz="3200" b="0" i="1" smtClean="0">
                                    <a:latin typeface="Cambria Math" panose="02040503050406030204" pitchFamily="18" charset="0"/>
                                  </a:rPr>
                                  <m:t>⊗</m:t>
                                </m:r>
                                <m:r>
                                  <a:rPr lang="en-GB" sz="3200" b="0" i="1" smtClean="0">
                                    <a:latin typeface="Cambria Math" panose="02040503050406030204" pitchFamily="18" charset="0"/>
                                  </a:rPr>
                                  <m:t>𝑠𝑝𝑖𝑛𝑜𝑟</m:t>
                                </m:r>
                                <m:r>
                                  <a:rPr lang="en-GB" sz="3200" b="0" i="1" smtClean="0">
                                    <a:latin typeface="Cambria Math" panose="02040503050406030204" pitchFamily="18" charset="0"/>
                                  </a:rPr>
                                  <m:t>⊗</m:t>
                                </m:r>
                                <m:r>
                                  <a:rPr lang="en-GB" sz="3200" b="0" i="1" smtClean="0">
                                    <a:latin typeface="Cambria Math" panose="02040503050406030204" pitchFamily="18" charset="0"/>
                                  </a:rPr>
                                  <m:t>𝑠𝑝𝑖𝑛𝑜𝑟</m:t>
                                </m:r>
                              </m:oMath>
                            </m:oMathPara>
                          </a14:m>
                          <a:endParaRPr lang="en-CA" sz="3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39417146"/>
                      </a:ext>
                    </a:extLst>
                  </a:tr>
                  <a:tr h="71268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32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CA" sz="3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400" b="0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en-CA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600" b="0" i="1" smtClean="0">
                                    <a:latin typeface="Cambria Math" panose="02040503050406030204" pitchFamily="18" charset="0"/>
                                  </a:rPr>
                                  <m:t>𝑠𝑝𝑖𝑛𝑜𝑟</m:t>
                                </m:r>
                                <m:r>
                                  <a:rPr lang="en-GB" sz="2600" b="0" i="1" smtClean="0">
                                    <a:latin typeface="Cambria Math" panose="02040503050406030204" pitchFamily="18" charset="0"/>
                                  </a:rPr>
                                  <m:t>⊗</m:t>
                                </m:r>
                                <m:r>
                                  <a:rPr lang="en-GB" sz="2600" b="0" i="1" smtClean="0">
                                    <a:latin typeface="Cambria Math" panose="02040503050406030204" pitchFamily="18" charset="0"/>
                                  </a:rPr>
                                  <m:t>𝑠𝑝𝑖𝑛𝑜𝑟</m:t>
                                </m:r>
                                <m:r>
                                  <a:rPr lang="en-GB" sz="2600" b="0" i="1" smtClean="0">
                                    <a:latin typeface="Cambria Math" panose="02040503050406030204" pitchFamily="18" charset="0"/>
                                  </a:rPr>
                                  <m:t>⊗</m:t>
                                </m:r>
                                <m:r>
                                  <a:rPr lang="en-GB" sz="2600" b="0" i="1" smtClean="0">
                                    <a:latin typeface="Cambria Math" panose="02040503050406030204" pitchFamily="18" charset="0"/>
                                  </a:rPr>
                                  <m:t>𝑠𝑝𝑖𝑛𝑜𝑟</m:t>
                                </m:r>
                                <m:r>
                                  <a:rPr lang="en-GB" sz="2600" b="0" i="1" smtClean="0">
                                    <a:latin typeface="Cambria Math" panose="02040503050406030204" pitchFamily="18" charset="0"/>
                                  </a:rPr>
                                  <m:t>⊗</m:t>
                                </m:r>
                                <m:r>
                                  <a:rPr lang="en-GB" sz="2600" b="0" i="1" smtClean="0">
                                    <a:latin typeface="Cambria Math" panose="02040503050406030204" pitchFamily="18" charset="0"/>
                                  </a:rPr>
                                  <m:t>𝑠𝑝𝑖𝑛𝑜𝑟</m:t>
                                </m:r>
                              </m:oMath>
                            </m:oMathPara>
                          </a14:m>
                          <a:endParaRPr lang="en-CA" sz="26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850581420"/>
                      </a:ext>
                    </a:extLst>
                  </a:tr>
                  <a:tr h="71268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3200" b="0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en-CA" sz="3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400" b="0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en-CA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en-CA" sz="28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51167519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572935E5-4AC2-18B8-6357-E61DC8E354E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34791247"/>
                  </p:ext>
                </p:extLst>
              </p:nvPr>
            </p:nvGraphicFramePr>
            <p:xfrm>
              <a:off x="143797" y="142445"/>
              <a:ext cx="11848646" cy="64888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471321">
                      <a:extLst>
                        <a:ext uri="{9D8B030D-6E8A-4147-A177-3AD203B41FA5}">
                          <a16:colId xmlns:a16="http://schemas.microsoft.com/office/drawing/2014/main" val="370559428"/>
                        </a:ext>
                      </a:extLst>
                    </a:gridCol>
                    <a:gridCol w="4662335">
                      <a:extLst>
                        <a:ext uri="{9D8B030D-6E8A-4147-A177-3AD203B41FA5}">
                          <a16:colId xmlns:a16="http://schemas.microsoft.com/office/drawing/2014/main" val="2944766634"/>
                        </a:ext>
                      </a:extLst>
                    </a:gridCol>
                    <a:gridCol w="5714990">
                      <a:extLst>
                        <a:ext uri="{9D8B030D-6E8A-4147-A177-3AD203B41FA5}">
                          <a16:colId xmlns:a16="http://schemas.microsoft.com/office/drawing/2014/main" val="42203697"/>
                        </a:ext>
                      </a:extLst>
                    </a:gridCol>
                  </a:tblGrid>
                  <a:tr h="123444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4000" dirty="0"/>
                            <a:t>Spin</a:t>
                          </a:r>
                          <a:endParaRPr lang="en-CA" sz="4000" dirty="0"/>
                        </a:p>
                      </a:txBody>
                      <a:tcPr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3200" dirty="0"/>
                            <a:t>Transformed Object (</a:t>
                          </a:r>
                          <a:r>
                            <a:rPr lang="en-GB" sz="3200" dirty="0">
                              <a:solidFill>
                                <a:srgbClr val="FF0000"/>
                              </a:solidFill>
                            </a:rPr>
                            <a:t>3D</a:t>
                          </a:r>
                          <a:r>
                            <a:rPr lang="en-GB" sz="3200" dirty="0"/>
                            <a:t>)</a:t>
                          </a:r>
                          <a:endParaRPr lang="en-CA" sz="3200" dirty="0"/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3600" dirty="0"/>
                            <a:t>Spinor construction</a:t>
                          </a:r>
                          <a:br>
                            <a:rPr lang="en-GB" sz="3600" dirty="0"/>
                          </a:br>
                          <a:r>
                            <a:rPr lang="en-GB" sz="3600" dirty="0"/>
                            <a:t>(</a:t>
                          </a:r>
                          <a:r>
                            <a:rPr lang="en-GB" sz="3600" dirty="0">
                              <a:solidFill>
                                <a:srgbClr val="FF0000"/>
                              </a:solidFill>
                            </a:rPr>
                            <a:t>totally symmetric</a:t>
                          </a:r>
                          <a:r>
                            <a:rPr lang="en-GB" sz="3600" dirty="0"/>
                            <a:t>)</a:t>
                          </a:r>
                          <a:endParaRPr lang="en-CA" sz="3600" dirty="0"/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82311362"/>
                      </a:ext>
                    </a:extLst>
                  </a:tr>
                  <a:tr h="89863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13" t="-145578" r="-704545" b="-4877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4800" dirty="0"/>
                            <a:t>Scalars</a:t>
                          </a:r>
                          <a:endParaRPr lang="en-CA" sz="4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320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</a:rPr>
                            <a:t>(empty product)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83270188"/>
                      </a:ext>
                    </a:extLst>
                  </a:tr>
                  <a:tr h="96593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13" t="-227044" r="-704545" b="-3509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4800" dirty="0"/>
                            <a:t>Spinors</a:t>
                          </a:r>
                          <a:endParaRPr lang="en-CA" sz="4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7463" t="-227044" r="-213" b="-35094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63776324"/>
                      </a:ext>
                    </a:extLst>
                  </a:tr>
                  <a:tr h="119462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13" t="-265306" r="-704545" b="-1846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4800" dirty="0"/>
                            <a:t>Vectors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7463" t="-265306" r="-213" b="-18469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45112451"/>
                      </a:ext>
                    </a:extLst>
                  </a:tr>
                  <a:tr h="76979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13" t="-568254" r="-704545" b="-18730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1765" t="-568254" r="-122876" b="-18730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7463" t="-568254" r="-213" b="-18730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9417146"/>
                      </a:ext>
                    </a:extLst>
                  </a:tr>
                  <a:tr h="71268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13" t="-719658" r="-704545" b="-1017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1765" t="-719658" r="-122876" b="-1017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7463" t="-719658" r="-213" b="-10170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50581420"/>
                      </a:ext>
                    </a:extLst>
                  </a:tr>
                  <a:tr h="71268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13" t="-819658" r="-704545" b="-17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1765" t="-819658" r="-122876" b="-17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7463" t="-819658" r="-213" b="-170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11675199"/>
                      </a:ext>
                    </a:extLst>
                  </a:tr>
                </a:tbl>
              </a:graphicData>
            </a:graphic>
          </p:graphicFrame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181509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9378">
        <p:fade/>
      </p:transition>
    </mc:Choice>
    <mc:Fallback xmlns="">
      <p:transition spd="med" advTm="19378">
        <p:fade/>
      </p:transition>
    </mc:Fallback>
  </mc:AlternateContent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D7EA9A62-6CFB-C448-F6B9-82D120066643}"/>
              </a:ext>
            </a:extLst>
          </p:cNvPr>
          <p:cNvGrpSpPr/>
          <p:nvPr/>
        </p:nvGrpSpPr>
        <p:grpSpPr>
          <a:xfrm>
            <a:off x="6659719" y="-33938"/>
            <a:ext cx="2910605" cy="3127696"/>
            <a:chOff x="6853440" y="42262"/>
            <a:chExt cx="2910605" cy="312769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D3D2356F-7A77-6B68-0615-A2143D780132}"/>
                    </a:ext>
                  </a:extLst>
                </p:cNvPr>
                <p:cNvSpPr txBox="1"/>
                <p:nvPr/>
              </p:nvSpPr>
              <p:spPr>
                <a:xfrm>
                  <a:off x="6853440" y="42262"/>
                  <a:ext cx="2901756" cy="132343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8000" dirty="0"/>
                    <a:t>spin-</a:t>
                  </a:r>
                  <a14:m>
                    <m:oMath xmlns:m="http://schemas.openxmlformats.org/officeDocument/2006/math">
                      <m:r>
                        <m:rPr>
                          <m:nor/>
                        </m:rPr>
                        <a:rPr lang="en-GB" sz="8000" dirty="0"/>
                        <m:t>½</m:t>
                      </m:r>
                    </m:oMath>
                  </a14:m>
                  <a:endParaRPr lang="en-CA" sz="8000" dirty="0"/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D3D2356F-7A77-6B68-0615-A2143D78013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53440" y="42262"/>
                  <a:ext cx="2901756" cy="1323439"/>
                </a:xfrm>
                <a:prstGeom prst="rect">
                  <a:avLst/>
                </a:prstGeom>
                <a:blipFill>
                  <a:blip r:embed="rId4"/>
                  <a:stretch>
                    <a:fillRect l="-17857" t="-19266" b="-41743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A7364816-713A-CF00-A100-524A4BBB8E7B}"/>
                    </a:ext>
                  </a:extLst>
                </p:cNvPr>
                <p:cNvSpPr txBox="1"/>
                <p:nvPr/>
              </p:nvSpPr>
              <p:spPr>
                <a:xfrm>
                  <a:off x="6862289" y="1846519"/>
                  <a:ext cx="2901756" cy="132343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8000" dirty="0"/>
                    <a:t>spin-</a:t>
                  </a:r>
                  <a14:m>
                    <m:oMath xmlns:m="http://schemas.openxmlformats.org/officeDocument/2006/math">
                      <m:r>
                        <m:rPr>
                          <m:nor/>
                        </m:rPr>
                        <a:rPr lang="en-GB" sz="8000" dirty="0"/>
                        <m:t>½</m:t>
                      </m:r>
                    </m:oMath>
                  </a14:m>
                  <a:endParaRPr lang="en-CA" sz="8000" dirty="0"/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A7364816-713A-CF00-A100-524A4BBB8E7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62289" y="1846519"/>
                  <a:ext cx="2901756" cy="1323439"/>
                </a:xfrm>
                <a:prstGeom prst="rect">
                  <a:avLst/>
                </a:prstGeom>
                <a:blipFill>
                  <a:blip r:embed="rId5"/>
                  <a:stretch>
                    <a:fillRect l="-18067" t="-19266" b="-41743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16740732-F66A-0337-12C6-A887E4E7C264}"/>
                    </a:ext>
                  </a:extLst>
                </p:cNvPr>
                <p:cNvSpPr txBox="1"/>
                <p:nvPr/>
              </p:nvSpPr>
              <p:spPr>
                <a:xfrm>
                  <a:off x="7443657" y="886303"/>
                  <a:ext cx="1563248" cy="144655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8800" b="0" i="1" smtClean="0">
                            <a:latin typeface="Cambria Math" panose="02040503050406030204" pitchFamily="18" charset="0"/>
                          </a:rPr>
                          <m:t>⊗</m:t>
                        </m:r>
                      </m:oMath>
                    </m:oMathPara>
                  </a14:m>
                  <a:endParaRPr lang="en-CA" sz="88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16740732-F66A-0337-12C6-A887E4E7C26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43657" y="886303"/>
                  <a:ext cx="1563248" cy="144655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F8FD8468-7957-064B-4D3D-99C0385790A6}"/>
              </a:ext>
            </a:extLst>
          </p:cNvPr>
          <p:cNvSpPr txBox="1"/>
          <p:nvPr/>
        </p:nvSpPr>
        <p:spPr>
          <a:xfrm>
            <a:off x="570330" y="703981"/>
            <a:ext cx="465544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0" dirty="0"/>
              <a:t>This video:</a:t>
            </a:r>
            <a:endParaRPr lang="en-CA" sz="800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4F4CBAC-0D5B-5F79-58F1-905158FFDFBE}"/>
              </a:ext>
            </a:extLst>
          </p:cNvPr>
          <p:cNvCxnSpPr>
            <a:cxnSpLocks/>
          </p:cNvCxnSpPr>
          <p:nvPr/>
        </p:nvCxnSpPr>
        <p:spPr>
          <a:xfrm>
            <a:off x="0" y="3227108"/>
            <a:ext cx="12192000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B0E591D-C8AB-4307-D6B1-44970D635B79}"/>
              </a:ext>
            </a:extLst>
          </p:cNvPr>
          <p:cNvGrpSpPr/>
          <p:nvPr/>
        </p:nvGrpSpPr>
        <p:grpSpPr>
          <a:xfrm>
            <a:off x="7802572" y="3482879"/>
            <a:ext cx="2740687" cy="3127696"/>
            <a:chOff x="6853440" y="42262"/>
            <a:chExt cx="2740687" cy="312769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0DFB88D6-E0C4-94F0-F30C-04F261F2C4C6}"/>
                    </a:ext>
                  </a:extLst>
                </p:cNvPr>
                <p:cNvSpPr txBox="1"/>
                <p:nvPr/>
              </p:nvSpPr>
              <p:spPr>
                <a:xfrm>
                  <a:off x="6853440" y="42262"/>
                  <a:ext cx="2731838" cy="132343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8000" dirty="0"/>
                    <a:t>spin-</a:t>
                  </a:r>
                  <a14:m>
                    <m:oMath xmlns:m="http://schemas.openxmlformats.org/officeDocument/2006/math">
                      <m:r>
                        <m:rPr>
                          <m:nor/>
                        </m:rPr>
                        <a:rPr lang="en-GB" sz="8000" b="0" i="0" dirty="0" smtClean="0"/>
                        <m:t>1</m:t>
                      </m:r>
                    </m:oMath>
                  </a14:m>
                  <a:endParaRPr lang="en-CA" sz="8000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0DFB88D6-E0C4-94F0-F30C-04F261F2C4C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53440" y="42262"/>
                  <a:ext cx="2731838" cy="1323439"/>
                </a:xfrm>
                <a:prstGeom prst="rect">
                  <a:avLst/>
                </a:prstGeom>
                <a:blipFill>
                  <a:blip r:embed="rId7"/>
                  <a:stretch>
                    <a:fillRect l="-19196" t="-19355" b="-42396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6737630B-1B9E-76E7-E1EB-632FA1188C86}"/>
                    </a:ext>
                  </a:extLst>
                </p:cNvPr>
                <p:cNvSpPr txBox="1"/>
                <p:nvPr/>
              </p:nvSpPr>
              <p:spPr>
                <a:xfrm>
                  <a:off x="6862289" y="1846519"/>
                  <a:ext cx="2731838" cy="132343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8000" dirty="0"/>
                    <a:t>spin-</a:t>
                  </a:r>
                  <a14:m>
                    <m:oMath xmlns:m="http://schemas.openxmlformats.org/officeDocument/2006/math">
                      <m:r>
                        <m:rPr>
                          <m:nor/>
                        </m:rPr>
                        <a:rPr lang="en-GB" sz="8000" b="0" i="0" dirty="0" smtClean="0"/>
                        <m:t>1</m:t>
                      </m:r>
                    </m:oMath>
                  </a14:m>
                  <a:endParaRPr lang="en-CA" sz="8000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6737630B-1B9E-76E7-E1EB-632FA1188C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62289" y="1846519"/>
                  <a:ext cx="2731838" cy="1323439"/>
                </a:xfrm>
                <a:prstGeom prst="rect">
                  <a:avLst/>
                </a:prstGeom>
                <a:blipFill>
                  <a:blip r:embed="rId8"/>
                  <a:stretch>
                    <a:fillRect l="-18931" t="-19355" b="-42396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931E9DB1-C5EE-D89E-8BCC-98DF9460C4F4}"/>
                    </a:ext>
                  </a:extLst>
                </p:cNvPr>
                <p:cNvSpPr txBox="1"/>
                <p:nvPr/>
              </p:nvSpPr>
              <p:spPr>
                <a:xfrm>
                  <a:off x="7443657" y="886303"/>
                  <a:ext cx="1563248" cy="144655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8800" b="0" i="1" smtClean="0">
                            <a:latin typeface="Cambria Math" panose="02040503050406030204" pitchFamily="18" charset="0"/>
                          </a:rPr>
                          <m:t>⊗</m:t>
                        </m:r>
                      </m:oMath>
                    </m:oMathPara>
                  </a14:m>
                  <a:endParaRPr lang="en-CA" sz="8800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931E9DB1-C5EE-D89E-8BCC-98DF9460C4F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43657" y="886303"/>
                  <a:ext cx="1563248" cy="144655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EFE5B7A-3975-35B7-2FCC-893FD2DEC978}"/>
              </a:ext>
            </a:extLst>
          </p:cNvPr>
          <p:cNvGrpSpPr/>
          <p:nvPr/>
        </p:nvGrpSpPr>
        <p:grpSpPr>
          <a:xfrm>
            <a:off x="1474845" y="3479190"/>
            <a:ext cx="3487686" cy="3127696"/>
            <a:chOff x="6568885" y="42262"/>
            <a:chExt cx="3487686" cy="312769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2297FBDA-5837-7D8E-B781-68DFDB510E65}"/>
                    </a:ext>
                  </a:extLst>
                </p:cNvPr>
                <p:cNvSpPr txBox="1"/>
                <p:nvPr/>
              </p:nvSpPr>
              <p:spPr>
                <a:xfrm>
                  <a:off x="6568885" y="42262"/>
                  <a:ext cx="3478837" cy="132343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8000" dirty="0"/>
                    <a:t>spin-</a:t>
                  </a:r>
                  <a14:m>
                    <m:oMath xmlns:m="http://schemas.openxmlformats.org/officeDocument/2006/math">
                      <m:f>
                        <m:fPr>
                          <m:type m:val="skw"/>
                          <m:ctrlPr>
                            <a:rPr lang="en-GB" sz="8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8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GB" sz="80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a14:m>
                  <a:endParaRPr lang="en-CA" sz="8000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2297FBDA-5837-7D8E-B781-68DFDB510E6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68885" y="42262"/>
                  <a:ext cx="3478837" cy="1323439"/>
                </a:xfrm>
                <a:prstGeom prst="rect">
                  <a:avLst/>
                </a:prstGeom>
                <a:blipFill>
                  <a:blip r:embed="rId10"/>
                  <a:stretch>
                    <a:fillRect l="-15061" t="-19355" b="-42396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2BC9385F-B11A-ED0C-9FF6-B3F8396449F2}"/>
                    </a:ext>
                  </a:extLst>
                </p:cNvPr>
                <p:cNvSpPr txBox="1"/>
                <p:nvPr/>
              </p:nvSpPr>
              <p:spPr>
                <a:xfrm>
                  <a:off x="6577734" y="1846519"/>
                  <a:ext cx="3478837" cy="132343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8000" dirty="0"/>
                    <a:t>spin-</a:t>
                  </a:r>
                  <a14:m>
                    <m:oMath xmlns:m="http://schemas.openxmlformats.org/officeDocument/2006/math">
                      <m:f>
                        <m:fPr>
                          <m:type m:val="skw"/>
                          <m:ctrlPr>
                            <a:rPr lang="en-GB" sz="8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8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80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a14:m>
                  <a:endParaRPr lang="en-CA" sz="8000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2BC9385F-B11A-ED0C-9FF6-B3F8396449F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77734" y="1846519"/>
                  <a:ext cx="3478837" cy="1323439"/>
                </a:xfrm>
                <a:prstGeom prst="rect">
                  <a:avLst/>
                </a:prstGeom>
                <a:blipFill>
                  <a:blip r:embed="rId11"/>
                  <a:stretch>
                    <a:fillRect l="-14886" t="-19355" b="-42396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99C4F075-F59C-6C25-D01E-4D32036711B0}"/>
                    </a:ext>
                  </a:extLst>
                </p:cNvPr>
                <p:cNvSpPr txBox="1"/>
                <p:nvPr/>
              </p:nvSpPr>
              <p:spPr>
                <a:xfrm>
                  <a:off x="7443657" y="886303"/>
                  <a:ext cx="1563248" cy="144655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8800" b="0" i="1" smtClean="0">
                            <a:latin typeface="Cambria Math" panose="02040503050406030204" pitchFamily="18" charset="0"/>
                          </a:rPr>
                          <m:t>⊗</m:t>
                        </m:r>
                      </m:oMath>
                    </m:oMathPara>
                  </a14:m>
                  <a:endParaRPr lang="en-CA" sz="8800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99C4F075-F59C-6C25-D01E-4D32036711B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43657" y="886303"/>
                  <a:ext cx="1563248" cy="1446550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custDataLst>
      <p:tags r:id="rId1"/>
    </p:custDataLst>
    <p:extLst>
      <p:ext uri="{BB962C8B-B14F-4D97-AF65-F5344CB8AC3E}">
        <p14:creationId xmlns:p14="http://schemas.microsoft.com/office/powerpoint/2010/main" val="1636097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902"/>
    </mc:Choice>
    <mc:Fallback xmlns="">
      <p:transition spd="slow" advTm="269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BBA0E5B-5E9D-7D76-1014-854C18B18867}"/>
                  </a:ext>
                </a:extLst>
              </p:cNvPr>
              <p:cNvSpPr txBox="1"/>
              <p:nvPr/>
            </p:nvSpPr>
            <p:spPr>
              <a:xfrm>
                <a:off x="5792736" y="1265933"/>
                <a:ext cx="6399264" cy="53801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CA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0" i="1" smtClean="0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CA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⟩"/>
                          <m:ctrlPr>
                            <a:rPr lang="en-CA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2400" i="1">
                              <a:latin typeface="Cambria Math" panose="02040503050406030204" pitchFamily="18" charset="0"/>
                            </a:rPr>
                            <m:t>+1,+1</m:t>
                          </m:r>
                        </m:e>
                      </m:d>
                    </m:oMath>
                  </m:oMathPara>
                </a14:m>
                <a:endParaRPr lang="en-CA" sz="2400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CA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i="1">
                            <a:solidFill>
                              <a:srgbClr val="FF0066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CA" sz="2400" i="1">
                            <a:latin typeface="Cambria Math" panose="02040503050406030204" pitchFamily="18" charset="0"/>
                          </a:rPr>
                          <m:t>,+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CA" sz="2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GB" sz="24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GB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begChr m:val="|"/>
                        <m:endChr m:val="⟩"/>
                        <m:ctrlPr>
                          <a:rPr lang="en-CA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2400" i="1">
                            <a:latin typeface="Cambria Math" panose="02040503050406030204" pitchFamily="18" charset="0"/>
                          </a:rPr>
                          <m:t>+1,</m:t>
                        </m:r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GB" sz="24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GB" sz="24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GB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begChr m:val="|"/>
                        <m:endChr m:val="⟩"/>
                        <m:ctrlPr>
                          <a:rPr lang="en-CA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CA" sz="2400" i="1">
                            <a:latin typeface="Cambria Math" panose="02040503050406030204" pitchFamily="18" charset="0"/>
                          </a:rPr>
                          <m:t>,+1</m:t>
                        </m:r>
                      </m:e>
                    </m:d>
                  </m:oMath>
                </a14:m>
                <a:r>
                  <a:rPr lang="en-CA" sz="2400" b="0" i="1" dirty="0">
                    <a:latin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CA" sz="2400" i="1" dirty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GB" sz="2400" i="1" dirty="0">
                        <a:solidFill>
                          <a:srgbClr val="FF0066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CA" sz="2400" i="1" dirty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GB" sz="2400" b="0" i="0" dirty="0">
                    <a:latin typeface="+mj-lt"/>
                  </a:rPr>
                  <a:t>  </a:t>
                </a:r>
                <a14:m>
                  <m:oMath xmlns:m="http://schemas.openxmlformats.org/officeDocument/2006/math">
                    <m:r>
                      <a:rPr lang="en-GB" sz="2400" b="0" i="1" dirty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GB" sz="2400" b="0" i="0" dirty="0">
                    <a:latin typeface="+mj-lt"/>
                  </a:rPr>
                  <a:t>  </a:t>
                </a:r>
                <a14:m>
                  <m:oMath xmlns:m="http://schemas.openxmlformats.org/officeDocument/2006/math">
                    <m:r>
                      <a:rPr lang="en-GB" sz="2400" b="0" i="1" dirty="0" smtClean="0">
                        <a:latin typeface="Cambria Math" panose="02040503050406030204" pitchFamily="18" charset="0"/>
                      </a:rPr>
                      <m:t>⟩</m:t>
                    </m:r>
                    <m:r>
                      <a:rPr lang="en-CA" sz="2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GB" sz="24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GB" sz="2400" i="1">
                                <a:latin typeface="Cambria Math" panose="02040503050406030204" pitchFamily="18" charset="0"/>
                              </a:rPr>
                              <m:t>6</m:t>
                            </m:r>
                          </m:e>
                        </m:rad>
                      </m:den>
                    </m:f>
                    <m:d>
                      <m:dPr>
                        <m:begChr m:val="|"/>
                        <m:endChr m:val="⟩"/>
                        <m:ctrlPr>
                          <a:rPr lang="en-CA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+1</m:t>
                        </m:r>
                        <m:r>
                          <a:rPr lang="en-CA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GB" sz="2400" i="1">
                        <a:latin typeface="Cambria Math" panose="02040503050406030204" pitchFamily="18" charset="0"/>
                      </a:rPr>
                      <m:t>+</m:t>
                    </m:r>
                    <m:rad>
                      <m:radPr>
                        <m:degHide m:val="on"/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type m:val="skw"/>
                            <m:ctrlPr>
                              <a:rPr lang="en-GB" sz="24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a:rPr lang="en-GB" sz="24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den>
                        </m:f>
                      </m:e>
                    </m:rad>
                    <m:d>
                      <m:dPr>
                        <m:begChr m:val="|"/>
                        <m:endChr m:val="⟩"/>
                        <m:ctrlPr>
                          <a:rPr lang="en-CA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CA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GB" sz="24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GB" sz="24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GB" sz="2400" i="1">
                                <a:latin typeface="Cambria Math" panose="02040503050406030204" pitchFamily="18" charset="0"/>
                              </a:rPr>
                              <m:t>6</m:t>
                            </m:r>
                          </m:e>
                        </m:rad>
                      </m:den>
                    </m:f>
                    <m:d>
                      <m:dPr>
                        <m:begChr m:val="|"/>
                        <m:endChr m:val="⟩"/>
                        <m:ctrlPr>
                          <a:rPr lang="en-CA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−1</m:t>
                        </m:r>
                        <m:r>
                          <a:rPr lang="en-CA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</m:oMath>
                </a14:m>
                <a:r>
                  <a:rPr lang="en-CA" sz="2400" b="0" i="1" dirty="0">
                    <a:latin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CA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i="1">
                            <a:solidFill>
                              <a:srgbClr val="FF0066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CA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CA" sz="2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GB" sz="24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GB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begChr m:val="|"/>
                        <m:endChr m:val="⟩"/>
                        <m:ctrlPr>
                          <a:rPr lang="en-CA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CA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GB" sz="24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GB" sz="24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GB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begChr m:val="|"/>
                        <m:endChr m:val="⟩"/>
                        <m:ctrlPr>
                          <a:rPr lang="en-CA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−1</m:t>
                        </m:r>
                        <m:r>
                          <a:rPr lang="en-CA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r>
                  <a:rPr lang="en-CA" sz="2400" b="0" i="1" dirty="0">
                    <a:latin typeface="Cambria Math" panose="02040503050406030204" pitchFamily="18" charset="0"/>
                  </a:rPr>
                  <a:t>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CA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i="1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CA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CA" sz="2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⟩"/>
                          <m:ctrlPr>
                            <a:rPr lang="en-CA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CA" sz="2400" i="1"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CA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CA" sz="2400" b="0" i="1" dirty="0">
                  <a:latin typeface="Cambria Math" panose="02040503050406030204" pitchFamily="18" charset="0"/>
                </a:endParaRPr>
              </a:p>
              <a:p>
                <a:endParaRPr lang="en-CA" sz="240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CA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i="1">
                            <a:solidFill>
                              <a:srgbClr val="FF0066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CA" sz="2400" i="1">
                            <a:latin typeface="Cambria Math" panose="02040503050406030204" pitchFamily="18" charset="0"/>
                          </a:rPr>
                          <m:t>,+</m:t>
                        </m:r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CA" sz="2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GB" sz="24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GB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begChr m:val="|"/>
                        <m:endChr m:val="⟩"/>
                        <m:ctrlPr>
                          <a:rPr lang="en-CA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2400" i="1">
                            <a:latin typeface="Cambria Math" panose="02040503050406030204" pitchFamily="18" charset="0"/>
                          </a:rPr>
                          <m:t>+1,</m:t>
                        </m:r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GB" sz="24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GB" sz="24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GB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begChr m:val="|"/>
                        <m:endChr m:val="⟩"/>
                        <m:ctrlPr>
                          <a:rPr lang="en-CA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CA" sz="2400" i="1">
                            <a:latin typeface="Cambria Math" panose="02040503050406030204" pitchFamily="18" charset="0"/>
                          </a:rPr>
                          <m:t>,+1</m:t>
                        </m:r>
                      </m:e>
                    </m:d>
                  </m:oMath>
                </a14:m>
                <a:r>
                  <a:rPr lang="en-CA" sz="2400" i="1" dirty="0">
                    <a:latin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CA" sz="2400" i="1" dirty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GB" sz="2400" i="1" dirty="0">
                        <a:solidFill>
                          <a:srgbClr val="FF0066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CA" sz="2400" i="1" dirty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GB" sz="2400" dirty="0"/>
                  <a:t>  </a:t>
                </a:r>
                <a14:m>
                  <m:oMath xmlns:m="http://schemas.openxmlformats.org/officeDocument/2006/math">
                    <m:r>
                      <a:rPr lang="en-GB" sz="2400" i="1" dirty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GB" sz="2400" dirty="0"/>
                  <a:t>  </a:t>
                </a:r>
                <a14:m>
                  <m:oMath xmlns:m="http://schemas.openxmlformats.org/officeDocument/2006/math">
                    <m:r>
                      <a:rPr lang="en-GB" sz="2400" i="1" dirty="0">
                        <a:latin typeface="Cambria Math" panose="02040503050406030204" pitchFamily="18" charset="0"/>
                      </a:rPr>
                      <m:t>⟩</m:t>
                    </m:r>
                    <m:r>
                      <a:rPr lang="en-CA" sz="2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GB" sz="24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GB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begChr m:val="|"/>
                        <m:endChr m:val="⟩"/>
                        <m:ctrlPr>
                          <a:rPr lang="en-CA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+1</m:t>
                        </m:r>
                        <m:r>
                          <a:rPr lang="en-CA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GB" sz="24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GB" sz="24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GB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begChr m:val="|"/>
                        <m:endChr m:val="⟩"/>
                        <m:ctrlPr>
                          <a:rPr lang="en-CA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−1</m:t>
                        </m:r>
                        <m:r>
                          <a:rPr lang="en-CA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</m:oMath>
                </a14:m>
                <a:r>
                  <a:rPr lang="en-CA" sz="2400" i="1" dirty="0">
                    <a:latin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CA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i="1">
                            <a:solidFill>
                              <a:srgbClr val="FF0066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CA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CA" sz="2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GB" sz="24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GB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begChr m:val="|"/>
                        <m:endChr m:val="⟩"/>
                        <m:ctrlPr>
                          <a:rPr lang="en-CA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CA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GB" sz="24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GB" sz="24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GB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begChr m:val="|"/>
                        <m:endChr m:val="⟩"/>
                        <m:ctrlPr>
                          <a:rPr lang="en-CA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−1</m:t>
                        </m:r>
                        <m:r>
                          <a:rPr lang="en-CA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r>
                  <a:rPr lang="en-CA" sz="2400" i="1" dirty="0">
                    <a:latin typeface="Cambria Math" panose="02040503050406030204" pitchFamily="18" charset="0"/>
                  </a:rPr>
                  <a:t> </a:t>
                </a:r>
              </a:p>
              <a:p>
                <a:endParaRPr lang="en-CA" sz="240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CA" sz="2400" i="1" dirty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GB" sz="2400" i="1" dirty="0">
                        <a:solidFill>
                          <a:srgbClr val="FF0066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CA" sz="2400" i="1" dirty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GB" sz="2400" dirty="0"/>
                  <a:t>  </a:t>
                </a:r>
                <a14:m>
                  <m:oMath xmlns:m="http://schemas.openxmlformats.org/officeDocument/2006/math">
                    <m:r>
                      <a:rPr lang="en-GB" sz="2400" i="1" dirty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GB" sz="2400" dirty="0"/>
                  <a:t>  </a:t>
                </a:r>
                <a14:m>
                  <m:oMath xmlns:m="http://schemas.openxmlformats.org/officeDocument/2006/math">
                    <m:r>
                      <a:rPr lang="en-GB" sz="2400" i="1" dirty="0">
                        <a:latin typeface="Cambria Math" panose="02040503050406030204" pitchFamily="18" charset="0"/>
                      </a:rPr>
                      <m:t>⟩</m:t>
                    </m:r>
                    <m:r>
                      <a:rPr lang="en-CA" sz="2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GB" sz="24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GB" sz="24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rad>
                      </m:den>
                    </m:f>
                    <m:d>
                      <m:dPr>
                        <m:begChr m:val="|"/>
                        <m:endChr m:val="⟩"/>
                        <m:ctrlPr>
                          <a:rPr lang="en-CA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+1</m:t>
                        </m:r>
                        <m:r>
                          <a:rPr lang="en-CA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GB" sz="24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GB" sz="24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GB" sz="24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rad>
                      </m:den>
                    </m:f>
                    <m:d>
                      <m:dPr>
                        <m:begChr m:val="|"/>
                        <m:endChr m:val="⟩"/>
                        <m:ctrlPr>
                          <a:rPr lang="en-CA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CA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GB" sz="24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GB" sz="24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GB" sz="24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rad>
                      </m:den>
                    </m:f>
                    <m:d>
                      <m:dPr>
                        <m:begChr m:val="|"/>
                        <m:endChr m:val="⟩"/>
                        <m:ctrlPr>
                          <a:rPr lang="en-CA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−1</m:t>
                        </m:r>
                        <m:r>
                          <a:rPr lang="en-CA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</m:oMath>
                </a14:m>
                <a:r>
                  <a:rPr lang="en-CA" sz="2400" i="1" dirty="0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BBA0E5B-5E9D-7D76-1014-854C18B188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2736" y="1265933"/>
                <a:ext cx="6399264" cy="538019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4A9E0B6-2397-1C62-255E-45C25E820FA9}"/>
                  </a:ext>
                </a:extLst>
              </p:cNvPr>
              <p:cNvSpPr txBox="1"/>
              <p:nvPr/>
            </p:nvSpPr>
            <p:spPr>
              <a:xfrm>
                <a:off x="76200" y="1193572"/>
                <a:ext cx="5716536" cy="50386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CA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0" i="1" smtClean="0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CA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⟩"/>
                          <m:ctrlPr>
                            <a:rPr lang="en-CA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2400" i="1">
                              <a:latin typeface="Cambria Math" panose="02040503050406030204" pitchFamily="18" charset="0"/>
                            </a:rPr>
                            <m:t>+1,+1</m:t>
                          </m:r>
                        </m:e>
                      </m:d>
                    </m:oMath>
                  </m:oMathPara>
                </a14:m>
                <a:endParaRPr lang="en-CA" sz="2400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CA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i="1">
                            <a:solidFill>
                              <a:srgbClr val="FF0066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CA" sz="2400" i="1">
                            <a:latin typeface="Cambria Math" panose="02040503050406030204" pitchFamily="18" charset="0"/>
                          </a:rPr>
                          <m:t>,+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CA" sz="2400" i="1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type m:val="skw"/>
                            <m:ctrlPr>
                              <a:rPr lang="en-GB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</m:e>
                    </m:rad>
                    <m:d>
                      <m:dPr>
                        <m:begChr m:val="|"/>
                        <m:endChr m:val="⟩"/>
                        <m:ctrlPr>
                          <a:rPr lang="en-CA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2400" i="1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num>
                          <m:den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CA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GB" sz="2400" i="1">
                        <a:latin typeface="Cambria Math" panose="02040503050406030204" pitchFamily="18" charset="0"/>
                      </a:rPr>
                      <m:t>+</m:t>
                    </m:r>
                    <m:rad>
                      <m:radPr>
                        <m:degHide m:val="on"/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type m:val="skw"/>
                            <m:ctrlPr>
                              <a:rPr lang="en-GB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num>
                          <m:den>
                            <m:r>
                              <a:rPr lang="en-GB" sz="2400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</m:e>
                    </m:rad>
                    <m:d>
                      <m:dPr>
                        <m:begChr m:val="|"/>
                        <m:endChr m:val="⟩"/>
                        <m:ctrlPr>
                          <a:rPr lang="en-CA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2400" i="1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GB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GB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CA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GB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GB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</m:oMath>
                </a14:m>
                <a:r>
                  <a:rPr lang="en-CA" sz="2400" b="0" i="1" dirty="0">
                    <a:latin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CA" sz="2400" i="1" dirty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GB" sz="2400" i="1" dirty="0">
                        <a:solidFill>
                          <a:srgbClr val="FF0066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CA" sz="2400" i="1" dirty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GB" sz="2400" b="0" i="0" dirty="0">
                    <a:latin typeface="+mj-lt"/>
                  </a:rPr>
                  <a:t>  </a:t>
                </a:r>
                <a14:m>
                  <m:oMath xmlns:m="http://schemas.openxmlformats.org/officeDocument/2006/math">
                    <m:r>
                      <a:rPr lang="en-GB" sz="2400" b="0" i="1" dirty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GB" sz="2400" b="0" i="0" dirty="0">
                    <a:latin typeface="+mj-lt"/>
                  </a:rPr>
                  <a:t>  </a:t>
                </a:r>
                <a14:m>
                  <m:oMath xmlns:m="http://schemas.openxmlformats.org/officeDocument/2006/math">
                    <m:r>
                      <a:rPr lang="en-GB" sz="2400" b="0" i="1" dirty="0" smtClean="0">
                        <a:latin typeface="Cambria Math" panose="02040503050406030204" pitchFamily="18" charset="0"/>
                      </a:rPr>
                      <m:t>⟩</m:t>
                    </m:r>
                    <m:r>
                      <a:rPr lang="en-CA" sz="2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GB" sz="240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begChr m:val="|"/>
                        <m:endChr m:val="⟩"/>
                        <m:ctrlPr>
                          <a:rPr lang="en-CA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GB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GB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CA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GB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GB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GB" sz="24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GB" sz="24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begChr m:val="|"/>
                        <m:endChr m:val="⟩"/>
                        <m:ctrlPr>
                          <a:rPr lang="en-CA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GB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GB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CA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GB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GB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</m:oMath>
                </a14:m>
                <a:r>
                  <a:rPr lang="en-CA" sz="2400" b="0" i="1" dirty="0">
                    <a:latin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CA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i="1">
                            <a:solidFill>
                              <a:srgbClr val="FF0066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CA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CA" sz="2400" i="1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type m:val="skw"/>
                            <m:ctrlPr>
                              <a:rPr lang="en-GB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24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num>
                          <m:den>
                            <m:r>
                              <a:rPr lang="en-GB" sz="2400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</m:e>
                    </m:rad>
                    <m:d>
                      <m:dPr>
                        <m:begChr m:val="|"/>
                        <m:endChr m:val="⟩"/>
                        <m:ctrlPr>
                          <a:rPr lang="en-CA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GB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GB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CA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GB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GB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GB" sz="2400" i="1">
                        <a:latin typeface="Cambria Math" panose="02040503050406030204" pitchFamily="18" charset="0"/>
                      </a:rPr>
                      <m:t>+</m:t>
                    </m:r>
                    <m:rad>
                      <m:radPr>
                        <m:degHide m:val="on"/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type m:val="skw"/>
                            <m:ctrlPr>
                              <a:rPr lang="en-GB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GB" sz="2400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</m:e>
                    </m:rad>
                    <m:d>
                      <m:dPr>
                        <m:begChr m:val="|"/>
                        <m:endChr m:val="⟩"/>
                        <m:ctrlPr>
                          <a:rPr lang="en-CA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GB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24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num>
                          <m:den>
                            <m:r>
                              <a:rPr lang="en-GB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CA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GB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GB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</m:oMath>
                </a14:m>
                <a:r>
                  <a:rPr lang="en-CA" sz="2400" b="0" i="1" dirty="0">
                    <a:latin typeface="Cambria Math" panose="02040503050406030204" pitchFamily="18" charset="0"/>
                  </a:rPr>
                  <a:t>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CA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i="1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CA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CA" sz="2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⟩"/>
                          <m:ctrlPr>
                            <a:rPr lang="en-CA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CA" sz="2400" i="1"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CA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CA" sz="2400" b="0" i="1" dirty="0">
                  <a:latin typeface="Cambria Math" panose="02040503050406030204" pitchFamily="18" charset="0"/>
                </a:endParaRPr>
              </a:p>
              <a:p>
                <a:endParaRPr lang="en-CA" sz="240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CA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i="1">
                            <a:solidFill>
                              <a:srgbClr val="FF0066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CA" sz="2400" i="1">
                            <a:latin typeface="Cambria Math" panose="02040503050406030204" pitchFamily="18" charset="0"/>
                          </a:rPr>
                          <m:t>,+</m:t>
                        </m:r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CA" sz="2400" i="1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type m:val="skw"/>
                            <m:ctrlPr>
                              <a:rPr lang="en-GB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24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num>
                          <m:den>
                            <m:r>
                              <a:rPr lang="en-GB" sz="2400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</m:e>
                    </m:rad>
                    <m:d>
                      <m:dPr>
                        <m:begChr m:val="|"/>
                        <m:endChr m:val="⟩"/>
                        <m:ctrlPr>
                          <a:rPr lang="en-CA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2400" i="1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GB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24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num>
                          <m:den>
                            <m:r>
                              <a:rPr lang="en-GB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CA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GB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GB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GB" sz="2400" i="1">
                        <a:latin typeface="Cambria Math" panose="02040503050406030204" pitchFamily="18" charset="0"/>
                      </a:rPr>
                      <m:t>−</m:t>
                    </m:r>
                    <m:rad>
                      <m:radPr>
                        <m:degHide m:val="on"/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type m:val="skw"/>
                            <m:ctrlPr>
                              <a:rPr lang="en-GB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GB" sz="2400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</m:e>
                    </m:rad>
                    <m:d>
                      <m:dPr>
                        <m:begChr m:val="|"/>
                        <m:endChr m:val="⟩"/>
                        <m:ctrlPr>
                          <a:rPr lang="en-CA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2400" i="1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GB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GB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CA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GB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GB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</m:oMath>
                </a14:m>
                <a:r>
                  <a:rPr lang="en-CA" sz="2400" i="1" dirty="0">
                    <a:latin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CA" sz="2400" i="1" dirty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GB" sz="2400" i="1" dirty="0">
                        <a:solidFill>
                          <a:srgbClr val="FF0066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CA" sz="2400" i="1" dirty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GB" sz="2400" dirty="0"/>
                  <a:t>  </a:t>
                </a:r>
                <a14:m>
                  <m:oMath xmlns:m="http://schemas.openxmlformats.org/officeDocument/2006/math">
                    <m:r>
                      <a:rPr lang="en-GB" sz="2400" i="1" dirty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GB" sz="2400" dirty="0"/>
                  <a:t>  </a:t>
                </a:r>
                <a14:m>
                  <m:oMath xmlns:m="http://schemas.openxmlformats.org/officeDocument/2006/math">
                    <m:r>
                      <a:rPr lang="en-GB" sz="2400" i="1" dirty="0">
                        <a:latin typeface="Cambria Math" panose="02040503050406030204" pitchFamily="18" charset="0"/>
                      </a:rPr>
                      <m:t>⟩</m:t>
                    </m:r>
                    <m:r>
                      <a:rPr lang="en-CA" sz="2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GB" sz="24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GB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begChr m:val="|"/>
                        <m:endChr m:val="⟩"/>
                        <m:ctrlPr>
                          <a:rPr lang="en-CA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GB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GB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CA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GB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GB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GB" sz="24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GB" sz="24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GB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begChr m:val="|"/>
                        <m:endChr m:val="⟩"/>
                        <m:ctrlPr>
                          <a:rPr lang="en-CA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GB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GB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CA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GB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GB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</m:oMath>
                </a14:m>
                <a:endParaRPr lang="en-CA" sz="240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CA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i="1">
                            <a:solidFill>
                              <a:srgbClr val="FF0066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CA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CA" sz="2400" i="1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type m:val="skw"/>
                            <m:ctrlPr>
                              <a:rPr lang="en-GB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GB" sz="2400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</m:e>
                    </m:rad>
                    <m:d>
                      <m:dPr>
                        <m:begChr m:val="|"/>
                        <m:endChr m:val="⟩"/>
                        <m:ctrlPr>
                          <a:rPr lang="en-CA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GB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GB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CA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GB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GB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GB" sz="2400" i="1">
                        <a:latin typeface="Cambria Math" panose="02040503050406030204" pitchFamily="18" charset="0"/>
                      </a:rPr>
                      <m:t>−</m:t>
                    </m:r>
                    <m:rad>
                      <m:radPr>
                        <m:degHide m:val="on"/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type m:val="skw"/>
                            <m:ctrlPr>
                              <a:rPr lang="en-GB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24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num>
                          <m:den>
                            <m:r>
                              <a:rPr lang="en-GB" sz="2400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</m:e>
                    </m:rad>
                    <m:d>
                      <m:dPr>
                        <m:begChr m:val="|"/>
                        <m:endChr m:val="⟩"/>
                        <m:ctrlPr>
                          <a:rPr lang="en-CA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GB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24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num>
                          <m:den>
                            <m:r>
                              <a:rPr lang="en-GB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CA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GB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GB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</m:oMath>
                </a14:m>
                <a:r>
                  <a:rPr lang="en-CA" sz="2400" i="1" dirty="0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4A9E0B6-2397-1C62-255E-45C25E820F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" y="1193572"/>
                <a:ext cx="5716536" cy="50386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CD05837-4E45-C25C-EA20-DF419BDF9DCD}"/>
              </a:ext>
            </a:extLst>
          </p:cNvPr>
          <p:cNvCxnSpPr>
            <a:cxnSpLocks/>
          </p:cNvCxnSpPr>
          <p:nvPr/>
        </p:nvCxnSpPr>
        <p:spPr>
          <a:xfrm flipV="1">
            <a:off x="5673213" y="0"/>
            <a:ext cx="0" cy="685800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C23040C-E5FF-95D6-2571-D8F4384E533B}"/>
              </a:ext>
            </a:extLst>
          </p:cNvPr>
          <p:cNvGrpSpPr/>
          <p:nvPr/>
        </p:nvGrpSpPr>
        <p:grpSpPr>
          <a:xfrm>
            <a:off x="1474845" y="-4031846"/>
            <a:ext cx="193580" cy="3127696"/>
            <a:chOff x="6568885" y="42262"/>
            <a:chExt cx="193580" cy="3127696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4A2E60C-53F6-E210-949C-9D62F0E6705D}"/>
                </a:ext>
              </a:extLst>
            </p:cNvPr>
            <p:cNvSpPr txBox="1"/>
            <p:nvPr/>
          </p:nvSpPr>
          <p:spPr>
            <a:xfrm>
              <a:off x="6568885" y="42262"/>
              <a:ext cx="184731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CA" sz="800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F1AA6AF-F84E-D2C7-0B7D-42AB585C3FB0}"/>
                </a:ext>
              </a:extLst>
            </p:cNvPr>
            <p:cNvSpPr txBox="1"/>
            <p:nvPr/>
          </p:nvSpPr>
          <p:spPr>
            <a:xfrm>
              <a:off x="6577734" y="1846519"/>
              <a:ext cx="184731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CA" sz="80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6F0EEB1-770B-31BA-C124-7B5D68EB08C4}"/>
                  </a:ext>
                </a:extLst>
              </p:cNvPr>
              <p:cNvSpPr txBox="1"/>
              <p:nvPr/>
            </p:nvSpPr>
            <p:spPr>
              <a:xfrm>
                <a:off x="0" y="135842"/>
                <a:ext cx="5792735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GB" sz="4800" dirty="0"/>
                      <m:t>spin</m:t>
                    </m:r>
                    <m:r>
                      <m:rPr>
                        <m:nor/>
                      </m:rPr>
                      <a:rPr lang="en-GB" sz="4800" dirty="0"/>
                      <m:t>−</m:t>
                    </m:r>
                    <m:f>
                      <m:fPr>
                        <m:type m:val="skw"/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⊗</m:t>
                    </m:r>
                    <m:r>
                      <m:rPr>
                        <m:nor/>
                      </m:rPr>
                      <a:rPr lang="en-GB" sz="4800" dirty="0"/>
                      <m:t>spin</m:t>
                    </m:r>
                    <m:r>
                      <m:rPr>
                        <m:nor/>
                      </m:rPr>
                      <a:rPr lang="en-GB" sz="4800" dirty="0"/>
                      <m:t>−</m:t>
                    </m:r>
                    <m:f>
                      <m:fPr>
                        <m:type m:val="skw"/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CA" sz="4800" dirty="0"/>
                  <a:t> </a:t>
                </a: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6F0EEB1-770B-31BA-C124-7B5D68EB08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35842"/>
                <a:ext cx="5792735" cy="83099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20F7D69-83AE-D6B5-A8E5-5105671EF8CB}"/>
                  </a:ext>
                </a:extLst>
              </p:cNvPr>
              <p:cNvSpPr txBox="1"/>
              <p:nvPr/>
            </p:nvSpPr>
            <p:spPr>
              <a:xfrm>
                <a:off x="6096000" y="78692"/>
                <a:ext cx="5792736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 sz="6000" dirty="0" smtClean="0"/>
                        <m:t>spin</m:t>
                      </m:r>
                      <m:r>
                        <m:rPr>
                          <m:nor/>
                        </m:rPr>
                        <a:rPr lang="en-GB" sz="6000" dirty="0" smtClean="0"/>
                        <m:t>−</m:t>
                      </m:r>
                      <m:r>
                        <a:rPr lang="en-GB" sz="6000" b="0" i="1" smtClean="0">
                          <a:latin typeface="Cambria Math" panose="02040503050406030204" pitchFamily="18" charset="0"/>
                        </a:rPr>
                        <m:t>1⊗</m:t>
                      </m:r>
                      <m:r>
                        <m:rPr>
                          <m:nor/>
                        </m:rPr>
                        <a:rPr lang="en-GB" sz="6000" dirty="0"/>
                        <m:t>spin</m:t>
                      </m:r>
                      <m:r>
                        <m:rPr>
                          <m:nor/>
                        </m:rPr>
                        <a:rPr lang="en-GB" sz="6000" dirty="0"/>
                        <m:t>−</m:t>
                      </m:r>
                      <m:r>
                        <a:rPr lang="en-GB" sz="60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20F7D69-83AE-D6B5-A8E5-5105671EF8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78692"/>
                <a:ext cx="5792736" cy="101566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4117084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239"/>
    </mc:Choice>
    <mc:Fallback xmlns="">
      <p:transition spd="slow" advTm="122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  <p:bldP spid="26" grpId="0"/>
      <p:bldP spid="27" grpId="0"/>
    </p:bld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12C0DB4-C9E6-EDBF-3FAD-E9D40FF9C0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1910" y="1"/>
            <a:ext cx="10008181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8450823E-187F-8549-542F-39A0DA0FA3F1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028880" y="324360"/>
              <a:ext cx="4229640" cy="48110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8450823E-187F-8549-542F-39A0DA0FA3F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19520" y="315000"/>
                <a:ext cx="4248360" cy="4829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31039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121"/>
    </mc:Choice>
    <mc:Fallback xmlns="">
      <p:transition spd="slow" advTm="221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948A73EA-EFD0-E390-26EF-1CD0C0BEC630}"/>
              </a:ext>
            </a:extLst>
          </p:cNvPr>
          <p:cNvGrpSpPr/>
          <p:nvPr/>
        </p:nvGrpSpPr>
        <p:grpSpPr>
          <a:xfrm>
            <a:off x="1106751" y="-113359"/>
            <a:ext cx="11099383" cy="6971359"/>
            <a:chOff x="546308" y="-113359"/>
            <a:chExt cx="11099383" cy="697135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BB23FAF-BF8A-B4F3-D6A2-6CB46C0659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76534" y="0"/>
              <a:ext cx="10238931" cy="6858000"/>
            </a:xfrm>
            <a:prstGeom prst="rect">
              <a:avLst/>
            </a:prstGeom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AF140847-02C5-2292-166C-56826B535337}"/>
                </a:ext>
              </a:extLst>
            </p:cNvPr>
            <p:cNvSpPr/>
            <p:nvPr/>
          </p:nvSpPr>
          <p:spPr>
            <a:xfrm>
              <a:off x="546308" y="4989870"/>
              <a:ext cx="6046839" cy="18681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80813E71-EAAC-131F-4A53-B101D828A917}"/>
                </a:ext>
              </a:extLst>
            </p:cNvPr>
            <p:cNvGrpSpPr/>
            <p:nvPr/>
          </p:nvGrpSpPr>
          <p:grpSpPr>
            <a:xfrm>
              <a:off x="5598852" y="-113359"/>
              <a:ext cx="6046839" cy="3385042"/>
              <a:chOff x="4630993" y="-113359"/>
              <a:chExt cx="6046839" cy="3385042"/>
            </a:xfrm>
          </p:grpSpPr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293A9BB1-57FF-7C79-272F-C1911D547069}"/>
                  </a:ext>
                </a:extLst>
              </p:cNvPr>
              <p:cNvSpPr/>
              <p:nvPr/>
            </p:nvSpPr>
            <p:spPr>
              <a:xfrm>
                <a:off x="4630993" y="-113359"/>
                <a:ext cx="6046839" cy="173568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AE3A55A0-9FDC-01B6-7564-165812A08F95}"/>
                  </a:ext>
                </a:extLst>
              </p:cNvPr>
              <p:cNvSpPr/>
              <p:nvPr/>
            </p:nvSpPr>
            <p:spPr>
              <a:xfrm>
                <a:off x="8255417" y="941437"/>
                <a:ext cx="2422415" cy="233024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6B00386-E5BE-D033-DE99-80D0B32E6DC4}"/>
                  </a:ext>
                </a:extLst>
              </p:cNvPr>
              <p:cNvSpPr txBox="1"/>
              <p:nvPr/>
            </p:nvSpPr>
            <p:spPr>
              <a:xfrm>
                <a:off x="7796461" y="-6121"/>
                <a:ext cx="3158538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CA" sz="6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6600" b="0" i="1" smtClean="0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  <m:r>
                            <a:rPr lang="en-CA" sz="6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66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</m:d>
                      <m:r>
                        <a:rPr lang="en-GB" sz="6600" b="0" i="1" smtClean="0">
                          <a:latin typeface="Cambria Math" panose="02040503050406030204" pitchFamily="18" charset="0"/>
                        </a:rPr>
                        <m:t>→</m:t>
                      </m:r>
                    </m:oMath>
                  </m:oMathPara>
                </a14:m>
                <a:endParaRPr lang="en-CA" sz="66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6B00386-E5BE-D033-DE99-80D0B32E6D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6461" y="-6121"/>
                <a:ext cx="3158538" cy="110799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8D45503B-267F-AAAC-59E2-18EDB0AD5822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1018814" y="63864"/>
              <a:ext cx="1005802" cy="20116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005802">
                      <a:extLst>
                        <a:ext uri="{9D8B030D-6E8A-4147-A177-3AD203B41FA5}">
                          <a16:colId xmlns:a16="http://schemas.microsoft.com/office/drawing/2014/main" val="2079297731"/>
                        </a:ext>
                      </a:extLst>
                    </a:gridCol>
                  </a:tblGrid>
                  <a:tr h="58526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6000" b="0" i="1" smtClean="0">
                                    <a:solidFill>
                                      <a:srgbClr val="FF0066"/>
                                    </a:solidFill>
                                    <a:latin typeface="Cambria Math" panose="02040503050406030204" pitchFamily="18" charset="0"/>
                                  </a:rPr>
                                  <m:t>𝐽</m:t>
                                </m:r>
                              </m:oMath>
                            </m:oMathPara>
                          </a14:m>
                          <a:endParaRPr lang="en-CA" sz="6000" dirty="0">
                            <a:solidFill>
                              <a:srgbClr val="FF0066"/>
                            </a:solidFill>
                          </a:endParaRPr>
                        </a:p>
                      </a:txBody>
                      <a:tcP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34769345"/>
                      </a:ext>
                    </a:extLst>
                  </a:tr>
                  <a:tr h="715873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6000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oMath>
                            </m:oMathPara>
                          </a14:m>
                          <a:endParaRPr lang="en-CA" sz="6000" dirty="0"/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4363572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8D45503B-267F-AAAC-59E2-18EDB0AD5822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1018814" y="63864"/>
              <a:ext cx="1005802" cy="20116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005802">
                      <a:extLst>
                        <a:ext uri="{9D8B030D-6E8A-4147-A177-3AD203B41FA5}">
                          <a16:colId xmlns:a16="http://schemas.microsoft.com/office/drawing/2014/main" val="2079297731"/>
                        </a:ext>
                      </a:extLst>
                    </a:gridCol>
                  </a:tblGrid>
                  <a:tr h="1005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602" t="-602" r="-1205" b="-10060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34769345"/>
                      </a:ext>
                    </a:extLst>
                  </a:tr>
                  <a:tr h="1005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5"/>
                          <a:stretch>
                            <a:fillRect l="-602" t="-101212" r="-1205" b="-121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43635722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49" name="Group 48">
            <a:extLst>
              <a:ext uri="{FF2B5EF4-FFF2-40B4-BE49-F238E27FC236}">
                <a16:creationId xmlns:a16="http://schemas.microsoft.com/office/drawing/2014/main" id="{2E8872B6-B1B8-7D78-2A7D-C1B00636969C}"/>
              </a:ext>
            </a:extLst>
          </p:cNvPr>
          <p:cNvGrpSpPr/>
          <p:nvPr/>
        </p:nvGrpSpPr>
        <p:grpSpPr>
          <a:xfrm>
            <a:off x="3200883" y="33103"/>
            <a:ext cx="1239462" cy="1113526"/>
            <a:chOff x="2640440" y="33103"/>
            <a:chExt cx="1239462" cy="1113526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6FB9AF1-FBA7-0628-A93A-F348AF7A1471}"/>
                </a:ext>
              </a:extLst>
            </p:cNvPr>
            <p:cNvSpPr/>
            <p:nvPr/>
          </p:nvSpPr>
          <p:spPr>
            <a:xfrm>
              <a:off x="2640440" y="200037"/>
              <a:ext cx="721723" cy="946592"/>
            </a:xfrm>
            <a:prstGeom prst="rect">
              <a:avLst/>
            </a:prstGeom>
            <a:solidFill>
              <a:srgbClr val="FFFF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E60EDD56-B79C-68AB-A8BE-A4DA1895B9F4}"/>
                </a:ext>
              </a:extLst>
            </p:cNvPr>
            <p:cNvGrpSpPr/>
            <p:nvPr/>
          </p:nvGrpSpPr>
          <p:grpSpPr>
            <a:xfrm>
              <a:off x="3212244" y="33103"/>
              <a:ext cx="667658" cy="611771"/>
              <a:chOff x="3212244" y="33103"/>
              <a:chExt cx="667658" cy="611771"/>
            </a:xfrm>
          </p:grpSpPr>
          <p:sp>
            <p:nvSpPr>
              <p:cNvPr id="13" name="Arrow: Down 12">
                <a:extLst>
                  <a:ext uri="{FF2B5EF4-FFF2-40B4-BE49-F238E27FC236}">
                    <a16:creationId xmlns:a16="http://schemas.microsoft.com/office/drawing/2014/main" id="{005B5508-5E16-6020-41B7-8CF23E82FFD0}"/>
                  </a:ext>
                </a:extLst>
              </p:cNvPr>
              <p:cNvSpPr/>
              <p:nvPr/>
            </p:nvSpPr>
            <p:spPr>
              <a:xfrm rot="2700000">
                <a:off x="3240187" y="5160"/>
                <a:ext cx="611771" cy="667658"/>
              </a:xfrm>
              <a:prstGeom prst="downArrow">
                <a:avLst/>
              </a:prstGeom>
              <a:solidFill>
                <a:srgbClr val="FFFF00"/>
              </a:solidFill>
              <a:ln w="381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AA6B5DB5-B836-F223-8040-A8859AB3856E}"/>
                      </a:ext>
                    </a:extLst>
                  </p:cNvPr>
                  <p:cNvSpPr txBox="1"/>
                  <p:nvPr/>
                </p:nvSpPr>
                <p:spPr>
                  <a:xfrm>
                    <a:off x="3300435" y="93865"/>
                    <a:ext cx="465191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GB" sz="280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oMath>
                      </m:oMathPara>
                    </a14:m>
                    <a:endParaRPr lang="en-CA" sz="2800" dirty="0"/>
                  </a:p>
                </p:txBody>
              </p:sp>
            </mc:Choice>
            <mc:Fallback xmlns=""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AA6B5DB5-B836-F223-8040-A8859AB3856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300435" y="93865"/>
                    <a:ext cx="465191" cy="523220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6B2147F8-DD60-800F-3B26-A99B81167FF7}"/>
              </a:ext>
            </a:extLst>
          </p:cNvPr>
          <p:cNvGrpSpPr/>
          <p:nvPr/>
        </p:nvGrpSpPr>
        <p:grpSpPr>
          <a:xfrm>
            <a:off x="3994082" y="260158"/>
            <a:ext cx="1266911" cy="1569940"/>
            <a:chOff x="3433639" y="260158"/>
            <a:chExt cx="1266911" cy="1569940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FE9064F-78E4-B07F-9153-589BA55FAF04}"/>
                </a:ext>
              </a:extLst>
            </p:cNvPr>
            <p:cNvSpPr/>
            <p:nvPr/>
          </p:nvSpPr>
          <p:spPr>
            <a:xfrm>
              <a:off x="3433639" y="701414"/>
              <a:ext cx="762214" cy="1128684"/>
            </a:xfrm>
            <a:prstGeom prst="rect">
              <a:avLst/>
            </a:prstGeom>
            <a:solidFill>
              <a:srgbClr val="FFFF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42084EDA-2DA8-48F9-D3E8-43A410D374D0}"/>
                </a:ext>
              </a:extLst>
            </p:cNvPr>
            <p:cNvGrpSpPr/>
            <p:nvPr/>
          </p:nvGrpSpPr>
          <p:grpSpPr>
            <a:xfrm>
              <a:off x="4032892" y="260158"/>
              <a:ext cx="667658" cy="611771"/>
              <a:chOff x="3212244" y="33103"/>
              <a:chExt cx="667658" cy="611771"/>
            </a:xfrm>
          </p:grpSpPr>
          <p:sp>
            <p:nvSpPr>
              <p:cNvPr id="18" name="Arrow: Down 17">
                <a:extLst>
                  <a:ext uri="{FF2B5EF4-FFF2-40B4-BE49-F238E27FC236}">
                    <a16:creationId xmlns:a16="http://schemas.microsoft.com/office/drawing/2014/main" id="{892CC10F-754A-1E97-E398-87CD960C75D4}"/>
                  </a:ext>
                </a:extLst>
              </p:cNvPr>
              <p:cNvSpPr/>
              <p:nvPr/>
            </p:nvSpPr>
            <p:spPr>
              <a:xfrm rot="2700000">
                <a:off x="3240187" y="5160"/>
                <a:ext cx="611771" cy="667658"/>
              </a:xfrm>
              <a:prstGeom prst="downArrow">
                <a:avLst/>
              </a:prstGeom>
              <a:solidFill>
                <a:srgbClr val="FFFF00"/>
              </a:solidFill>
              <a:ln w="381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CBCD4BF6-AB15-354D-5B6E-76FB7CEFBCBC}"/>
                      </a:ext>
                    </a:extLst>
                  </p:cNvPr>
                  <p:cNvSpPr txBox="1"/>
                  <p:nvPr/>
                </p:nvSpPr>
                <p:spPr>
                  <a:xfrm>
                    <a:off x="3300435" y="93865"/>
                    <a:ext cx="465191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GB" sz="280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oMath>
                      </m:oMathPara>
                    </a14:m>
                    <a:endParaRPr lang="en-CA" sz="2800" dirty="0"/>
                  </a:p>
                </p:txBody>
              </p:sp>
            </mc:Choice>
            <mc:Fallback xmlns=""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CBCD4BF6-AB15-354D-5B6E-76FB7CEFBCB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300435" y="93865"/>
                    <a:ext cx="465191" cy="523220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6C51E1C-B49B-B3F1-EA70-C7D444FDFE96}"/>
              </a:ext>
            </a:extLst>
          </p:cNvPr>
          <p:cNvGrpSpPr/>
          <p:nvPr/>
        </p:nvGrpSpPr>
        <p:grpSpPr>
          <a:xfrm>
            <a:off x="5977023" y="1420325"/>
            <a:ext cx="1321388" cy="1534743"/>
            <a:chOff x="5416580" y="1420325"/>
            <a:chExt cx="1321388" cy="1534743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A1D59E3E-8AA6-20D8-D4CB-2506EB2CA085}"/>
                </a:ext>
              </a:extLst>
            </p:cNvPr>
            <p:cNvSpPr/>
            <p:nvPr/>
          </p:nvSpPr>
          <p:spPr>
            <a:xfrm>
              <a:off x="5416580" y="1830097"/>
              <a:ext cx="816691" cy="1124971"/>
            </a:xfrm>
            <a:prstGeom prst="rect">
              <a:avLst/>
            </a:prstGeom>
            <a:solidFill>
              <a:srgbClr val="FFFF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510A3DD9-C1A4-5CA9-D8FB-2E9F9A361BFB}"/>
                </a:ext>
              </a:extLst>
            </p:cNvPr>
            <p:cNvGrpSpPr/>
            <p:nvPr/>
          </p:nvGrpSpPr>
          <p:grpSpPr>
            <a:xfrm>
              <a:off x="6070310" y="1420325"/>
              <a:ext cx="667658" cy="611771"/>
              <a:chOff x="3212244" y="33103"/>
              <a:chExt cx="667658" cy="611771"/>
            </a:xfrm>
          </p:grpSpPr>
          <p:sp>
            <p:nvSpPr>
              <p:cNvPr id="22" name="Arrow: Down 21">
                <a:extLst>
                  <a:ext uri="{FF2B5EF4-FFF2-40B4-BE49-F238E27FC236}">
                    <a16:creationId xmlns:a16="http://schemas.microsoft.com/office/drawing/2014/main" id="{0CCC6225-7A1D-4AD4-3F29-CE4B363DE1F4}"/>
                  </a:ext>
                </a:extLst>
              </p:cNvPr>
              <p:cNvSpPr/>
              <p:nvPr/>
            </p:nvSpPr>
            <p:spPr>
              <a:xfrm rot="2700000">
                <a:off x="3240187" y="5160"/>
                <a:ext cx="611771" cy="667658"/>
              </a:xfrm>
              <a:prstGeom prst="downArrow">
                <a:avLst/>
              </a:prstGeom>
              <a:solidFill>
                <a:srgbClr val="FFFF00"/>
              </a:solidFill>
              <a:ln w="381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F21ABBF1-258E-682F-6511-2DCE4DFA97EE}"/>
                      </a:ext>
                    </a:extLst>
                  </p:cNvPr>
                  <p:cNvSpPr txBox="1"/>
                  <p:nvPr/>
                </p:nvSpPr>
                <p:spPr>
                  <a:xfrm>
                    <a:off x="3300435" y="93865"/>
                    <a:ext cx="465191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GB" sz="280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oMath>
                      </m:oMathPara>
                    </a14:m>
                    <a:endParaRPr lang="en-CA" sz="2800" dirty="0"/>
                  </a:p>
                </p:txBody>
              </p:sp>
            </mc:Choice>
            <mc:Fallback xmlns=""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F21ABBF1-258E-682F-6511-2DCE4DFA97E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300435" y="93865"/>
                    <a:ext cx="465191" cy="523220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65DD2A6F-5021-EC84-F414-FC6C84BB4D9F}"/>
              </a:ext>
            </a:extLst>
          </p:cNvPr>
          <p:cNvGrpSpPr/>
          <p:nvPr/>
        </p:nvGrpSpPr>
        <p:grpSpPr>
          <a:xfrm>
            <a:off x="8986078" y="3231762"/>
            <a:ext cx="1204891" cy="1532198"/>
            <a:chOff x="8425635" y="3231762"/>
            <a:chExt cx="1204891" cy="1532198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BD400BD8-8C37-F1D4-2196-9F5FDDE90DF9}"/>
                </a:ext>
              </a:extLst>
            </p:cNvPr>
            <p:cNvSpPr/>
            <p:nvPr/>
          </p:nvSpPr>
          <p:spPr>
            <a:xfrm>
              <a:off x="8425635" y="3622438"/>
              <a:ext cx="754963" cy="1141522"/>
            </a:xfrm>
            <a:prstGeom prst="rect">
              <a:avLst/>
            </a:prstGeom>
            <a:solidFill>
              <a:srgbClr val="FFFF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D3836CDD-1969-ABD1-4B82-98E7E0D6D79E}"/>
                </a:ext>
              </a:extLst>
            </p:cNvPr>
            <p:cNvGrpSpPr/>
            <p:nvPr/>
          </p:nvGrpSpPr>
          <p:grpSpPr>
            <a:xfrm>
              <a:off x="8962868" y="3231762"/>
              <a:ext cx="667658" cy="611771"/>
              <a:chOff x="3212244" y="33103"/>
              <a:chExt cx="667658" cy="611771"/>
            </a:xfrm>
          </p:grpSpPr>
          <p:sp>
            <p:nvSpPr>
              <p:cNvPr id="26" name="Arrow: Down 25">
                <a:extLst>
                  <a:ext uri="{FF2B5EF4-FFF2-40B4-BE49-F238E27FC236}">
                    <a16:creationId xmlns:a16="http://schemas.microsoft.com/office/drawing/2014/main" id="{83429605-596F-F369-C570-F9EF080ADA9B}"/>
                  </a:ext>
                </a:extLst>
              </p:cNvPr>
              <p:cNvSpPr/>
              <p:nvPr/>
            </p:nvSpPr>
            <p:spPr>
              <a:xfrm rot="2700000">
                <a:off x="3240187" y="5160"/>
                <a:ext cx="611771" cy="667658"/>
              </a:xfrm>
              <a:prstGeom prst="downArrow">
                <a:avLst/>
              </a:prstGeom>
              <a:solidFill>
                <a:srgbClr val="FFFF00"/>
              </a:solidFill>
              <a:ln w="381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E176467A-5AD2-E942-DB6A-697595DB7500}"/>
                      </a:ext>
                    </a:extLst>
                  </p:cNvPr>
                  <p:cNvSpPr txBox="1"/>
                  <p:nvPr/>
                </p:nvSpPr>
                <p:spPr>
                  <a:xfrm>
                    <a:off x="3300435" y="93865"/>
                    <a:ext cx="465191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GB" sz="280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oMath>
                      </m:oMathPara>
                    </a14:m>
                    <a:endParaRPr lang="en-CA" sz="2800" dirty="0"/>
                  </a:p>
                </p:txBody>
              </p:sp>
            </mc:Choice>
            <mc:Fallback xmlns=""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E176467A-5AD2-E942-DB6A-697595DB750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300435" y="93865"/>
                    <a:ext cx="465191" cy="523220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264474DF-F214-2D5C-D74E-4F0B0C838640}"/>
              </a:ext>
            </a:extLst>
          </p:cNvPr>
          <p:cNvGrpSpPr/>
          <p:nvPr/>
        </p:nvGrpSpPr>
        <p:grpSpPr>
          <a:xfrm>
            <a:off x="10966183" y="4378099"/>
            <a:ext cx="1143554" cy="1664676"/>
            <a:chOff x="10405740" y="4378099"/>
            <a:chExt cx="1143554" cy="1664676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6F0342A-5B3F-74FA-D24E-6F28E3395EB9}"/>
                </a:ext>
              </a:extLst>
            </p:cNvPr>
            <p:cNvSpPr/>
            <p:nvPr/>
          </p:nvSpPr>
          <p:spPr>
            <a:xfrm>
              <a:off x="10405740" y="4706810"/>
              <a:ext cx="659995" cy="1335965"/>
            </a:xfrm>
            <a:prstGeom prst="rect">
              <a:avLst/>
            </a:prstGeom>
            <a:solidFill>
              <a:srgbClr val="FFFF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AD702EA1-D12D-9C74-4717-A043AE8BAED1}"/>
                </a:ext>
              </a:extLst>
            </p:cNvPr>
            <p:cNvGrpSpPr/>
            <p:nvPr/>
          </p:nvGrpSpPr>
          <p:grpSpPr>
            <a:xfrm>
              <a:off x="10881636" y="4378099"/>
              <a:ext cx="667658" cy="611771"/>
              <a:chOff x="3212244" y="33103"/>
              <a:chExt cx="667658" cy="611771"/>
            </a:xfrm>
          </p:grpSpPr>
          <p:sp>
            <p:nvSpPr>
              <p:cNvPr id="30" name="Arrow: Down 29">
                <a:extLst>
                  <a:ext uri="{FF2B5EF4-FFF2-40B4-BE49-F238E27FC236}">
                    <a16:creationId xmlns:a16="http://schemas.microsoft.com/office/drawing/2014/main" id="{BF4023C8-4DF7-75B8-CC41-70338805527D}"/>
                  </a:ext>
                </a:extLst>
              </p:cNvPr>
              <p:cNvSpPr/>
              <p:nvPr/>
            </p:nvSpPr>
            <p:spPr>
              <a:xfrm rot="2700000">
                <a:off x="3240187" y="5160"/>
                <a:ext cx="611771" cy="667658"/>
              </a:xfrm>
              <a:prstGeom prst="downArrow">
                <a:avLst/>
              </a:prstGeom>
              <a:solidFill>
                <a:srgbClr val="FFFF00"/>
              </a:solidFill>
              <a:ln w="381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9CDD4411-7525-164B-0205-70D94883F530}"/>
                      </a:ext>
                    </a:extLst>
                  </p:cNvPr>
                  <p:cNvSpPr txBox="1"/>
                  <p:nvPr/>
                </p:nvSpPr>
                <p:spPr>
                  <a:xfrm>
                    <a:off x="3300435" y="93865"/>
                    <a:ext cx="465191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GB" sz="280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oMath>
                      </m:oMathPara>
                    </a14:m>
                    <a:endParaRPr lang="en-CA" sz="2800" dirty="0"/>
                  </a:p>
                </p:txBody>
              </p:sp>
            </mc:Choice>
            <mc:Fallback xmlns=""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9CDD4411-7525-164B-0205-70D94883F53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300435" y="93865"/>
                    <a:ext cx="465191" cy="523220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3D38CD5E-4B20-E045-E023-93E30FD9910A}"/>
              </a:ext>
            </a:extLst>
          </p:cNvPr>
          <p:cNvGrpSpPr/>
          <p:nvPr/>
        </p:nvGrpSpPr>
        <p:grpSpPr>
          <a:xfrm>
            <a:off x="5159942" y="250964"/>
            <a:ext cx="1237883" cy="1569940"/>
            <a:chOff x="4599499" y="250964"/>
            <a:chExt cx="1237883" cy="1569940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7F627C3-8FA8-AE55-3162-E44BB5BA82EA}"/>
                </a:ext>
              </a:extLst>
            </p:cNvPr>
            <p:cNvSpPr/>
            <p:nvPr/>
          </p:nvSpPr>
          <p:spPr>
            <a:xfrm>
              <a:off x="4599499" y="692220"/>
              <a:ext cx="762214" cy="1128684"/>
            </a:xfrm>
            <a:prstGeom prst="rect">
              <a:avLst/>
            </a:prstGeom>
            <a:solidFill>
              <a:srgbClr val="00FA71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8FA8AF42-BFA7-EE39-21D0-87534F6516A5}"/>
                </a:ext>
              </a:extLst>
            </p:cNvPr>
            <p:cNvGrpSpPr/>
            <p:nvPr/>
          </p:nvGrpSpPr>
          <p:grpSpPr>
            <a:xfrm>
              <a:off x="5169724" y="250964"/>
              <a:ext cx="667658" cy="611771"/>
              <a:chOff x="3212244" y="33103"/>
              <a:chExt cx="667658" cy="611771"/>
            </a:xfrm>
          </p:grpSpPr>
          <p:sp>
            <p:nvSpPr>
              <p:cNvPr id="34" name="Arrow: Down 33">
                <a:extLst>
                  <a:ext uri="{FF2B5EF4-FFF2-40B4-BE49-F238E27FC236}">
                    <a16:creationId xmlns:a16="http://schemas.microsoft.com/office/drawing/2014/main" id="{669FBEEF-61CC-6B85-6EFE-CA15A995F706}"/>
                  </a:ext>
                </a:extLst>
              </p:cNvPr>
              <p:cNvSpPr/>
              <p:nvPr/>
            </p:nvSpPr>
            <p:spPr>
              <a:xfrm rot="2700000">
                <a:off x="3240187" y="5160"/>
                <a:ext cx="611771" cy="667658"/>
              </a:xfrm>
              <a:prstGeom prst="downArrow">
                <a:avLst/>
              </a:prstGeom>
              <a:solidFill>
                <a:srgbClr val="00FA71"/>
              </a:solidFill>
              <a:ln w="381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8F624A60-2016-8195-601A-D92AE3301722}"/>
                      </a:ext>
                    </a:extLst>
                  </p:cNvPr>
                  <p:cNvSpPr txBox="1"/>
                  <p:nvPr/>
                </p:nvSpPr>
                <p:spPr>
                  <a:xfrm>
                    <a:off x="3300435" y="93865"/>
                    <a:ext cx="465191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GB" sz="28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en-CA" sz="2800" dirty="0"/>
                  </a:p>
                </p:txBody>
              </p:sp>
            </mc:Choice>
            <mc:Fallback xmlns=""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8F624A60-2016-8195-601A-D92AE330172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300435" y="93865"/>
                    <a:ext cx="465191" cy="523220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DA9BE51B-4A85-AC5C-66F4-8B6BBF822388}"/>
              </a:ext>
            </a:extLst>
          </p:cNvPr>
          <p:cNvGrpSpPr/>
          <p:nvPr/>
        </p:nvGrpSpPr>
        <p:grpSpPr>
          <a:xfrm>
            <a:off x="10142657" y="3204277"/>
            <a:ext cx="1237883" cy="1569940"/>
            <a:chOff x="9582214" y="3204277"/>
            <a:chExt cx="1237883" cy="1569940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3CE5565C-CD15-84BE-060A-E86E8B29AD98}"/>
                </a:ext>
              </a:extLst>
            </p:cNvPr>
            <p:cNvSpPr/>
            <p:nvPr/>
          </p:nvSpPr>
          <p:spPr>
            <a:xfrm>
              <a:off x="9582214" y="3645533"/>
              <a:ext cx="762214" cy="1128684"/>
            </a:xfrm>
            <a:prstGeom prst="rect">
              <a:avLst/>
            </a:prstGeom>
            <a:solidFill>
              <a:srgbClr val="00FA71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5160EF0E-2EDA-EF98-8B57-24875085DA36}"/>
                </a:ext>
              </a:extLst>
            </p:cNvPr>
            <p:cNvGrpSpPr/>
            <p:nvPr/>
          </p:nvGrpSpPr>
          <p:grpSpPr>
            <a:xfrm>
              <a:off x="10152439" y="3204277"/>
              <a:ext cx="667658" cy="611771"/>
              <a:chOff x="3212244" y="33103"/>
              <a:chExt cx="667658" cy="611771"/>
            </a:xfrm>
          </p:grpSpPr>
          <p:sp>
            <p:nvSpPr>
              <p:cNvPr id="38" name="Arrow: Down 37">
                <a:extLst>
                  <a:ext uri="{FF2B5EF4-FFF2-40B4-BE49-F238E27FC236}">
                    <a16:creationId xmlns:a16="http://schemas.microsoft.com/office/drawing/2014/main" id="{5192F131-ED5D-42EA-D5D1-28A95161C2D1}"/>
                  </a:ext>
                </a:extLst>
              </p:cNvPr>
              <p:cNvSpPr/>
              <p:nvPr/>
            </p:nvSpPr>
            <p:spPr>
              <a:xfrm rot="2700000">
                <a:off x="3240187" y="5160"/>
                <a:ext cx="611771" cy="667658"/>
              </a:xfrm>
              <a:prstGeom prst="downArrow">
                <a:avLst/>
              </a:prstGeom>
              <a:solidFill>
                <a:srgbClr val="00FA71"/>
              </a:solidFill>
              <a:ln w="381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9B2F85D6-1199-9512-2C6D-D56BBD80F452}"/>
                      </a:ext>
                    </a:extLst>
                  </p:cNvPr>
                  <p:cNvSpPr txBox="1"/>
                  <p:nvPr/>
                </p:nvSpPr>
                <p:spPr>
                  <a:xfrm>
                    <a:off x="3300435" y="93865"/>
                    <a:ext cx="465191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GB" sz="28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en-CA" sz="2800" dirty="0"/>
                  </a:p>
                </p:txBody>
              </p:sp>
            </mc:Choice>
            <mc:Fallback xmlns=""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9B2F85D6-1199-9512-2C6D-D56BBD80F45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300435" y="93865"/>
                    <a:ext cx="465191" cy="523220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FAD320B7-07E0-0190-917A-12B86C34D1DD}"/>
              </a:ext>
            </a:extLst>
          </p:cNvPr>
          <p:cNvGrpSpPr/>
          <p:nvPr/>
        </p:nvGrpSpPr>
        <p:grpSpPr>
          <a:xfrm>
            <a:off x="7215765" y="1396095"/>
            <a:ext cx="1237883" cy="1569940"/>
            <a:chOff x="6655322" y="1396095"/>
            <a:chExt cx="1237883" cy="1569940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3FFC1269-D43F-04CD-1636-2557E0E9B0C5}"/>
                </a:ext>
              </a:extLst>
            </p:cNvPr>
            <p:cNvSpPr/>
            <p:nvPr/>
          </p:nvSpPr>
          <p:spPr>
            <a:xfrm>
              <a:off x="6655322" y="1837351"/>
              <a:ext cx="762214" cy="1128684"/>
            </a:xfrm>
            <a:prstGeom prst="rect">
              <a:avLst/>
            </a:prstGeom>
            <a:solidFill>
              <a:srgbClr val="00FA71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03DC8056-28F2-A46F-6DED-9AB892FC77DA}"/>
                </a:ext>
              </a:extLst>
            </p:cNvPr>
            <p:cNvGrpSpPr/>
            <p:nvPr/>
          </p:nvGrpSpPr>
          <p:grpSpPr>
            <a:xfrm>
              <a:off x="7225547" y="1396095"/>
              <a:ext cx="667658" cy="611771"/>
              <a:chOff x="3212244" y="33103"/>
              <a:chExt cx="667658" cy="611771"/>
            </a:xfrm>
          </p:grpSpPr>
          <p:sp>
            <p:nvSpPr>
              <p:cNvPr id="42" name="Arrow: Down 41">
                <a:extLst>
                  <a:ext uri="{FF2B5EF4-FFF2-40B4-BE49-F238E27FC236}">
                    <a16:creationId xmlns:a16="http://schemas.microsoft.com/office/drawing/2014/main" id="{CD1229B9-EC95-C81A-849B-D40D4C537F5F}"/>
                  </a:ext>
                </a:extLst>
              </p:cNvPr>
              <p:cNvSpPr/>
              <p:nvPr/>
            </p:nvSpPr>
            <p:spPr>
              <a:xfrm rot="2700000">
                <a:off x="3240187" y="5160"/>
                <a:ext cx="611771" cy="667658"/>
              </a:xfrm>
              <a:prstGeom prst="downArrow">
                <a:avLst/>
              </a:prstGeom>
              <a:solidFill>
                <a:srgbClr val="00FA71"/>
              </a:solidFill>
              <a:ln w="381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3" name="TextBox 42">
                    <a:extLst>
                      <a:ext uri="{FF2B5EF4-FFF2-40B4-BE49-F238E27FC236}">
                        <a16:creationId xmlns:a16="http://schemas.microsoft.com/office/drawing/2014/main" id="{7287130D-39B9-DD76-9A11-C1D3B358AE50}"/>
                      </a:ext>
                    </a:extLst>
                  </p:cNvPr>
                  <p:cNvSpPr txBox="1"/>
                  <p:nvPr/>
                </p:nvSpPr>
                <p:spPr>
                  <a:xfrm>
                    <a:off x="3300435" y="93865"/>
                    <a:ext cx="465191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GB" sz="28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en-CA" sz="2800" dirty="0"/>
                  </a:p>
                </p:txBody>
              </p:sp>
            </mc:Choice>
            <mc:Fallback xmlns="">
              <p:sp>
                <p:nvSpPr>
                  <p:cNvPr id="43" name="TextBox 42">
                    <a:extLst>
                      <a:ext uri="{FF2B5EF4-FFF2-40B4-BE49-F238E27FC236}">
                        <a16:creationId xmlns:a16="http://schemas.microsoft.com/office/drawing/2014/main" id="{7287130D-39B9-DD76-9A11-C1D3B358AE5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300435" y="93865"/>
                    <a:ext cx="465191" cy="523220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F76E0AAB-FF8E-7086-9419-FA12011AF76C}"/>
              </a:ext>
            </a:extLst>
          </p:cNvPr>
          <p:cNvGrpSpPr/>
          <p:nvPr/>
        </p:nvGrpSpPr>
        <p:grpSpPr>
          <a:xfrm>
            <a:off x="8356904" y="1372668"/>
            <a:ext cx="1089551" cy="1593366"/>
            <a:chOff x="7796461" y="1372668"/>
            <a:chExt cx="1089551" cy="1593366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CCF1D549-6DB0-5315-6E66-3D09842C0867}"/>
                </a:ext>
              </a:extLst>
            </p:cNvPr>
            <p:cNvSpPr/>
            <p:nvPr/>
          </p:nvSpPr>
          <p:spPr>
            <a:xfrm>
              <a:off x="7796461" y="1813923"/>
              <a:ext cx="613881" cy="1152111"/>
            </a:xfrm>
            <a:prstGeom prst="rect">
              <a:avLst/>
            </a:prstGeom>
            <a:solidFill>
              <a:srgbClr val="00B0F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0055F6AE-52C5-3D60-FF0E-A9348A5EE105}"/>
                </a:ext>
              </a:extLst>
            </p:cNvPr>
            <p:cNvGrpSpPr/>
            <p:nvPr/>
          </p:nvGrpSpPr>
          <p:grpSpPr>
            <a:xfrm>
              <a:off x="8218354" y="1372668"/>
              <a:ext cx="667658" cy="611771"/>
              <a:chOff x="3212244" y="33103"/>
              <a:chExt cx="667658" cy="611771"/>
            </a:xfrm>
          </p:grpSpPr>
          <p:sp>
            <p:nvSpPr>
              <p:cNvPr id="46" name="Arrow: Down 45">
                <a:extLst>
                  <a:ext uri="{FF2B5EF4-FFF2-40B4-BE49-F238E27FC236}">
                    <a16:creationId xmlns:a16="http://schemas.microsoft.com/office/drawing/2014/main" id="{0BF3A167-AE06-3E4B-1E8D-A0BD6F0EEFB2}"/>
                  </a:ext>
                </a:extLst>
              </p:cNvPr>
              <p:cNvSpPr/>
              <p:nvPr/>
            </p:nvSpPr>
            <p:spPr>
              <a:xfrm rot="2700000">
                <a:off x="3240187" y="5160"/>
                <a:ext cx="611771" cy="667658"/>
              </a:xfrm>
              <a:prstGeom prst="downArrow">
                <a:avLst/>
              </a:prstGeom>
              <a:solidFill>
                <a:srgbClr val="00B0F0"/>
              </a:solidFill>
              <a:ln w="381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7" name="TextBox 46">
                    <a:extLst>
                      <a:ext uri="{FF2B5EF4-FFF2-40B4-BE49-F238E27FC236}">
                        <a16:creationId xmlns:a16="http://schemas.microsoft.com/office/drawing/2014/main" id="{4A9B8E3F-39F0-BE28-20A2-05F62667A012}"/>
                      </a:ext>
                    </a:extLst>
                  </p:cNvPr>
                  <p:cNvSpPr txBox="1"/>
                  <p:nvPr/>
                </p:nvSpPr>
                <p:spPr>
                  <a:xfrm>
                    <a:off x="3300435" y="93865"/>
                    <a:ext cx="465191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GB" sz="2800" b="0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en-CA" sz="2800" dirty="0"/>
                  </a:p>
                </p:txBody>
              </p:sp>
            </mc:Choice>
            <mc:Fallback xmlns="">
              <p:sp>
                <p:nvSpPr>
                  <p:cNvPr id="47" name="TextBox 46">
                    <a:extLst>
                      <a:ext uri="{FF2B5EF4-FFF2-40B4-BE49-F238E27FC236}">
                        <a16:creationId xmlns:a16="http://schemas.microsoft.com/office/drawing/2014/main" id="{4A9B8E3F-39F0-BE28-20A2-05F62667A01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300435" y="93865"/>
                    <a:ext cx="465191" cy="523220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C0F50C26-8F33-408A-5F07-FE87ABD7D1BC}"/>
                  </a:ext>
                </a:extLst>
              </p:cNvPr>
              <p:cNvSpPr txBox="1"/>
              <p:nvPr/>
            </p:nvSpPr>
            <p:spPr>
              <a:xfrm>
                <a:off x="-48547" y="938463"/>
                <a:ext cx="1980156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CA" sz="3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38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8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GB" sz="38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sz="3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sz="38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8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GB" sz="38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sz="3800" b="0" i="1" dirty="0">
                  <a:solidFill>
                    <a:srgbClr val="0070C0"/>
                  </a:solidFill>
                  <a:latin typeface="Cambria Math" panose="02040503050406030204" pitchFamily="18" charset="0"/>
                </a:endParaRPr>
              </a:p>
              <a:p>
                <a:pPr algn="ctr"/>
                <a:r>
                  <a:rPr lang="en-GB" sz="3800" b="0" dirty="0"/>
                  <a:t> </a:t>
                </a:r>
                <a14:m>
                  <m:oMath xmlns:m="http://schemas.openxmlformats.org/officeDocument/2006/math">
                    <m:r>
                      <a:rPr lang="en-GB" sz="3800" b="0" i="1" smtClean="0">
                        <a:latin typeface="Cambria Math" panose="02040503050406030204" pitchFamily="18" charset="0"/>
                      </a:rPr>
                      <m:t>↓</m:t>
                    </m:r>
                  </m:oMath>
                </a14:m>
                <a:endParaRPr lang="en-CA" sz="38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C0F50C26-8F33-408A-5F07-FE87ABD7D1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8547" y="938463"/>
                <a:ext cx="1980156" cy="1261884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9" name="Table 58">
                <a:extLst>
                  <a:ext uri="{FF2B5EF4-FFF2-40B4-BE49-F238E27FC236}">
                    <a16:creationId xmlns:a16="http://schemas.microsoft.com/office/drawing/2014/main" id="{BA22FA31-6DE2-1EA4-6BF1-C4ABF6170F7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47569203"/>
                  </p:ext>
                </p:extLst>
              </p:nvPr>
            </p:nvGraphicFramePr>
            <p:xfrm>
              <a:off x="53459" y="2130901"/>
              <a:ext cx="1834070" cy="7010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917035">
                      <a:extLst>
                        <a:ext uri="{9D8B030D-6E8A-4147-A177-3AD203B41FA5}">
                          <a16:colId xmlns:a16="http://schemas.microsoft.com/office/drawing/2014/main" val="2079297731"/>
                        </a:ext>
                      </a:extLst>
                    </a:gridCol>
                    <a:gridCol w="917035">
                      <a:extLst>
                        <a:ext uri="{9D8B030D-6E8A-4147-A177-3AD203B41FA5}">
                          <a16:colId xmlns:a16="http://schemas.microsoft.com/office/drawing/2014/main" val="2874244763"/>
                        </a:ext>
                      </a:extLst>
                    </a:gridCol>
                  </a:tblGrid>
                  <a:tr h="58526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4000" b="0" i="1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000" b="0" i="1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GB" sz="4000" b="0" i="1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4000" dirty="0">
                            <a:solidFill>
                              <a:srgbClr val="FF0066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40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0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GB" sz="40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4000" dirty="0">
                            <a:solidFill>
                              <a:srgbClr val="FF0066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3476934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9" name="Table 58">
                <a:extLst>
                  <a:ext uri="{FF2B5EF4-FFF2-40B4-BE49-F238E27FC236}">
                    <a16:creationId xmlns:a16="http://schemas.microsoft.com/office/drawing/2014/main" id="{BA22FA31-6DE2-1EA4-6BF1-C4ABF6170F7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47569203"/>
                  </p:ext>
                </p:extLst>
              </p:nvPr>
            </p:nvGraphicFramePr>
            <p:xfrm>
              <a:off x="53459" y="2130901"/>
              <a:ext cx="1834070" cy="7010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917035">
                      <a:extLst>
                        <a:ext uri="{9D8B030D-6E8A-4147-A177-3AD203B41FA5}">
                          <a16:colId xmlns:a16="http://schemas.microsoft.com/office/drawing/2014/main" val="2079297731"/>
                        </a:ext>
                      </a:extLst>
                    </a:gridCol>
                    <a:gridCol w="917035">
                      <a:extLst>
                        <a:ext uri="{9D8B030D-6E8A-4147-A177-3AD203B41FA5}">
                          <a16:colId xmlns:a16="http://schemas.microsoft.com/office/drawing/2014/main" val="2874244763"/>
                        </a:ext>
                      </a:extLst>
                    </a:gridCol>
                  </a:tblGrid>
                  <a:tr h="7010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6"/>
                          <a:stretch>
                            <a:fillRect l="-662" t="-862" r="-101325" b="-17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6"/>
                          <a:stretch>
                            <a:fillRect l="-100662" t="-862" r="-1325" b="-172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34769345"/>
                      </a:ext>
                    </a:extLst>
                  </a:tr>
                </a:tbl>
              </a:graphicData>
            </a:graphic>
          </p:graphicFrame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260845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2895"/>
    </mc:Choice>
    <mc:Fallback xmlns="">
      <p:transition spd="slow" advTm="728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58" grpId="0"/>
    </p:bld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948A73EA-EFD0-E390-26EF-1CD0C0BEC630}"/>
              </a:ext>
            </a:extLst>
          </p:cNvPr>
          <p:cNvGrpSpPr/>
          <p:nvPr/>
        </p:nvGrpSpPr>
        <p:grpSpPr>
          <a:xfrm>
            <a:off x="1106751" y="-113359"/>
            <a:ext cx="11099383" cy="6971359"/>
            <a:chOff x="546308" y="-113359"/>
            <a:chExt cx="11099383" cy="697135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BB23FAF-BF8A-B4F3-D6A2-6CB46C0659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76534" y="0"/>
              <a:ext cx="10238931" cy="6858000"/>
            </a:xfrm>
            <a:prstGeom prst="rect">
              <a:avLst/>
            </a:prstGeom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AF140847-02C5-2292-166C-56826B535337}"/>
                </a:ext>
              </a:extLst>
            </p:cNvPr>
            <p:cNvSpPr/>
            <p:nvPr/>
          </p:nvSpPr>
          <p:spPr>
            <a:xfrm>
              <a:off x="546308" y="4989870"/>
              <a:ext cx="6046839" cy="18681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80813E71-EAAC-131F-4A53-B101D828A917}"/>
                </a:ext>
              </a:extLst>
            </p:cNvPr>
            <p:cNvGrpSpPr/>
            <p:nvPr/>
          </p:nvGrpSpPr>
          <p:grpSpPr>
            <a:xfrm>
              <a:off x="5598852" y="-113359"/>
              <a:ext cx="6046839" cy="3385042"/>
              <a:chOff x="4630993" y="-113359"/>
              <a:chExt cx="6046839" cy="3385042"/>
            </a:xfrm>
          </p:grpSpPr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293A9BB1-57FF-7C79-272F-C1911D547069}"/>
                  </a:ext>
                </a:extLst>
              </p:cNvPr>
              <p:cNvSpPr/>
              <p:nvPr/>
            </p:nvSpPr>
            <p:spPr>
              <a:xfrm>
                <a:off x="4630993" y="-113359"/>
                <a:ext cx="6046839" cy="173568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AE3A55A0-9FDC-01B6-7564-165812A08F95}"/>
                  </a:ext>
                </a:extLst>
              </p:cNvPr>
              <p:cNvSpPr/>
              <p:nvPr/>
            </p:nvSpPr>
            <p:spPr>
              <a:xfrm>
                <a:off x="8255417" y="941437"/>
                <a:ext cx="2422415" cy="233024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6B00386-E5BE-D033-DE99-80D0B32E6DC4}"/>
                  </a:ext>
                </a:extLst>
              </p:cNvPr>
              <p:cNvSpPr txBox="1"/>
              <p:nvPr/>
            </p:nvSpPr>
            <p:spPr>
              <a:xfrm>
                <a:off x="7796461" y="-6121"/>
                <a:ext cx="3158538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CA" sz="6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6600" b="0" i="1" smtClean="0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  <m:r>
                            <a:rPr lang="en-CA" sz="6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66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</m:d>
                      <m:r>
                        <a:rPr lang="en-GB" sz="6600" b="0" i="1" smtClean="0">
                          <a:latin typeface="Cambria Math" panose="02040503050406030204" pitchFamily="18" charset="0"/>
                        </a:rPr>
                        <m:t>→</m:t>
                      </m:r>
                    </m:oMath>
                  </m:oMathPara>
                </a14:m>
                <a:endParaRPr lang="en-CA" sz="66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6B00386-E5BE-D033-DE99-80D0B32E6D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6461" y="-6121"/>
                <a:ext cx="3158538" cy="110799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8D45503B-267F-AAAC-59E2-18EDB0AD5822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1018814" y="63864"/>
              <a:ext cx="1005802" cy="20116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005802">
                      <a:extLst>
                        <a:ext uri="{9D8B030D-6E8A-4147-A177-3AD203B41FA5}">
                          <a16:colId xmlns:a16="http://schemas.microsoft.com/office/drawing/2014/main" val="2079297731"/>
                        </a:ext>
                      </a:extLst>
                    </a:gridCol>
                  </a:tblGrid>
                  <a:tr h="58526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6000" b="0" i="1" smtClean="0">
                                    <a:solidFill>
                                      <a:srgbClr val="FF0066"/>
                                    </a:solidFill>
                                    <a:latin typeface="Cambria Math" panose="02040503050406030204" pitchFamily="18" charset="0"/>
                                  </a:rPr>
                                  <m:t>𝐽</m:t>
                                </m:r>
                              </m:oMath>
                            </m:oMathPara>
                          </a14:m>
                          <a:endParaRPr lang="en-CA" sz="6000" dirty="0">
                            <a:solidFill>
                              <a:srgbClr val="FF0066"/>
                            </a:solidFill>
                          </a:endParaRPr>
                        </a:p>
                      </a:txBody>
                      <a:tcP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34769345"/>
                      </a:ext>
                    </a:extLst>
                  </a:tr>
                  <a:tr h="715873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6000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oMath>
                            </m:oMathPara>
                          </a14:m>
                          <a:endParaRPr lang="en-CA" sz="6000" dirty="0"/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4363572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8D45503B-267F-AAAC-59E2-18EDB0AD5822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1018814" y="63864"/>
              <a:ext cx="1005802" cy="20116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005802">
                      <a:extLst>
                        <a:ext uri="{9D8B030D-6E8A-4147-A177-3AD203B41FA5}">
                          <a16:colId xmlns:a16="http://schemas.microsoft.com/office/drawing/2014/main" val="2079297731"/>
                        </a:ext>
                      </a:extLst>
                    </a:gridCol>
                  </a:tblGrid>
                  <a:tr h="1005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602" t="-602" r="-1205" b="-10060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34769345"/>
                      </a:ext>
                    </a:extLst>
                  </a:tr>
                  <a:tr h="1005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5"/>
                          <a:stretch>
                            <a:fillRect l="-602" t="-101212" r="-1205" b="-121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4363572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A9C00202-7B2D-53A9-9EA7-185293EBF535}"/>
              </a:ext>
            </a:extLst>
          </p:cNvPr>
          <p:cNvSpPr txBox="1"/>
          <p:nvPr/>
        </p:nvSpPr>
        <p:spPr>
          <a:xfrm>
            <a:off x="128373" y="4761168"/>
            <a:ext cx="3504904" cy="193899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CA" sz="4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(more videos with examples in description)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9C55636-6080-3B1C-3D20-A5F9170DE514}"/>
              </a:ext>
            </a:extLst>
          </p:cNvPr>
          <p:cNvSpPr txBox="1"/>
          <p:nvPr/>
        </p:nvSpPr>
        <p:spPr>
          <a:xfrm>
            <a:off x="6169" y="3056484"/>
            <a:ext cx="368280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>
                <a:solidFill>
                  <a:srgbClr val="FF0000"/>
                </a:solidFill>
              </a:rPr>
              <a:t>*square roots around coefficients have been removed</a:t>
            </a:r>
            <a:endParaRPr lang="en-CA" sz="3200" dirty="0">
              <a:solidFill>
                <a:srgbClr val="FF0000"/>
              </a:solidFill>
            </a:endParaRP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2E8872B6-B1B8-7D78-2A7D-C1B00636969C}"/>
              </a:ext>
            </a:extLst>
          </p:cNvPr>
          <p:cNvGrpSpPr/>
          <p:nvPr/>
        </p:nvGrpSpPr>
        <p:grpSpPr>
          <a:xfrm>
            <a:off x="3200883" y="33103"/>
            <a:ext cx="1239462" cy="1113526"/>
            <a:chOff x="2640440" y="33103"/>
            <a:chExt cx="1239462" cy="1113526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6FB9AF1-FBA7-0628-A93A-F348AF7A1471}"/>
                </a:ext>
              </a:extLst>
            </p:cNvPr>
            <p:cNvSpPr/>
            <p:nvPr/>
          </p:nvSpPr>
          <p:spPr>
            <a:xfrm>
              <a:off x="2640440" y="200037"/>
              <a:ext cx="721723" cy="946592"/>
            </a:xfrm>
            <a:prstGeom prst="rect">
              <a:avLst/>
            </a:prstGeom>
            <a:solidFill>
              <a:srgbClr val="FFFF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E60EDD56-B79C-68AB-A8BE-A4DA1895B9F4}"/>
                </a:ext>
              </a:extLst>
            </p:cNvPr>
            <p:cNvGrpSpPr/>
            <p:nvPr/>
          </p:nvGrpSpPr>
          <p:grpSpPr>
            <a:xfrm>
              <a:off x="3212244" y="33103"/>
              <a:ext cx="667658" cy="611771"/>
              <a:chOff x="3212244" y="33103"/>
              <a:chExt cx="667658" cy="611771"/>
            </a:xfrm>
          </p:grpSpPr>
          <p:sp>
            <p:nvSpPr>
              <p:cNvPr id="13" name="Arrow: Down 12">
                <a:extLst>
                  <a:ext uri="{FF2B5EF4-FFF2-40B4-BE49-F238E27FC236}">
                    <a16:creationId xmlns:a16="http://schemas.microsoft.com/office/drawing/2014/main" id="{005B5508-5E16-6020-41B7-8CF23E82FFD0}"/>
                  </a:ext>
                </a:extLst>
              </p:cNvPr>
              <p:cNvSpPr/>
              <p:nvPr/>
            </p:nvSpPr>
            <p:spPr>
              <a:xfrm rot="2700000">
                <a:off x="3240187" y="5160"/>
                <a:ext cx="611771" cy="667658"/>
              </a:xfrm>
              <a:prstGeom prst="downArrow">
                <a:avLst/>
              </a:prstGeom>
              <a:solidFill>
                <a:srgbClr val="FFFF00"/>
              </a:solidFill>
              <a:ln w="381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AA6B5DB5-B836-F223-8040-A8859AB3856E}"/>
                      </a:ext>
                    </a:extLst>
                  </p:cNvPr>
                  <p:cNvSpPr txBox="1"/>
                  <p:nvPr/>
                </p:nvSpPr>
                <p:spPr>
                  <a:xfrm>
                    <a:off x="3300435" y="93865"/>
                    <a:ext cx="465191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GB" sz="280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oMath>
                      </m:oMathPara>
                    </a14:m>
                    <a:endParaRPr lang="en-CA" sz="2800" dirty="0"/>
                  </a:p>
                </p:txBody>
              </p:sp>
            </mc:Choice>
            <mc:Fallback xmlns=""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AA6B5DB5-B836-F223-8040-A8859AB3856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300435" y="93865"/>
                    <a:ext cx="465191" cy="523220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6B2147F8-DD60-800F-3B26-A99B81167FF7}"/>
              </a:ext>
            </a:extLst>
          </p:cNvPr>
          <p:cNvGrpSpPr/>
          <p:nvPr/>
        </p:nvGrpSpPr>
        <p:grpSpPr>
          <a:xfrm>
            <a:off x="3994082" y="260158"/>
            <a:ext cx="1266911" cy="1569940"/>
            <a:chOff x="3433639" y="260158"/>
            <a:chExt cx="1266911" cy="1569940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FE9064F-78E4-B07F-9153-589BA55FAF04}"/>
                </a:ext>
              </a:extLst>
            </p:cNvPr>
            <p:cNvSpPr/>
            <p:nvPr/>
          </p:nvSpPr>
          <p:spPr>
            <a:xfrm>
              <a:off x="3433639" y="701414"/>
              <a:ext cx="762214" cy="1128684"/>
            </a:xfrm>
            <a:prstGeom prst="rect">
              <a:avLst/>
            </a:prstGeom>
            <a:solidFill>
              <a:srgbClr val="FFFF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42084EDA-2DA8-48F9-D3E8-43A410D374D0}"/>
                </a:ext>
              </a:extLst>
            </p:cNvPr>
            <p:cNvGrpSpPr/>
            <p:nvPr/>
          </p:nvGrpSpPr>
          <p:grpSpPr>
            <a:xfrm>
              <a:off x="4032892" y="260158"/>
              <a:ext cx="667658" cy="611771"/>
              <a:chOff x="3212244" y="33103"/>
              <a:chExt cx="667658" cy="611771"/>
            </a:xfrm>
          </p:grpSpPr>
          <p:sp>
            <p:nvSpPr>
              <p:cNvPr id="18" name="Arrow: Down 17">
                <a:extLst>
                  <a:ext uri="{FF2B5EF4-FFF2-40B4-BE49-F238E27FC236}">
                    <a16:creationId xmlns:a16="http://schemas.microsoft.com/office/drawing/2014/main" id="{892CC10F-754A-1E97-E398-87CD960C75D4}"/>
                  </a:ext>
                </a:extLst>
              </p:cNvPr>
              <p:cNvSpPr/>
              <p:nvPr/>
            </p:nvSpPr>
            <p:spPr>
              <a:xfrm rot="2700000">
                <a:off x="3240187" y="5160"/>
                <a:ext cx="611771" cy="667658"/>
              </a:xfrm>
              <a:prstGeom prst="downArrow">
                <a:avLst/>
              </a:prstGeom>
              <a:solidFill>
                <a:srgbClr val="FFFF00"/>
              </a:solidFill>
              <a:ln w="381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CBCD4BF6-AB15-354D-5B6E-76FB7CEFBCBC}"/>
                      </a:ext>
                    </a:extLst>
                  </p:cNvPr>
                  <p:cNvSpPr txBox="1"/>
                  <p:nvPr/>
                </p:nvSpPr>
                <p:spPr>
                  <a:xfrm>
                    <a:off x="3300435" y="93865"/>
                    <a:ext cx="465191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GB" sz="280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oMath>
                      </m:oMathPara>
                    </a14:m>
                    <a:endParaRPr lang="en-CA" sz="2800" dirty="0"/>
                  </a:p>
                </p:txBody>
              </p:sp>
            </mc:Choice>
            <mc:Fallback xmlns=""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CBCD4BF6-AB15-354D-5B6E-76FB7CEFBCB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300435" y="93865"/>
                    <a:ext cx="465191" cy="523220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6C51E1C-B49B-B3F1-EA70-C7D444FDFE96}"/>
              </a:ext>
            </a:extLst>
          </p:cNvPr>
          <p:cNvGrpSpPr/>
          <p:nvPr/>
        </p:nvGrpSpPr>
        <p:grpSpPr>
          <a:xfrm>
            <a:off x="5977023" y="1420325"/>
            <a:ext cx="1321388" cy="1534743"/>
            <a:chOff x="5416580" y="1420325"/>
            <a:chExt cx="1321388" cy="1534743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A1D59E3E-8AA6-20D8-D4CB-2506EB2CA085}"/>
                </a:ext>
              </a:extLst>
            </p:cNvPr>
            <p:cNvSpPr/>
            <p:nvPr/>
          </p:nvSpPr>
          <p:spPr>
            <a:xfrm>
              <a:off x="5416580" y="1830097"/>
              <a:ext cx="816691" cy="1124971"/>
            </a:xfrm>
            <a:prstGeom prst="rect">
              <a:avLst/>
            </a:prstGeom>
            <a:solidFill>
              <a:srgbClr val="FFFF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510A3DD9-C1A4-5CA9-D8FB-2E9F9A361BFB}"/>
                </a:ext>
              </a:extLst>
            </p:cNvPr>
            <p:cNvGrpSpPr/>
            <p:nvPr/>
          </p:nvGrpSpPr>
          <p:grpSpPr>
            <a:xfrm>
              <a:off x="6070310" y="1420325"/>
              <a:ext cx="667658" cy="611771"/>
              <a:chOff x="3212244" y="33103"/>
              <a:chExt cx="667658" cy="611771"/>
            </a:xfrm>
          </p:grpSpPr>
          <p:sp>
            <p:nvSpPr>
              <p:cNvPr id="22" name="Arrow: Down 21">
                <a:extLst>
                  <a:ext uri="{FF2B5EF4-FFF2-40B4-BE49-F238E27FC236}">
                    <a16:creationId xmlns:a16="http://schemas.microsoft.com/office/drawing/2014/main" id="{0CCC6225-7A1D-4AD4-3F29-CE4B363DE1F4}"/>
                  </a:ext>
                </a:extLst>
              </p:cNvPr>
              <p:cNvSpPr/>
              <p:nvPr/>
            </p:nvSpPr>
            <p:spPr>
              <a:xfrm rot="2700000">
                <a:off x="3240187" y="5160"/>
                <a:ext cx="611771" cy="667658"/>
              </a:xfrm>
              <a:prstGeom prst="downArrow">
                <a:avLst/>
              </a:prstGeom>
              <a:solidFill>
                <a:srgbClr val="FFFF00"/>
              </a:solidFill>
              <a:ln w="381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F21ABBF1-258E-682F-6511-2DCE4DFA97EE}"/>
                      </a:ext>
                    </a:extLst>
                  </p:cNvPr>
                  <p:cNvSpPr txBox="1"/>
                  <p:nvPr/>
                </p:nvSpPr>
                <p:spPr>
                  <a:xfrm>
                    <a:off x="3300435" y="93865"/>
                    <a:ext cx="465191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GB" sz="280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oMath>
                      </m:oMathPara>
                    </a14:m>
                    <a:endParaRPr lang="en-CA" sz="2800" dirty="0"/>
                  </a:p>
                </p:txBody>
              </p:sp>
            </mc:Choice>
            <mc:Fallback xmlns=""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F21ABBF1-258E-682F-6511-2DCE4DFA97E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300435" y="93865"/>
                    <a:ext cx="465191" cy="523220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65DD2A6F-5021-EC84-F414-FC6C84BB4D9F}"/>
              </a:ext>
            </a:extLst>
          </p:cNvPr>
          <p:cNvGrpSpPr/>
          <p:nvPr/>
        </p:nvGrpSpPr>
        <p:grpSpPr>
          <a:xfrm>
            <a:off x="8986078" y="3231762"/>
            <a:ext cx="1204891" cy="1532198"/>
            <a:chOff x="8425635" y="3231762"/>
            <a:chExt cx="1204891" cy="1532198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BD400BD8-8C37-F1D4-2196-9F5FDDE90DF9}"/>
                </a:ext>
              </a:extLst>
            </p:cNvPr>
            <p:cNvSpPr/>
            <p:nvPr/>
          </p:nvSpPr>
          <p:spPr>
            <a:xfrm>
              <a:off x="8425635" y="3622438"/>
              <a:ext cx="754963" cy="1141522"/>
            </a:xfrm>
            <a:prstGeom prst="rect">
              <a:avLst/>
            </a:prstGeom>
            <a:solidFill>
              <a:srgbClr val="FFFF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D3836CDD-1969-ABD1-4B82-98E7E0D6D79E}"/>
                </a:ext>
              </a:extLst>
            </p:cNvPr>
            <p:cNvGrpSpPr/>
            <p:nvPr/>
          </p:nvGrpSpPr>
          <p:grpSpPr>
            <a:xfrm>
              <a:off x="8962868" y="3231762"/>
              <a:ext cx="667658" cy="611771"/>
              <a:chOff x="3212244" y="33103"/>
              <a:chExt cx="667658" cy="611771"/>
            </a:xfrm>
          </p:grpSpPr>
          <p:sp>
            <p:nvSpPr>
              <p:cNvPr id="26" name="Arrow: Down 25">
                <a:extLst>
                  <a:ext uri="{FF2B5EF4-FFF2-40B4-BE49-F238E27FC236}">
                    <a16:creationId xmlns:a16="http://schemas.microsoft.com/office/drawing/2014/main" id="{83429605-596F-F369-C570-F9EF080ADA9B}"/>
                  </a:ext>
                </a:extLst>
              </p:cNvPr>
              <p:cNvSpPr/>
              <p:nvPr/>
            </p:nvSpPr>
            <p:spPr>
              <a:xfrm rot="2700000">
                <a:off x="3240187" y="5160"/>
                <a:ext cx="611771" cy="667658"/>
              </a:xfrm>
              <a:prstGeom prst="downArrow">
                <a:avLst/>
              </a:prstGeom>
              <a:solidFill>
                <a:srgbClr val="FFFF00"/>
              </a:solidFill>
              <a:ln w="381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E176467A-5AD2-E942-DB6A-697595DB7500}"/>
                      </a:ext>
                    </a:extLst>
                  </p:cNvPr>
                  <p:cNvSpPr txBox="1"/>
                  <p:nvPr/>
                </p:nvSpPr>
                <p:spPr>
                  <a:xfrm>
                    <a:off x="3300435" y="93865"/>
                    <a:ext cx="465191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GB" sz="280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oMath>
                      </m:oMathPara>
                    </a14:m>
                    <a:endParaRPr lang="en-CA" sz="2800" dirty="0"/>
                  </a:p>
                </p:txBody>
              </p:sp>
            </mc:Choice>
            <mc:Fallback xmlns=""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E176467A-5AD2-E942-DB6A-697595DB750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300435" y="93865"/>
                    <a:ext cx="465191" cy="523220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264474DF-F214-2D5C-D74E-4F0B0C838640}"/>
              </a:ext>
            </a:extLst>
          </p:cNvPr>
          <p:cNvGrpSpPr/>
          <p:nvPr/>
        </p:nvGrpSpPr>
        <p:grpSpPr>
          <a:xfrm>
            <a:off x="10966183" y="4378099"/>
            <a:ext cx="1143554" cy="1664676"/>
            <a:chOff x="10405740" y="4378099"/>
            <a:chExt cx="1143554" cy="1664676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6F0342A-5B3F-74FA-D24E-6F28E3395EB9}"/>
                </a:ext>
              </a:extLst>
            </p:cNvPr>
            <p:cNvSpPr/>
            <p:nvPr/>
          </p:nvSpPr>
          <p:spPr>
            <a:xfrm>
              <a:off x="10405740" y="4706810"/>
              <a:ext cx="659995" cy="1335965"/>
            </a:xfrm>
            <a:prstGeom prst="rect">
              <a:avLst/>
            </a:prstGeom>
            <a:solidFill>
              <a:srgbClr val="FFFF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AD702EA1-D12D-9C74-4717-A043AE8BAED1}"/>
                </a:ext>
              </a:extLst>
            </p:cNvPr>
            <p:cNvGrpSpPr/>
            <p:nvPr/>
          </p:nvGrpSpPr>
          <p:grpSpPr>
            <a:xfrm>
              <a:off x="10881636" y="4378099"/>
              <a:ext cx="667658" cy="611771"/>
              <a:chOff x="3212244" y="33103"/>
              <a:chExt cx="667658" cy="611771"/>
            </a:xfrm>
          </p:grpSpPr>
          <p:sp>
            <p:nvSpPr>
              <p:cNvPr id="30" name="Arrow: Down 29">
                <a:extLst>
                  <a:ext uri="{FF2B5EF4-FFF2-40B4-BE49-F238E27FC236}">
                    <a16:creationId xmlns:a16="http://schemas.microsoft.com/office/drawing/2014/main" id="{BF4023C8-4DF7-75B8-CC41-70338805527D}"/>
                  </a:ext>
                </a:extLst>
              </p:cNvPr>
              <p:cNvSpPr/>
              <p:nvPr/>
            </p:nvSpPr>
            <p:spPr>
              <a:xfrm rot="2700000">
                <a:off x="3240187" y="5160"/>
                <a:ext cx="611771" cy="667658"/>
              </a:xfrm>
              <a:prstGeom prst="downArrow">
                <a:avLst/>
              </a:prstGeom>
              <a:solidFill>
                <a:srgbClr val="FFFF00"/>
              </a:solidFill>
              <a:ln w="381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9CDD4411-7525-164B-0205-70D94883F530}"/>
                      </a:ext>
                    </a:extLst>
                  </p:cNvPr>
                  <p:cNvSpPr txBox="1"/>
                  <p:nvPr/>
                </p:nvSpPr>
                <p:spPr>
                  <a:xfrm>
                    <a:off x="3300435" y="93865"/>
                    <a:ext cx="465191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GB" sz="280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oMath>
                      </m:oMathPara>
                    </a14:m>
                    <a:endParaRPr lang="en-CA" sz="2800" dirty="0"/>
                  </a:p>
                </p:txBody>
              </p:sp>
            </mc:Choice>
            <mc:Fallback xmlns=""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9CDD4411-7525-164B-0205-70D94883F53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300435" y="93865"/>
                    <a:ext cx="465191" cy="523220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3D38CD5E-4B20-E045-E023-93E30FD9910A}"/>
              </a:ext>
            </a:extLst>
          </p:cNvPr>
          <p:cNvGrpSpPr/>
          <p:nvPr/>
        </p:nvGrpSpPr>
        <p:grpSpPr>
          <a:xfrm>
            <a:off x="5159942" y="250964"/>
            <a:ext cx="1237883" cy="1569940"/>
            <a:chOff x="4599499" y="250964"/>
            <a:chExt cx="1237883" cy="1569940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7F627C3-8FA8-AE55-3162-E44BB5BA82EA}"/>
                </a:ext>
              </a:extLst>
            </p:cNvPr>
            <p:cNvSpPr/>
            <p:nvPr/>
          </p:nvSpPr>
          <p:spPr>
            <a:xfrm>
              <a:off x="4599499" y="692220"/>
              <a:ext cx="762214" cy="1128684"/>
            </a:xfrm>
            <a:prstGeom prst="rect">
              <a:avLst/>
            </a:prstGeom>
            <a:solidFill>
              <a:srgbClr val="00FA71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8FA8AF42-BFA7-EE39-21D0-87534F6516A5}"/>
                </a:ext>
              </a:extLst>
            </p:cNvPr>
            <p:cNvGrpSpPr/>
            <p:nvPr/>
          </p:nvGrpSpPr>
          <p:grpSpPr>
            <a:xfrm>
              <a:off x="5169724" y="250964"/>
              <a:ext cx="667658" cy="611771"/>
              <a:chOff x="3212244" y="33103"/>
              <a:chExt cx="667658" cy="611771"/>
            </a:xfrm>
          </p:grpSpPr>
          <p:sp>
            <p:nvSpPr>
              <p:cNvPr id="34" name="Arrow: Down 33">
                <a:extLst>
                  <a:ext uri="{FF2B5EF4-FFF2-40B4-BE49-F238E27FC236}">
                    <a16:creationId xmlns:a16="http://schemas.microsoft.com/office/drawing/2014/main" id="{669FBEEF-61CC-6B85-6EFE-CA15A995F706}"/>
                  </a:ext>
                </a:extLst>
              </p:cNvPr>
              <p:cNvSpPr/>
              <p:nvPr/>
            </p:nvSpPr>
            <p:spPr>
              <a:xfrm rot="2700000">
                <a:off x="3240187" y="5160"/>
                <a:ext cx="611771" cy="667658"/>
              </a:xfrm>
              <a:prstGeom prst="downArrow">
                <a:avLst/>
              </a:prstGeom>
              <a:solidFill>
                <a:srgbClr val="00FA71"/>
              </a:solidFill>
              <a:ln w="381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8F624A60-2016-8195-601A-D92AE3301722}"/>
                      </a:ext>
                    </a:extLst>
                  </p:cNvPr>
                  <p:cNvSpPr txBox="1"/>
                  <p:nvPr/>
                </p:nvSpPr>
                <p:spPr>
                  <a:xfrm>
                    <a:off x="3300435" y="93865"/>
                    <a:ext cx="465191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GB" sz="28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en-CA" sz="2800" dirty="0"/>
                  </a:p>
                </p:txBody>
              </p:sp>
            </mc:Choice>
            <mc:Fallback xmlns=""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8F624A60-2016-8195-601A-D92AE330172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300435" y="93865"/>
                    <a:ext cx="465191" cy="523220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DA9BE51B-4A85-AC5C-66F4-8B6BBF822388}"/>
              </a:ext>
            </a:extLst>
          </p:cNvPr>
          <p:cNvGrpSpPr/>
          <p:nvPr/>
        </p:nvGrpSpPr>
        <p:grpSpPr>
          <a:xfrm>
            <a:off x="10142657" y="3204277"/>
            <a:ext cx="1237883" cy="1569940"/>
            <a:chOff x="9582214" y="3204277"/>
            <a:chExt cx="1237883" cy="1569940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3CE5565C-CD15-84BE-060A-E86E8B29AD98}"/>
                </a:ext>
              </a:extLst>
            </p:cNvPr>
            <p:cNvSpPr/>
            <p:nvPr/>
          </p:nvSpPr>
          <p:spPr>
            <a:xfrm>
              <a:off x="9582214" y="3645533"/>
              <a:ext cx="762214" cy="1128684"/>
            </a:xfrm>
            <a:prstGeom prst="rect">
              <a:avLst/>
            </a:prstGeom>
            <a:solidFill>
              <a:srgbClr val="00FA71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5160EF0E-2EDA-EF98-8B57-24875085DA36}"/>
                </a:ext>
              </a:extLst>
            </p:cNvPr>
            <p:cNvGrpSpPr/>
            <p:nvPr/>
          </p:nvGrpSpPr>
          <p:grpSpPr>
            <a:xfrm>
              <a:off x="10152439" y="3204277"/>
              <a:ext cx="667658" cy="611771"/>
              <a:chOff x="3212244" y="33103"/>
              <a:chExt cx="667658" cy="611771"/>
            </a:xfrm>
          </p:grpSpPr>
          <p:sp>
            <p:nvSpPr>
              <p:cNvPr id="38" name="Arrow: Down 37">
                <a:extLst>
                  <a:ext uri="{FF2B5EF4-FFF2-40B4-BE49-F238E27FC236}">
                    <a16:creationId xmlns:a16="http://schemas.microsoft.com/office/drawing/2014/main" id="{5192F131-ED5D-42EA-D5D1-28A95161C2D1}"/>
                  </a:ext>
                </a:extLst>
              </p:cNvPr>
              <p:cNvSpPr/>
              <p:nvPr/>
            </p:nvSpPr>
            <p:spPr>
              <a:xfrm rot="2700000">
                <a:off x="3240187" y="5160"/>
                <a:ext cx="611771" cy="667658"/>
              </a:xfrm>
              <a:prstGeom prst="downArrow">
                <a:avLst/>
              </a:prstGeom>
              <a:solidFill>
                <a:srgbClr val="00FA71"/>
              </a:solidFill>
              <a:ln w="381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9B2F85D6-1199-9512-2C6D-D56BBD80F452}"/>
                      </a:ext>
                    </a:extLst>
                  </p:cNvPr>
                  <p:cNvSpPr txBox="1"/>
                  <p:nvPr/>
                </p:nvSpPr>
                <p:spPr>
                  <a:xfrm>
                    <a:off x="3300435" y="93865"/>
                    <a:ext cx="465191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GB" sz="28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en-CA" sz="2800" dirty="0"/>
                  </a:p>
                </p:txBody>
              </p:sp>
            </mc:Choice>
            <mc:Fallback xmlns=""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9B2F85D6-1199-9512-2C6D-D56BBD80F45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300435" y="93865"/>
                    <a:ext cx="465191" cy="523220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FAD320B7-07E0-0190-917A-12B86C34D1DD}"/>
              </a:ext>
            </a:extLst>
          </p:cNvPr>
          <p:cNvGrpSpPr/>
          <p:nvPr/>
        </p:nvGrpSpPr>
        <p:grpSpPr>
          <a:xfrm>
            <a:off x="7215765" y="1396095"/>
            <a:ext cx="1237883" cy="1569940"/>
            <a:chOff x="6655322" y="1396095"/>
            <a:chExt cx="1237883" cy="1569940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3FFC1269-D43F-04CD-1636-2557E0E9B0C5}"/>
                </a:ext>
              </a:extLst>
            </p:cNvPr>
            <p:cNvSpPr/>
            <p:nvPr/>
          </p:nvSpPr>
          <p:spPr>
            <a:xfrm>
              <a:off x="6655322" y="1837351"/>
              <a:ext cx="762214" cy="1128684"/>
            </a:xfrm>
            <a:prstGeom prst="rect">
              <a:avLst/>
            </a:prstGeom>
            <a:solidFill>
              <a:srgbClr val="00FA71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03DC8056-28F2-A46F-6DED-9AB892FC77DA}"/>
                </a:ext>
              </a:extLst>
            </p:cNvPr>
            <p:cNvGrpSpPr/>
            <p:nvPr/>
          </p:nvGrpSpPr>
          <p:grpSpPr>
            <a:xfrm>
              <a:off x="7225547" y="1396095"/>
              <a:ext cx="667658" cy="611771"/>
              <a:chOff x="3212244" y="33103"/>
              <a:chExt cx="667658" cy="611771"/>
            </a:xfrm>
          </p:grpSpPr>
          <p:sp>
            <p:nvSpPr>
              <p:cNvPr id="42" name="Arrow: Down 41">
                <a:extLst>
                  <a:ext uri="{FF2B5EF4-FFF2-40B4-BE49-F238E27FC236}">
                    <a16:creationId xmlns:a16="http://schemas.microsoft.com/office/drawing/2014/main" id="{CD1229B9-EC95-C81A-849B-D40D4C537F5F}"/>
                  </a:ext>
                </a:extLst>
              </p:cNvPr>
              <p:cNvSpPr/>
              <p:nvPr/>
            </p:nvSpPr>
            <p:spPr>
              <a:xfrm rot="2700000">
                <a:off x="3240187" y="5160"/>
                <a:ext cx="611771" cy="667658"/>
              </a:xfrm>
              <a:prstGeom prst="downArrow">
                <a:avLst/>
              </a:prstGeom>
              <a:solidFill>
                <a:srgbClr val="00FA71"/>
              </a:solidFill>
              <a:ln w="381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3" name="TextBox 42">
                    <a:extLst>
                      <a:ext uri="{FF2B5EF4-FFF2-40B4-BE49-F238E27FC236}">
                        <a16:creationId xmlns:a16="http://schemas.microsoft.com/office/drawing/2014/main" id="{7287130D-39B9-DD76-9A11-C1D3B358AE50}"/>
                      </a:ext>
                    </a:extLst>
                  </p:cNvPr>
                  <p:cNvSpPr txBox="1"/>
                  <p:nvPr/>
                </p:nvSpPr>
                <p:spPr>
                  <a:xfrm>
                    <a:off x="3300435" y="93865"/>
                    <a:ext cx="465191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GB" sz="28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en-CA" sz="2800" dirty="0"/>
                  </a:p>
                </p:txBody>
              </p:sp>
            </mc:Choice>
            <mc:Fallback xmlns="">
              <p:sp>
                <p:nvSpPr>
                  <p:cNvPr id="43" name="TextBox 42">
                    <a:extLst>
                      <a:ext uri="{FF2B5EF4-FFF2-40B4-BE49-F238E27FC236}">
                        <a16:creationId xmlns:a16="http://schemas.microsoft.com/office/drawing/2014/main" id="{7287130D-39B9-DD76-9A11-C1D3B358AE5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300435" y="93865"/>
                    <a:ext cx="465191" cy="523220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F76E0AAB-FF8E-7086-9419-FA12011AF76C}"/>
              </a:ext>
            </a:extLst>
          </p:cNvPr>
          <p:cNvGrpSpPr/>
          <p:nvPr/>
        </p:nvGrpSpPr>
        <p:grpSpPr>
          <a:xfrm>
            <a:off x="8356904" y="1372668"/>
            <a:ext cx="1089551" cy="1593366"/>
            <a:chOff x="7796461" y="1372668"/>
            <a:chExt cx="1089551" cy="1593366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CCF1D549-6DB0-5315-6E66-3D09842C0867}"/>
                </a:ext>
              </a:extLst>
            </p:cNvPr>
            <p:cNvSpPr/>
            <p:nvPr/>
          </p:nvSpPr>
          <p:spPr>
            <a:xfrm>
              <a:off x="7796461" y="1813923"/>
              <a:ext cx="613881" cy="1152111"/>
            </a:xfrm>
            <a:prstGeom prst="rect">
              <a:avLst/>
            </a:prstGeom>
            <a:solidFill>
              <a:srgbClr val="00B0F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0055F6AE-52C5-3D60-FF0E-A9348A5EE105}"/>
                </a:ext>
              </a:extLst>
            </p:cNvPr>
            <p:cNvGrpSpPr/>
            <p:nvPr/>
          </p:nvGrpSpPr>
          <p:grpSpPr>
            <a:xfrm>
              <a:off x="8218354" y="1372668"/>
              <a:ext cx="667658" cy="611771"/>
              <a:chOff x="3212244" y="33103"/>
              <a:chExt cx="667658" cy="611771"/>
            </a:xfrm>
          </p:grpSpPr>
          <p:sp>
            <p:nvSpPr>
              <p:cNvPr id="46" name="Arrow: Down 45">
                <a:extLst>
                  <a:ext uri="{FF2B5EF4-FFF2-40B4-BE49-F238E27FC236}">
                    <a16:creationId xmlns:a16="http://schemas.microsoft.com/office/drawing/2014/main" id="{0BF3A167-AE06-3E4B-1E8D-A0BD6F0EEFB2}"/>
                  </a:ext>
                </a:extLst>
              </p:cNvPr>
              <p:cNvSpPr/>
              <p:nvPr/>
            </p:nvSpPr>
            <p:spPr>
              <a:xfrm rot="2700000">
                <a:off x="3240187" y="5160"/>
                <a:ext cx="611771" cy="667658"/>
              </a:xfrm>
              <a:prstGeom prst="downArrow">
                <a:avLst/>
              </a:prstGeom>
              <a:solidFill>
                <a:srgbClr val="00B0F0"/>
              </a:solidFill>
              <a:ln w="381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7" name="TextBox 46">
                    <a:extLst>
                      <a:ext uri="{FF2B5EF4-FFF2-40B4-BE49-F238E27FC236}">
                        <a16:creationId xmlns:a16="http://schemas.microsoft.com/office/drawing/2014/main" id="{4A9B8E3F-39F0-BE28-20A2-05F62667A012}"/>
                      </a:ext>
                    </a:extLst>
                  </p:cNvPr>
                  <p:cNvSpPr txBox="1"/>
                  <p:nvPr/>
                </p:nvSpPr>
                <p:spPr>
                  <a:xfrm>
                    <a:off x="3300435" y="93865"/>
                    <a:ext cx="465191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GB" sz="2800" b="0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en-CA" sz="2800" dirty="0"/>
                  </a:p>
                </p:txBody>
              </p:sp>
            </mc:Choice>
            <mc:Fallback xmlns="">
              <p:sp>
                <p:nvSpPr>
                  <p:cNvPr id="47" name="TextBox 46">
                    <a:extLst>
                      <a:ext uri="{FF2B5EF4-FFF2-40B4-BE49-F238E27FC236}">
                        <a16:creationId xmlns:a16="http://schemas.microsoft.com/office/drawing/2014/main" id="{4A9B8E3F-39F0-BE28-20A2-05F62667A01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300435" y="93865"/>
                    <a:ext cx="465191" cy="523220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2CB40B32-A670-D476-E4A8-38B215D34E0D}"/>
                  </a:ext>
                </a:extLst>
              </p:cNvPr>
              <p:cNvSpPr txBox="1"/>
              <p:nvPr/>
            </p:nvSpPr>
            <p:spPr>
              <a:xfrm>
                <a:off x="4639738" y="5371154"/>
                <a:ext cx="5554380" cy="14624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CA" sz="3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600" i="1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CA" sz="3600" i="1">
                              <a:latin typeface="Cambria Math" panose="02040503050406030204" pitchFamily="18" charset="0"/>
                            </a:rPr>
                            <m:t>,+</m:t>
                          </m:r>
                          <m:r>
                            <a:rPr lang="en-GB" sz="3600" i="1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CA" sz="3600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GB" sz="360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GB" sz="36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GB" sz="3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begChr m:val="|"/>
                        <m:endChr m:val="⟩"/>
                        <m:ctrlPr>
                          <a:rPr lang="en-CA" sz="3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3600" i="1">
                            <a:latin typeface="Cambria Math" panose="02040503050406030204" pitchFamily="18" charset="0"/>
                          </a:rPr>
                          <m:t>+1,</m:t>
                        </m:r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GB" sz="36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GB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GB" sz="36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GB" sz="3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begChr m:val="|"/>
                        <m:endChr m:val="⟩"/>
                        <m:ctrlPr>
                          <a:rPr lang="en-CA" sz="3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CA" sz="3600" i="1">
                            <a:latin typeface="Cambria Math" panose="02040503050406030204" pitchFamily="18" charset="0"/>
                          </a:rPr>
                          <m:t>,+1</m:t>
                        </m:r>
                      </m:e>
                    </m:d>
                  </m:oMath>
                </a14:m>
                <a:r>
                  <a:rPr lang="en-CA" sz="3600" i="1" dirty="0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2CB40B32-A670-D476-E4A8-38B215D34E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9738" y="5371154"/>
                <a:ext cx="5554380" cy="146245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6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B425CC5C-A36C-C8C9-6F06-16685E07E35D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647003" y="657000"/>
              <a:ext cx="6071400" cy="6171120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B425CC5C-A36C-C8C9-6F06-16685E07E35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637643" y="647640"/>
                <a:ext cx="6090120" cy="618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C0F50C26-8F33-408A-5F07-FE87ABD7D1BC}"/>
                  </a:ext>
                </a:extLst>
              </p:cNvPr>
              <p:cNvSpPr txBox="1"/>
              <p:nvPr/>
            </p:nvSpPr>
            <p:spPr>
              <a:xfrm>
                <a:off x="-48547" y="938463"/>
                <a:ext cx="1980156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CA" sz="3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38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8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GB" sz="38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sz="3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sz="38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8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GB" sz="38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sz="3800" b="0" i="1" dirty="0">
                  <a:solidFill>
                    <a:srgbClr val="0070C0"/>
                  </a:solidFill>
                  <a:latin typeface="Cambria Math" panose="02040503050406030204" pitchFamily="18" charset="0"/>
                </a:endParaRPr>
              </a:p>
              <a:p>
                <a:pPr algn="ctr"/>
                <a:r>
                  <a:rPr lang="en-GB" sz="3800" b="0" dirty="0"/>
                  <a:t> </a:t>
                </a:r>
                <a14:m>
                  <m:oMath xmlns:m="http://schemas.openxmlformats.org/officeDocument/2006/math">
                    <m:r>
                      <a:rPr lang="en-GB" sz="3800" b="0" i="1" smtClean="0">
                        <a:latin typeface="Cambria Math" panose="02040503050406030204" pitchFamily="18" charset="0"/>
                      </a:rPr>
                      <m:t>↓</m:t>
                    </m:r>
                  </m:oMath>
                </a14:m>
                <a:endParaRPr lang="en-CA" sz="38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C0F50C26-8F33-408A-5F07-FE87ABD7D1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8547" y="938463"/>
                <a:ext cx="1980156" cy="1261884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9" name="Table 58">
                <a:extLst>
                  <a:ext uri="{FF2B5EF4-FFF2-40B4-BE49-F238E27FC236}">
                    <a16:creationId xmlns:a16="http://schemas.microsoft.com/office/drawing/2014/main" id="{BA22FA31-6DE2-1EA4-6BF1-C4ABF6170F7D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53459" y="2130901"/>
              <a:ext cx="1834070" cy="7010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917035">
                      <a:extLst>
                        <a:ext uri="{9D8B030D-6E8A-4147-A177-3AD203B41FA5}">
                          <a16:colId xmlns:a16="http://schemas.microsoft.com/office/drawing/2014/main" val="2079297731"/>
                        </a:ext>
                      </a:extLst>
                    </a:gridCol>
                    <a:gridCol w="917035">
                      <a:extLst>
                        <a:ext uri="{9D8B030D-6E8A-4147-A177-3AD203B41FA5}">
                          <a16:colId xmlns:a16="http://schemas.microsoft.com/office/drawing/2014/main" val="2874244763"/>
                        </a:ext>
                      </a:extLst>
                    </a:gridCol>
                  </a:tblGrid>
                  <a:tr h="58526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4000" b="0" i="1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000" b="0" i="1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GB" sz="4000" b="0" i="1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4000" dirty="0">
                            <a:solidFill>
                              <a:srgbClr val="FF0066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40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0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GB" sz="40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4000" dirty="0">
                            <a:solidFill>
                              <a:srgbClr val="FF0066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3476934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9" name="Table 58">
                <a:extLst>
                  <a:ext uri="{FF2B5EF4-FFF2-40B4-BE49-F238E27FC236}">
                    <a16:creationId xmlns:a16="http://schemas.microsoft.com/office/drawing/2014/main" id="{BA22FA31-6DE2-1EA4-6BF1-C4ABF6170F7D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53459" y="2130901"/>
              <a:ext cx="1834070" cy="7010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917035">
                      <a:extLst>
                        <a:ext uri="{9D8B030D-6E8A-4147-A177-3AD203B41FA5}">
                          <a16:colId xmlns:a16="http://schemas.microsoft.com/office/drawing/2014/main" val="2079297731"/>
                        </a:ext>
                      </a:extLst>
                    </a:gridCol>
                    <a:gridCol w="917035">
                      <a:extLst>
                        <a:ext uri="{9D8B030D-6E8A-4147-A177-3AD203B41FA5}">
                          <a16:colId xmlns:a16="http://schemas.microsoft.com/office/drawing/2014/main" val="2874244763"/>
                        </a:ext>
                      </a:extLst>
                    </a:gridCol>
                  </a:tblGrid>
                  <a:tr h="7010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9"/>
                          <a:stretch>
                            <a:fillRect l="-662" t="-862" r="-101325" b="-17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9"/>
                          <a:stretch>
                            <a:fillRect l="-100662" t="-862" r="-1325" b="-172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34769345"/>
                      </a:ext>
                    </a:extLst>
                  </a:tr>
                </a:tbl>
              </a:graphicData>
            </a:graphic>
          </p:graphicFrame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56532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2895"/>
    </mc:Choice>
    <mc:Fallback xmlns="">
      <p:transition spd="slow" advTm="728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7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 animBg="1"/>
      <p:bldP spid="11" grpId="0"/>
      <p:bldP spid="48" grpId="0"/>
    </p:bld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74A6618-A47E-E350-76A8-2A2D2B627864}"/>
              </a:ext>
            </a:extLst>
          </p:cNvPr>
          <p:cNvCxnSpPr>
            <a:cxnSpLocks/>
          </p:cNvCxnSpPr>
          <p:nvPr/>
        </p:nvCxnSpPr>
        <p:spPr>
          <a:xfrm>
            <a:off x="4907280" y="0"/>
            <a:ext cx="0" cy="685800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5D65DA0-EEBE-9A0E-C603-4FA84A40D0BF}"/>
              </a:ext>
            </a:extLst>
          </p:cNvPr>
          <p:cNvSpPr txBox="1"/>
          <p:nvPr/>
        </p:nvSpPr>
        <p:spPr>
          <a:xfrm>
            <a:off x="4907280" y="84052"/>
            <a:ext cx="72847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5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“Vector Representation”</a:t>
            </a:r>
            <a:endParaRPr kumimoji="0" lang="en-CA" sz="5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7E78A33-B5C8-887E-12EC-B753A102C05D}"/>
                  </a:ext>
                </a:extLst>
              </p:cNvPr>
              <p:cNvSpPr txBox="1"/>
              <p:nvPr/>
            </p:nvSpPr>
            <p:spPr>
              <a:xfrm>
                <a:off x="4907280" y="1034985"/>
                <a:ext cx="7284720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4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Spin-1 Representation of </a:t>
                </a:r>
                <a14:m>
                  <m:oMath xmlns:m="http://schemas.openxmlformats.org/officeDocument/2006/math">
                    <m:r>
                      <a:rPr kumimoji="0" lang="en-GB" sz="4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𝔰𝔲</m:t>
                    </m:r>
                    <m:d>
                      <m:dPr>
                        <m:ctrlPr>
                          <a:rPr kumimoji="0" lang="en-GB" sz="4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GB" sz="4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e>
                    </m:d>
                  </m:oMath>
                </a14:m>
                <a:endParaRPr kumimoji="0" lang="en-CA" sz="4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7E78A33-B5C8-887E-12EC-B753A102C0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7280" y="1034985"/>
                <a:ext cx="7284720" cy="769441"/>
              </a:xfrm>
              <a:prstGeom prst="rect">
                <a:avLst/>
              </a:prstGeom>
              <a:blipFill>
                <a:blip r:embed="rId3"/>
                <a:stretch>
                  <a:fillRect l="-2929" t="-16667" b="-3730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1" name="Group 30">
            <a:extLst>
              <a:ext uri="{FF2B5EF4-FFF2-40B4-BE49-F238E27FC236}">
                <a16:creationId xmlns:a16="http://schemas.microsoft.com/office/drawing/2014/main" id="{9E4482AA-0626-6CC6-C0D7-99EE8183654C}"/>
              </a:ext>
            </a:extLst>
          </p:cNvPr>
          <p:cNvGrpSpPr/>
          <p:nvPr/>
        </p:nvGrpSpPr>
        <p:grpSpPr>
          <a:xfrm>
            <a:off x="83821" y="3965287"/>
            <a:ext cx="4666938" cy="2385269"/>
            <a:chOff x="83821" y="3965287"/>
            <a:chExt cx="4666938" cy="2385269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CADCA17-B7A4-0042-8EEB-9482421E48C2}"/>
                </a:ext>
              </a:extLst>
            </p:cNvPr>
            <p:cNvSpPr txBox="1"/>
            <p:nvPr/>
          </p:nvSpPr>
          <p:spPr>
            <a:xfrm>
              <a:off x="83821" y="3965287"/>
              <a:ext cx="363474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6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“Vectors”</a:t>
              </a:r>
              <a:endParaRPr kumimoji="0" lang="en-CA" sz="6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786E399-DC54-D3DF-580E-D80479427258}"/>
                </a:ext>
              </a:extLst>
            </p:cNvPr>
            <p:cNvSpPr txBox="1"/>
            <p:nvPr/>
          </p:nvSpPr>
          <p:spPr>
            <a:xfrm>
              <a:off x="1463040" y="5242560"/>
              <a:ext cx="3287719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6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“States”</a:t>
              </a:r>
              <a:endParaRPr kumimoji="0" lang="en-CA" sz="6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7E2FAB9-97BB-C3E3-6CB0-81E630607BD8}"/>
                  </a:ext>
                </a:extLst>
              </p:cNvPr>
              <p:cNvSpPr txBox="1"/>
              <p:nvPr/>
            </p:nvSpPr>
            <p:spPr>
              <a:xfrm>
                <a:off x="350828" y="381416"/>
                <a:ext cx="1437849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kumimoji="0" lang="en-GB" sz="8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GB" sz="8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↑</m:t>
                          </m:r>
                        </m:e>
                      </m:d>
                    </m:oMath>
                  </m:oMathPara>
                </a14:m>
                <a:endParaRPr kumimoji="0" lang="en-CA" sz="8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7E2FAB9-97BB-C3E3-6CB0-81E630607B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828" y="381416"/>
                <a:ext cx="1437849" cy="132343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33FCE99-D8AE-E2A6-D8AA-AB87BDF9EBA3}"/>
                  </a:ext>
                </a:extLst>
              </p:cNvPr>
              <p:cNvSpPr txBox="1"/>
              <p:nvPr/>
            </p:nvSpPr>
            <p:spPr>
              <a:xfrm>
                <a:off x="2677501" y="953720"/>
                <a:ext cx="1882760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kumimoji="0" lang="en-GB" sz="8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GB" sz="8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↓</m:t>
                          </m:r>
                          <m:r>
                            <a:rPr kumimoji="0" lang="en-GB" sz="8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↑</m:t>
                          </m:r>
                        </m:e>
                      </m:d>
                    </m:oMath>
                  </m:oMathPara>
                </a14:m>
                <a:endParaRPr kumimoji="0" lang="en-CA" sz="8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33FCE99-D8AE-E2A6-D8AA-AB87BDF9EB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7501" y="953720"/>
                <a:ext cx="1882760" cy="132343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04E3A0C-E6E2-5CAC-B090-2E45163FDA68}"/>
                  </a:ext>
                </a:extLst>
              </p:cNvPr>
              <p:cNvSpPr txBox="1"/>
              <p:nvPr/>
            </p:nvSpPr>
            <p:spPr>
              <a:xfrm>
                <a:off x="594359" y="2277159"/>
                <a:ext cx="2370061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kumimoji="0" lang="en-GB" sz="8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GB" sz="8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↓</m:t>
                          </m:r>
                          <m:r>
                            <a:rPr kumimoji="0" lang="en-GB" sz="8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↑</m:t>
                          </m:r>
                          <m:r>
                            <a:rPr kumimoji="0" lang="en-GB" sz="8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↓</m:t>
                          </m:r>
                        </m:e>
                      </m:d>
                    </m:oMath>
                  </m:oMathPara>
                </a14:m>
                <a:endParaRPr kumimoji="0" lang="en-CA" sz="8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04E3A0C-E6E2-5CAC-B090-2E45163FDA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359" y="2277159"/>
                <a:ext cx="2370061" cy="132343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0" name="Group 29">
            <a:extLst>
              <a:ext uri="{FF2B5EF4-FFF2-40B4-BE49-F238E27FC236}">
                <a16:creationId xmlns:a16="http://schemas.microsoft.com/office/drawing/2014/main" id="{D41ECEC0-BD72-C5A1-BA4B-1C3138E74773}"/>
              </a:ext>
            </a:extLst>
          </p:cNvPr>
          <p:cNvGrpSpPr/>
          <p:nvPr/>
        </p:nvGrpSpPr>
        <p:grpSpPr>
          <a:xfrm>
            <a:off x="5661421" y="1867673"/>
            <a:ext cx="5792629" cy="4879227"/>
            <a:chOff x="5379643" y="1924823"/>
            <a:chExt cx="5792629" cy="487922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64538DF3-5929-1387-14AF-B4512558926A}"/>
                    </a:ext>
                  </a:extLst>
                </p:cNvPr>
                <p:cNvSpPr txBox="1"/>
                <p:nvPr/>
              </p:nvSpPr>
              <p:spPr>
                <a:xfrm>
                  <a:off x="5379643" y="1924823"/>
                  <a:ext cx="5119925" cy="155734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kumimoji="0" lang="en-GB" sz="4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GB" sz="4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𝑔</m:t>
                          </m:r>
                        </m:e>
                        <m:sub>
                          <m:r>
                            <a:rPr kumimoji="0" lang="en-GB" sz="4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𝑦𝑧</m:t>
                          </m:r>
                        </m:sub>
                      </m:sSub>
                      <m:r>
                        <a:rPr kumimoji="0" lang="en-GB" sz="4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</m:oMath>
                  </a14:m>
                  <a:r>
                    <a:rPr kumimoji="0" lang="en-GB" sz="3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 Light" panose="020F0302020204030204"/>
                      <a:ea typeface="+mn-ea"/>
                      <a:cs typeface="+mn-cs"/>
                    </a:rPr>
                    <a:t>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kumimoji="0" lang="en-CA" sz="3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GB" sz="3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kumimoji="0" lang="en-GB" sz="3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radPr>
                            <m:deg/>
                            <m:e>
                              <m:r>
                                <a:rPr kumimoji="0" lang="en-GB" sz="3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kumimoji="0" lang="en-GB" sz="3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kumimoji="0" lang="en-GB" sz="3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0" lang="en-GB" sz="36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kumimoji="0" lang="en-CA" sz="36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−</m:t>
                                </m:r>
                                <m:r>
                                  <a:rPr kumimoji="0" lang="en-GB" sz="36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kumimoji="0" lang="en-GB" sz="36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kumimoji="0" lang="en-CA" sz="36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−</m:t>
                                </m:r>
                                <m:r>
                                  <a:rPr kumimoji="0" lang="en-GB" sz="36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kumimoji="0" lang="en-GB" sz="36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kumimoji="0" lang="en-CA" sz="36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−</m:t>
                                </m:r>
                                <m:r>
                                  <a:rPr kumimoji="0" lang="en-GB" sz="36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kumimoji="0" lang="en-GB" sz="36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kumimoji="0" lang="en-CA" sz="36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−</m:t>
                                </m:r>
                                <m:r>
                                  <a:rPr kumimoji="0" lang="en-GB" sz="36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kumimoji="0" lang="en-GB" sz="36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a14:m>
                  <a:r>
                    <a:rPr kumimoji="0" lang="en-CA" sz="3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64538DF3-5929-1387-14AF-B4512558926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9643" y="1924823"/>
                  <a:ext cx="5119925" cy="1557349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DC3CA77E-D2BB-692B-2FFD-EF6B1376512F}"/>
                    </a:ext>
                  </a:extLst>
                </p:cNvPr>
                <p:cNvSpPr txBox="1"/>
                <p:nvPr/>
              </p:nvSpPr>
              <p:spPr>
                <a:xfrm>
                  <a:off x="5379644" y="3576464"/>
                  <a:ext cx="5792628" cy="156664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kumimoji="0" lang="en-GB" sz="4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GB" sz="4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𝑔</m:t>
                          </m:r>
                        </m:e>
                        <m:sub>
                          <m:r>
                            <a:rPr kumimoji="0" lang="en-GB" sz="4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𝑧𝑥</m:t>
                          </m:r>
                        </m:sub>
                      </m:sSub>
                      <m:r>
                        <a:rPr kumimoji="0" lang="en-GB" sz="4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</m:oMath>
                  </a14:m>
                  <a:r>
                    <a:rPr kumimoji="0" lang="en-GB" sz="3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 Light" panose="020F0302020204030204"/>
                      <a:ea typeface="+mn-ea"/>
                      <a:cs typeface="+mn-cs"/>
                    </a:rPr>
                    <a:t>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kumimoji="0" lang="en-CA" sz="3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CA" sz="3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kumimoji="0" lang="en-GB" sz="3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radPr>
                            <m:deg/>
                            <m:e>
                              <m:r>
                                <a:rPr kumimoji="0" lang="en-GB" sz="3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kumimoji="0" lang="en-GB" sz="3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kumimoji="0" lang="en-GB" sz="3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0" lang="en-GB" sz="36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kumimoji="0" lang="en-CA" sz="36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kumimoji="0" lang="en-GB" sz="36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kumimoji="0" lang="en-CA" sz="36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+1</m:t>
                                </m:r>
                              </m:e>
                              <m:e>
                                <m:r>
                                  <a:rPr kumimoji="0" lang="en-GB" sz="36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kumimoji="0" lang="en-CA" sz="36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kumimoji="0" lang="en-GB" sz="36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kumimoji="0" lang="en-CA" sz="36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+1</m:t>
                                </m:r>
                              </m:e>
                              <m:e>
                                <m:r>
                                  <a:rPr kumimoji="0" lang="en-GB" sz="36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a14:m>
                  <a:r>
                    <a:rPr kumimoji="0" lang="en-CA" sz="3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DC3CA77E-D2BB-692B-2FFD-EF6B1376512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9644" y="3576464"/>
                  <a:ext cx="5792628" cy="1566647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62722C22-7210-A445-EB5A-561C396AC648}"/>
                    </a:ext>
                  </a:extLst>
                </p:cNvPr>
                <p:cNvSpPr txBox="1"/>
                <p:nvPr/>
              </p:nvSpPr>
              <p:spPr>
                <a:xfrm>
                  <a:off x="5379644" y="5237403"/>
                  <a:ext cx="5119925" cy="156664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kumimoji="0" lang="en-GB" sz="4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GB" sz="4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𝑔</m:t>
                          </m:r>
                        </m:e>
                        <m:sub>
                          <m:r>
                            <a:rPr kumimoji="0" lang="en-GB" sz="4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𝑥𝑦</m:t>
                          </m:r>
                        </m:sub>
                      </m:sSub>
                      <m:r>
                        <a:rPr kumimoji="0" lang="en-GB" sz="4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</m:oMath>
                  </a14:m>
                  <a:r>
                    <a:rPr kumimoji="0" lang="en-GB" sz="3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 Light" panose="020F0302020204030204"/>
                      <a:ea typeface="+mn-ea"/>
                      <a:cs typeface="+mn-cs"/>
                    </a:rPr>
                    <a:t>     </a:t>
                  </a:r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kumimoji="0" lang="en-GB" sz="3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kumimoji="0" lang="en-GB" sz="3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mPr>
                            <m:mr>
                              <m:e>
                                <m:r>
                                  <a:rPr kumimoji="0" lang="en-CA" sz="36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−</m:t>
                                </m:r>
                                <m:r>
                                  <a:rPr kumimoji="0" lang="en-CA" sz="36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kumimoji="0" lang="en-CA" sz="36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kumimoji="0" lang="en-GB" sz="36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kumimoji="0" lang="en-CA" sz="36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kumimoji="0" lang="en-GB" sz="36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kumimoji="0" lang="en-CA" sz="36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kumimoji="0" lang="en-GB" sz="36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kumimoji="0" lang="en-CA" sz="36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kumimoji="0" lang="en-CA" sz="36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+</m:t>
                                </m:r>
                                <m:r>
                                  <a:rPr kumimoji="0" lang="en-CA" sz="36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𝑖</m:t>
                                </m:r>
                              </m:e>
                            </m:mr>
                          </m:m>
                        </m:e>
                      </m:d>
                    </m:oMath>
                  </a14:m>
                  <a:r>
                    <a:rPr kumimoji="0" lang="en-CA" sz="3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62722C22-7210-A445-EB5A-561C396AC64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9644" y="5237403"/>
                  <a:ext cx="5119925" cy="1566647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custDataLst>
      <p:tags r:id="rId1"/>
    </p:custDataLst>
    <p:extLst>
      <p:ext uri="{BB962C8B-B14F-4D97-AF65-F5344CB8AC3E}">
        <p14:creationId xmlns:p14="http://schemas.microsoft.com/office/powerpoint/2010/main" val="1484543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558"/>
    </mc:Choice>
    <mc:Fallback xmlns="">
      <p:transition spd="slow" advTm="655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9" grpId="0"/>
    </p:bld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E0F4912C-8228-33B9-4369-A40E6DDB0B4A}"/>
              </a:ext>
            </a:extLst>
          </p:cNvPr>
          <p:cNvGrpSpPr/>
          <p:nvPr/>
        </p:nvGrpSpPr>
        <p:grpSpPr>
          <a:xfrm>
            <a:off x="6337299" y="125258"/>
            <a:ext cx="5651501" cy="3252942"/>
            <a:chOff x="6337299" y="150658"/>
            <a:chExt cx="5651501" cy="325294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24043FA5-3A84-CBEC-0271-F8DA5D0C1838}"/>
                    </a:ext>
                  </a:extLst>
                </p:cNvPr>
                <p:cNvSpPr txBox="1"/>
                <p:nvPr/>
              </p:nvSpPr>
              <p:spPr>
                <a:xfrm>
                  <a:off x="6345263" y="150658"/>
                  <a:ext cx="5643537" cy="223016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⟩"/>
                            <m:ctrlPr>
                              <a:rPr lang="en-CA" sz="40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4000" b="0" i="1" smtClean="0">
                                <a:solidFill>
                                  <a:srgbClr val="FF0066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CA" sz="40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CA" sz="40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e>
                        </m:d>
                        <m:r>
                          <a:rPr lang="en-CA" sz="4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|"/>
                            <m:endChr m:val="⟩"/>
                            <m:ctrlPr>
                              <a:rPr lang="en-CA" sz="4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4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↑↑</m:t>
                            </m:r>
                          </m:e>
                        </m:d>
                      </m:oMath>
                    </m:oMathPara>
                  </a14:m>
                  <a:endParaRPr lang="en-CA" sz="4000" b="0" i="1" dirty="0">
                    <a:latin typeface="Cambria Math" panose="02040503050406030204" pitchFamily="18" charset="0"/>
                  </a:endParaRPr>
                </a:p>
                <a:p>
                  <a14:m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CA" sz="4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4000" i="1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CA" sz="4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CA" sz="4000" b="0" i="1" smtClean="0">
                              <a:latin typeface="Cambria Math" panose="02040503050406030204" pitchFamily="18" charset="0"/>
                            </a:rPr>
                            <m:t>  0  </m:t>
                          </m:r>
                        </m:e>
                      </m:d>
                      <m:r>
                        <a:rPr lang="en-CA" sz="40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CA" sz="4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sz="4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CA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CA" sz="4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d>
                        <m:dPr>
                          <m:ctrlPr>
                            <a:rPr lang="en-CA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⟩"/>
                              <m:ctrlPr>
                                <a:rPr lang="en-CA" sz="4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4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↓</m:t>
                              </m:r>
                              <m:r>
                                <a:rPr lang="en-GB" sz="4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↑</m:t>
                              </m:r>
                            </m:e>
                          </m:d>
                          <m:r>
                            <a:rPr lang="en-CA" sz="4000" i="1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|"/>
                              <m:endChr m:val="⟩"/>
                              <m:ctrlPr>
                                <a:rPr lang="en-CA" sz="4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4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↑</m:t>
                              </m:r>
                              <m:r>
                                <a:rPr lang="en-GB" sz="4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↓</m:t>
                              </m:r>
                            </m:e>
                          </m:d>
                        </m:e>
                      </m:d>
                    </m:oMath>
                  </a14:m>
                  <a:r>
                    <a:rPr lang="en-CA" sz="4000" dirty="0"/>
                    <a:t> 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⟩"/>
                            <m:ctrlPr>
                              <a:rPr lang="en-CA" sz="40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4000" b="0" i="1" smtClean="0">
                                <a:solidFill>
                                  <a:srgbClr val="FF0066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CA" sz="40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CA" sz="40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|"/>
                            <m:endChr m:val="⟩"/>
                            <m:ctrlPr>
                              <a:rPr lang="en-CA" sz="4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4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↓↓</m:t>
                            </m:r>
                          </m:e>
                        </m:d>
                      </m:oMath>
                    </m:oMathPara>
                  </a14:m>
                  <a:endParaRPr lang="en-CA" sz="4000" dirty="0"/>
                </a:p>
              </p:txBody>
            </p:sp>
          </mc:Choice>
          <mc:Fallback xmlns="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24043FA5-3A84-CBEC-0271-F8DA5D0C183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45263" y="150658"/>
                  <a:ext cx="5643537" cy="223016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98B9AAFA-B2C4-8335-B434-024A02548B27}"/>
                    </a:ext>
                  </a:extLst>
                </p:cNvPr>
                <p:cNvSpPr txBox="1"/>
                <p:nvPr/>
              </p:nvSpPr>
              <p:spPr>
                <a:xfrm>
                  <a:off x="6345263" y="2379144"/>
                  <a:ext cx="5643537" cy="99905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CA" sz="4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4000" b="0" i="1" smtClean="0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CA" sz="4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CA" sz="4000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CA" sz="4000" i="1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CA" sz="4000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</m:e>
                      </m:d>
                      <m:r>
                        <a:rPr lang="en-CA" sz="40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CA" sz="4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sz="4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CA" sz="40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CA" sz="4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d>
                        <m:dPr>
                          <m:ctrlPr>
                            <a:rPr lang="en-CA" sz="4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⟩"/>
                              <m:ctrlPr>
                                <a:rPr lang="en-CA" sz="4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4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↓</m:t>
                              </m:r>
                              <m:r>
                                <a:rPr lang="en-GB" sz="4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↑</m:t>
                              </m:r>
                            </m:e>
                          </m:d>
                          <m:r>
                            <a:rPr lang="en-CA" sz="4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begChr m:val="|"/>
                              <m:endChr m:val="⟩"/>
                              <m:ctrlPr>
                                <a:rPr lang="en-CA" sz="4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4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↑</m:t>
                              </m:r>
                              <m:r>
                                <a:rPr lang="en-GB" sz="4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↓</m:t>
                              </m:r>
                            </m:e>
                          </m:d>
                        </m:e>
                      </m:d>
                    </m:oMath>
                  </a14:m>
                  <a:r>
                    <a:rPr lang="en-CA" sz="4000" dirty="0"/>
                    <a:t>  </a:t>
                  </a:r>
                </a:p>
              </p:txBody>
            </p:sp>
          </mc:Choice>
          <mc:Fallback xmlns="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98B9AAFA-B2C4-8335-B434-024A02548B2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45263" y="2379144"/>
                  <a:ext cx="5643537" cy="999056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98E3A02-4F11-E2DD-4528-C182BB7A0C29}"/>
                </a:ext>
              </a:extLst>
            </p:cNvPr>
            <p:cNvSpPr/>
            <p:nvPr/>
          </p:nvSpPr>
          <p:spPr>
            <a:xfrm>
              <a:off x="6337299" y="150658"/>
              <a:ext cx="5643537" cy="3252942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0549B17-8431-62C7-08C5-E46DCBAE3A4D}"/>
                  </a:ext>
                </a:extLst>
              </p:cNvPr>
              <p:cNvSpPr txBox="1"/>
              <p:nvPr/>
            </p:nvSpPr>
            <p:spPr>
              <a:xfrm>
                <a:off x="300037" y="3896043"/>
                <a:ext cx="11518902" cy="25545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8000" dirty="0"/>
                  <a:t>Next video:</a:t>
                </a:r>
                <a:br>
                  <a:rPr lang="en-GB" sz="8000" dirty="0"/>
                </a:br>
                <a:r>
                  <a:rPr lang="en-GB" sz="8000" dirty="0"/>
                  <a:t>representations of </a:t>
                </a:r>
                <a14:m>
                  <m:oMath xmlns:m="http://schemas.openxmlformats.org/officeDocument/2006/math">
                    <m:r>
                      <a:rPr lang="en-GB" sz="8000" b="0" i="1" smtClean="0">
                        <a:latin typeface="Cambria Math" panose="02040503050406030204" pitchFamily="18" charset="0"/>
                      </a:rPr>
                      <m:t>𝔰𝔩</m:t>
                    </m:r>
                    <m:d>
                      <m:dPr>
                        <m:ctrlPr>
                          <a:rPr lang="en-GB" sz="8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8000" b="0" i="1" smtClean="0">
                            <a:latin typeface="Cambria Math" panose="02040503050406030204" pitchFamily="18" charset="0"/>
                          </a:rPr>
                          <m:t>2,</m:t>
                        </m:r>
                        <m:r>
                          <a:rPr lang="en-GB" sz="8000" b="0" i="1" smtClean="0">
                            <a:latin typeface="Cambria Math" panose="02040503050406030204" pitchFamily="18" charset="0"/>
                          </a:rPr>
                          <m:t>ℂ</m:t>
                        </m:r>
                      </m:e>
                    </m:d>
                  </m:oMath>
                </a14:m>
                <a:endParaRPr lang="en-CA" sz="8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0549B17-8431-62C7-08C5-E46DCBAE3A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037" y="3896043"/>
                <a:ext cx="11518902" cy="2554545"/>
              </a:xfrm>
              <a:prstGeom prst="rect">
                <a:avLst/>
              </a:prstGeom>
              <a:blipFill>
                <a:blip r:embed="rId5"/>
                <a:stretch>
                  <a:fillRect l="-2646" t="-10263" b="-2148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48C2A16-8587-F657-0CBF-98384E93EE80}"/>
              </a:ext>
            </a:extLst>
          </p:cNvPr>
          <p:cNvCxnSpPr>
            <a:cxnSpLocks/>
          </p:cNvCxnSpPr>
          <p:nvPr/>
        </p:nvCxnSpPr>
        <p:spPr>
          <a:xfrm>
            <a:off x="0" y="3500438"/>
            <a:ext cx="12192000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7737169-A60C-8084-DC5F-24AE31E9434D}"/>
                  </a:ext>
                </a:extLst>
              </p:cNvPr>
              <p:cNvSpPr txBox="1"/>
              <p:nvPr/>
            </p:nvSpPr>
            <p:spPr>
              <a:xfrm>
                <a:off x="193674" y="229612"/>
                <a:ext cx="5880102" cy="3046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6000" dirty="0"/>
                  <a:t>Tensor Product representations of </a:t>
                </a:r>
                <a14:m>
                  <m:oMath xmlns:m="http://schemas.openxmlformats.org/officeDocument/2006/math">
                    <m:r>
                      <a:rPr lang="en-GB" sz="7200" b="0" i="1" smtClean="0">
                        <a:latin typeface="Cambria Math" panose="02040503050406030204" pitchFamily="18" charset="0"/>
                      </a:rPr>
                      <m:t>𝔰𝔲</m:t>
                    </m:r>
                    <m:d>
                      <m:dPr>
                        <m:ctrlPr>
                          <a:rPr lang="en-GB" sz="7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7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</m:oMath>
                </a14:m>
                <a:endParaRPr lang="en-CA" sz="60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7737169-A60C-8084-DC5F-24AE31E943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674" y="229612"/>
                <a:ext cx="5880102" cy="3046988"/>
              </a:xfrm>
              <a:prstGeom prst="rect">
                <a:avLst/>
              </a:prstGeom>
              <a:blipFill>
                <a:blip r:embed="rId6"/>
                <a:stretch>
                  <a:fillRect l="-6224" t="-6200" r="-902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663754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240"/>
    </mc:Choice>
    <mc:Fallback xmlns="">
      <p:transition spd="slow" advTm="102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9C07728-C695-23E5-2AEA-0F756E97988A}"/>
                  </a:ext>
                </a:extLst>
              </p:cNvPr>
              <p:cNvSpPr txBox="1"/>
              <p:nvPr/>
            </p:nvSpPr>
            <p:spPr>
              <a:xfrm>
                <a:off x="460790" y="0"/>
                <a:ext cx="12192000" cy="1862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GB" sz="115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brk m:alnAt="7"/>
                            </m:rPr>
                            <a:rPr lang="en-CA" sz="115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GB" sz="115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⊕</m:t>
                          </m:r>
                          <m:r>
                            <m:rPr>
                              <m:brk m:alnAt="7"/>
                            </m:rPr>
                            <a:rPr lang="en-CA" sz="115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</m:d>
                      <m:r>
                        <a:rPr lang="en-GB" sz="115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en-GB" sz="115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GB" sz="115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115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  <m:r>
                            <a:rPr lang="en-GB" sz="11500" i="1">
                              <a:latin typeface="Cambria Math" panose="02040503050406030204" pitchFamily="18" charset="0"/>
                            </a:rPr>
                            <m:t>⊕</m:t>
                          </m:r>
                          <m:acc>
                            <m:accPr>
                              <m:chr m:val="⃗"/>
                              <m:ctrlPr>
                                <a:rPr lang="en-GB" sz="115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115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CA" sz="115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9C07728-C695-23E5-2AEA-0F756E9798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790" y="0"/>
                <a:ext cx="12192000" cy="186204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8D35FF0-DC3F-51F7-FFF6-DBED09EC24DD}"/>
                  </a:ext>
                </a:extLst>
              </p:cNvPr>
              <p:cNvSpPr txBox="1"/>
              <p:nvPr/>
            </p:nvSpPr>
            <p:spPr>
              <a:xfrm>
                <a:off x="8252787" y="1913184"/>
                <a:ext cx="1929914" cy="48159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6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GB" sz="6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p>
                                <m:sSupPr>
                                  <m:ctrlPr>
                                    <a:rPr lang="en-GB" sz="66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66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p>
                                  <m:r>
                                    <a:rPr lang="en-GB" sz="66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en-GB" sz="66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66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p>
                                  <m:r>
                                    <a:rPr lang="en-CA" sz="66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en-GB" sz="66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66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p>
                                  <m:r>
                                    <a:rPr lang="en-CA" sz="66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en-GB" sz="6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6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p>
                                  <m:r>
                                    <a:rPr lang="en-GB" sz="6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en-GB" sz="6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6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p>
                                  <m:r>
                                    <a:rPr lang="en-GB" sz="6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p>
                              </m:sSup>
                            </m:e>
                          </m:eqArr>
                        </m:e>
                      </m:d>
                    </m:oMath>
                  </m:oMathPara>
                </a14:m>
                <a:endParaRPr lang="en-CA" sz="66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8D35FF0-DC3F-51F7-FFF6-DBED09EC24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2787" y="1913184"/>
                <a:ext cx="1929914" cy="481593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" name="Group 22">
            <a:extLst>
              <a:ext uri="{FF2B5EF4-FFF2-40B4-BE49-F238E27FC236}">
                <a16:creationId xmlns:a16="http://schemas.microsoft.com/office/drawing/2014/main" id="{3E6479EA-025A-03CE-480C-8538126232B5}"/>
              </a:ext>
            </a:extLst>
          </p:cNvPr>
          <p:cNvGrpSpPr/>
          <p:nvPr/>
        </p:nvGrpSpPr>
        <p:grpSpPr>
          <a:xfrm>
            <a:off x="1" y="1862048"/>
            <a:ext cx="7414985" cy="4918206"/>
            <a:chOff x="1" y="1862048"/>
            <a:chExt cx="7414985" cy="491820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36169870-1E0C-306B-097A-A088225DF9D0}"/>
                    </a:ext>
                  </a:extLst>
                </p:cNvPr>
                <p:cNvSpPr txBox="1"/>
                <p:nvPr/>
              </p:nvSpPr>
              <p:spPr>
                <a:xfrm>
                  <a:off x="4777014" y="1965025"/>
                  <a:ext cx="2637972" cy="277819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CA" sz="66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eqArr>
                                <m:eqArrPr>
                                  <m:ctrlPr>
                                    <a:rPr lang="en-GB" sz="6600" i="1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GB" sz="66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GB" sz="66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GB" sz="66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eqArr>
                            </m:e>
                            <m:e>
                              <m:eqArr>
                                <m:eqArrPr>
                                  <m:ctrlPr>
                                    <a:rPr lang="en-GB" sz="6600" i="1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GB" sz="66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GB" sz="66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GB" sz="66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eqArr>
                            </m:e>
                          </m:mr>
                        </m:m>
                      </m:oMath>
                    </m:oMathPara>
                  </a14:m>
                  <a:endParaRPr lang="en-CA" sz="66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36169870-1E0C-306B-097A-A088225DF9D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77014" y="1965025"/>
                  <a:ext cx="2637972" cy="2778196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4121C7F4-AA2D-8A1C-4A0E-61038C1DBECB}"/>
                    </a:ext>
                  </a:extLst>
                </p:cNvPr>
                <p:cNvSpPr txBox="1"/>
                <p:nvPr/>
              </p:nvSpPr>
              <p:spPr>
                <a:xfrm>
                  <a:off x="1" y="1862048"/>
                  <a:ext cx="7403690" cy="491820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CA" sz="5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CA" sz="5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3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CA" sz="54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sSubSup>
                                          <m:sSubSupPr>
                                            <m:ctrlPr>
                                              <a:rPr lang="en-CA" sz="5400" i="1">
                                                <a:solidFill>
                                                  <a:srgbClr val="00206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CA" sz="5400" i="1">
                                                <a:solidFill>
                                                  <a:srgbClr val="00206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𝐿</m:t>
                                            </m:r>
                                          </m:e>
                                          <m:sub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CA" sz="5400" i="1">
                                                <a:solidFill>
                                                  <a:srgbClr val="00206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sub>
                                          <m:sup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CA" sz="5400" i="1">
                                                <a:solidFill>
                                                  <a:srgbClr val="00206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sup>
                                        </m:sSubSup>
                                      </m:e>
                                      <m:e>
                                        <m:sSubSup>
                                          <m:sSubSupPr>
                                            <m:ctrlPr>
                                              <a:rPr lang="en-CA" sz="5400" i="1">
                                                <a:solidFill>
                                                  <a:srgbClr val="00206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CA" sz="5400" i="1">
                                                <a:solidFill>
                                                  <a:srgbClr val="00206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𝐿</m:t>
                                            </m:r>
                                          </m:e>
                                          <m:sub>
                                            <m:r>
                                              <a:rPr lang="en-CA" sz="5400" i="1">
                                                <a:solidFill>
                                                  <a:srgbClr val="00206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sub>
                                          <m:sup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CA" sz="5400" i="1">
                                                <a:solidFill>
                                                  <a:srgbClr val="00206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sup>
                                        </m:sSubSup>
                                      </m:e>
                                      <m:e>
                                        <m:sSubSup>
                                          <m:sSubSupPr>
                                            <m:ctrlPr>
                                              <a:rPr lang="en-CA" sz="5400" i="1">
                                                <a:solidFill>
                                                  <a:srgbClr val="00206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CA" sz="5400" i="1">
                                                <a:solidFill>
                                                  <a:srgbClr val="00206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𝐿</m:t>
                                            </m:r>
                                          </m:e>
                                          <m:sub>
                                            <m:r>
                                              <a:rPr lang="en-CA" sz="5400" i="1">
                                                <a:solidFill>
                                                  <a:srgbClr val="00206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𝑧</m:t>
                                            </m:r>
                                          </m:sub>
                                          <m:sup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CA" sz="5400" i="1">
                                                <a:solidFill>
                                                  <a:srgbClr val="00206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sup>
                                        </m:sSubSup>
                                      </m:e>
                                    </m:mr>
                                    <m:mr>
                                      <m:e>
                                        <m:sSubSup>
                                          <m:sSubSupPr>
                                            <m:ctrlPr>
                                              <a:rPr lang="en-CA" sz="5400" i="1">
                                                <a:solidFill>
                                                  <a:srgbClr val="00206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CA" sz="5400" i="1">
                                                <a:solidFill>
                                                  <a:srgbClr val="00206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𝐿</m:t>
                                            </m:r>
                                          </m:e>
                                          <m:sub>
                                            <m:r>
                                              <a:rPr lang="en-CA" sz="5400" i="1">
                                                <a:solidFill>
                                                  <a:srgbClr val="00206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sub>
                                          <m:sup>
                                            <m:r>
                                              <a:rPr lang="en-CA" sz="5400" i="1">
                                                <a:solidFill>
                                                  <a:srgbClr val="00206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sup>
                                        </m:sSubSup>
                                      </m:e>
                                      <m:e>
                                        <m:sSubSup>
                                          <m:sSubSupPr>
                                            <m:ctrlPr>
                                              <a:rPr lang="en-CA" sz="5400" i="1">
                                                <a:solidFill>
                                                  <a:srgbClr val="00206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CA" sz="5400" i="1">
                                                <a:solidFill>
                                                  <a:srgbClr val="00206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𝐿</m:t>
                                            </m:r>
                                          </m:e>
                                          <m:sub>
                                            <m:r>
                                              <a:rPr lang="en-CA" sz="5400" i="1">
                                                <a:solidFill>
                                                  <a:srgbClr val="00206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sub>
                                          <m:sup>
                                            <m:r>
                                              <a:rPr lang="en-CA" sz="5400" i="1">
                                                <a:solidFill>
                                                  <a:srgbClr val="00206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sup>
                                        </m:sSubSup>
                                      </m:e>
                                      <m:e>
                                        <m:sSubSup>
                                          <m:sSubSupPr>
                                            <m:ctrlPr>
                                              <a:rPr lang="en-CA" sz="5400" i="1">
                                                <a:solidFill>
                                                  <a:srgbClr val="00206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CA" sz="5400" i="1">
                                                <a:solidFill>
                                                  <a:srgbClr val="00206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𝐿</m:t>
                                            </m:r>
                                          </m:e>
                                          <m:sub>
                                            <m:r>
                                              <a:rPr lang="en-CA" sz="5400" i="1">
                                                <a:solidFill>
                                                  <a:srgbClr val="00206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𝑧</m:t>
                                            </m:r>
                                          </m:sub>
                                          <m:sup>
                                            <m:r>
                                              <a:rPr lang="en-CA" sz="5400" i="1">
                                                <a:solidFill>
                                                  <a:srgbClr val="00206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sup>
                                        </m:sSubSup>
                                      </m:e>
                                    </m:mr>
                                    <m:mr>
                                      <m:e>
                                        <m:sSubSup>
                                          <m:sSubSupPr>
                                            <m:ctrlPr>
                                              <a:rPr lang="en-CA" sz="5400" i="1">
                                                <a:solidFill>
                                                  <a:srgbClr val="00206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CA" sz="5400" i="1">
                                                <a:solidFill>
                                                  <a:srgbClr val="00206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𝐿</m:t>
                                            </m:r>
                                          </m:e>
                                          <m:sub>
                                            <m:r>
                                              <a:rPr lang="en-CA" sz="5400" i="1">
                                                <a:solidFill>
                                                  <a:srgbClr val="00206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sub>
                                          <m:sup>
                                            <m:r>
                                              <a:rPr lang="en-CA" sz="5400" i="1">
                                                <a:solidFill>
                                                  <a:srgbClr val="00206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𝑧</m:t>
                                            </m:r>
                                          </m:sup>
                                        </m:sSubSup>
                                      </m:e>
                                      <m:e>
                                        <m:sSubSup>
                                          <m:sSubSupPr>
                                            <m:ctrlPr>
                                              <a:rPr lang="en-CA" sz="5400" i="1">
                                                <a:solidFill>
                                                  <a:srgbClr val="00206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CA" sz="5400" i="1">
                                                <a:solidFill>
                                                  <a:srgbClr val="00206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𝐿</m:t>
                                            </m:r>
                                          </m:e>
                                          <m:sub>
                                            <m:r>
                                              <a:rPr lang="en-CA" sz="5400" i="1">
                                                <a:solidFill>
                                                  <a:srgbClr val="00206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sub>
                                          <m:sup>
                                            <m:r>
                                              <a:rPr lang="en-CA" sz="5400" i="1">
                                                <a:solidFill>
                                                  <a:srgbClr val="00206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𝑧</m:t>
                                            </m:r>
                                          </m:sup>
                                        </m:sSubSup>
                                      </m:e>
                                      <m:e>
                                        <m:sSubSup>
                                          <m:sSubSupPr>
                                            <m:ctrlPr>
                                              <a:rPr lang="en-CA" sz="5400" i="1">
                                                <a:solidFill>
                                                  <a:srgbClr val="00206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CA" sz="5400" i="1">
                                                <a:solidFill>
                                                  <a:srgbClr val="00206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𝐿</m:t>
                                            </m:r>
                                          </m:e>
                                          <m:sub>
                                            <m:r>
                                              <a:rPr lang="en-CA" sz="5400" i="1">
                                                <a:solidFill>
                                                  <a:srgbClr val="00206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𝑧</m:t>
                                            </m:r>
                                          </m:sub>
                                          <m:sup>
                                            <m:r>
                                              <a:rPr lang="en-CA" sz="5400" i="1">
                                                <a:solidFill>
                                                  <a:srgbClr val="00206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𝑧</m:t>
                                            </m:r>
                                          </m:sup>
                                        </m:sSubSup>
                                      </m:e>
                                    </m:mr>
                                  </m:m>
                                </m:e>
                                <m:e/>
                              </m:mr>
                              <m:mr>
                                <m:e/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CA" sz="5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sSubSup>
                                          <m:sSubSupPr>
                                            <m:ctrlPr>
                                              <a:rPr lang="en-CA" sz="5400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CA" sz="5400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𝐾</m:t>
                                            </m:r>
                                          </m:e>
                                          <m:sub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CA" sz="5400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sub>
                                          <m:sup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CA" sz="5400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sup>
                                        </m:sSubSup>
                                      </m:e>
                                      <m:e>
                                        <m:sSubSup>
                                          <m:sSubSupPr>
                                            <m:ctrlPr>
                                              <a:rPr lang="en-CA" sz="5400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CA" sz="5400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𝐾</m:t>
                                            </m:r>
                                          </m:e>
                                          <m:sub>
                                            <m:r>
                                              <a:rPr lang="en-CA" sz="5400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𝑏</m:t>
                                            </m:r>
                                          </m:sub>
                                          <m:sup>
                                            <m:r>
                                              <a:rPr lang="en-CA" sz="5400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sup>
                                        </m:sSubSup>
                                      </m:e>
                                    </m:mr>
                                    <m:mr>
                                      <m:e>
                                        <m:sSubSup>
                                          <m:sSubSupPr>
                                            <m:ctrlPr>
                                              <a:rPr lang="en-CA" sz="5400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CA" sz="5400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𝐾</m:t>
                                            </m:r>
                                          </m:e>
                                          <m:sub>
                                            <m:r>
                                              <a:rPr lang="en-CA" sz="5400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sub>
                                          <m:sup>
                                            <m:r>
                                              <a:rPr lang="en-CA" sz="5400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𝑏</m:t>
                                            </m:r>
                                          </m:sup>
                                        </m:sSubSup>
                                      </m:e>
                                      <m:e>
                                        <m:sSubSup>
                                          <m:sSubSupPr>
                                            <m:ctrlPr>
                                              <a:rPr lang="en-CA" sz="5400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CA" sz="5400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𝐾</m:t>
                                            </m:r>
                                          </m:e>
                                          <m:sub>
                                            <m:r>
                                              <a:rPr lang="en-CA" sz="5400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𝑏</m:t>
                                            </m:r>
                                          </m:sub>
                                          <m:sup>
                                            <m:r>
                                              <a:rPr lang="en-CA" sz="5400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𝑏</m:t>
                                            </m:r>
                                          </m:sup>
                                        </m:sSubSup>
                                      </m:e>
                                    </m:mr>
                                  </m:m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CA" sz="5400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4121C7F4-AA2D-8A1C-4A0E-61038C1DBEC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" y="1862048"/>
                  <a:ext cx="7403690" cy="4918206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2F71CFB0-8576-B638-1BD2-096E4185FFC6}"/>
                    </a:ext>
                  </a:extLst>
                </p:cNvPr>
                <p:cNvSpPr txBox="1"/>
                <p:nvPr/>
              </p:nvSpPr>
              <p:spPr>
                <a:xfrm>
                  <a:off x="460790" y="4846198"/>
                  <a:ext cx="3550771" cy="178593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CA" sz="66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GB" sz="66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sz="66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sz="66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GB" sz="66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sz="66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sz="66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oMath>
                    </m:oMathPara>
                  </a14:m>
                  <a:endParaRPr lang="en-CA" sz="6600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2F71CFB0-8576-B638-1BD2-096E4185FFC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0790" y="4846198"/>
                  <a:ext cx="3550771" cy="1785938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D6E35F6-A982-F134-EEC5-6EE06C19A7BF}"/>
                </a:ext>
              </a:extLst>
            </p:cNvPr>
            <p:cNvCxnSpPr>
              <a:cxnSpLocks/>
            </p:cNvCxnSpPr>
            <p:nvPr/>
          </p:nvCxnSpPr>
          <p:spPr>
            <a:xfrm>
              <a:off x="304800" y="4865248"/>
              <a:ext cx="6625098" cy="0"/>
            </a:xfrm>
            <a:prstGeom prst="line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E165038-DD5F-86CB-7728-314799AC9D6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24798" y="1965025"/>
              <a:ext cx="0" cy="4667111"/>
            </a:xfrm>
            <a:prstGeom prst="line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8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AC758D7A-E4DA-2ADC-A86F-D5C8758CE500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4040" y="1615680"/>
              <a:ext cx="10031400" cy="513396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AC758D7A-E4DA-2ADC-A86F-D5C8758CE50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680" y="1606320"/>
                <a:ext cx="10050120" cy="515268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4092228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422"/>
    </mc:Choice>
    <mc:Fallback xmlns="">
      <p:transition spd="slow" advTm="304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9C07728-C695-23E5-2AEA-0F756E97988A}"/>
                  </a:ext>
                </a:extLst>
              </p:cNvPr>
              <p:cNvSpPr txBox="1"/>
              <p:nvPr/>
            </p:nvSpPr>
            <p:spPr>
              <a:xfrm>
                <a:off x="460790" y="0"/>
                <a:ext cx="12192000" cy="1862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GB" sz="115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brk m:alnAt="7"/>
                            </m:rPr>
                            <a:rPr lang="en-CA" sz="115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GB" sz="115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⊕</m:t>
                          </m:r>
                          <m:r>
                            <m:rPr>
                              <m:brk m:alnAt="7"/>
                            </m:rPr>
                            <a:rPr lang="en-CA" sz="115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</m:d>
                      <m:r>
                        <a:rPr lang="en-GB" sz="115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en-GB" sz="115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GB" sz="115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115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  <m:r>
                            <a:rPr lang="en-GB" sz="11500" i="1">
                              <a:latin typeface="Cambria Math" panose="02040503050406030204" pitchFamily="18" charset="0"/>
                            </a:rPr>
                            <m:t>⊕</m:t>
                          </m:r>
                          <m:acc>
                            <m:accPr>
                              <m:chr m:val="⃗"/>
                              <m:ctrlPr>
                                <a:rPr lang="en-GB" sz="115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115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CA" sz="115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9C07728-C695-23E5-2AEA-0F756E9798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790" y="0"/>
                <a:ext cx="12192000" cy="186204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1D43645-AA0D-4A63-50A6-1B5E36E512B1}"/>
                  </a:ext>
                </a:extLst>
              </p:cNvPr>
              <p:cNvSpPr txBox="1"/>
              <p:nvPr/>
            </p:nvSpPr>
            <p:spPr>
              <a:xfrm>
                <a:off x="0" y="2925096"/>
                <a:ext cx="12192000" cy="22159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sz="13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brk m:alnAt="7"/>
                        </m:rPr>
                        <a:rPr lang="en-CA" sz="13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GB" sz="13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GB" sz="13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13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</m:d>
                      <m:r>
                        <a:rPr lang="en-GB" sz="13800" i="1">
                          <a:latin typeface="Cambria Math" panose="02040503050406030204" pitchFamily="18" charset="0"/>
                        </a:rPr>
                        <m:t>⊕</m:t>
                      </m:r>
                      <m:r>
                        <m:rPr>
                          <m:brk m:alnAt="7"/>
                        </m:rPr>
                        <a:rPr lang="en-CA" sz="138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𝐾</m:t>
                      </m:r>
                      <m:d>
                        <m:dPr>
                          <m:ctrlPr>
                            <a:rPr lang="en-GB" sz="13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GB" sz="13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13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CA" sz="138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1D43645-AA0D-4A63-50A6-1B5E36E512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925096"/>
                <a:ext cx="12192000" cy="221599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8E7EFEF6-A9D1-31B5-9EA5-3808D26D7523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899000" y="1483920"/>
              <a:ext cx="9395640" cy="40366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8E7EFEF6-A9D1-31B5-9EA5-3808D26D752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889640" y="1474560"/>
                <a:ext cx="9414360" cy="405540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953448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9696">
        <p:fade/>
      </p:transition>
    </mc:Choice>
    <mc:Fallback xmlns="">
      <p:transition spd="med" advTm="1969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23EEB7C-0BA4-093D-B058-92EFC015373D}"/>
                  </a:ext>
                </a:extLst>
              </p:cNvPr>
              <p:cNvSpPr txBox="1"/>
              <p:nvPr/>
            </p:nvSpPr>
            <p:spPr>
              <a:xfrm>
                <a:off x="423282" y="595831"/>
                <a:ext cx="8731045" cy="10885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GB" sz="6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6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GB" sz="6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6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6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GB" sz="6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GB" sz="6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6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6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GB" sz="6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acc>
                      <m:r>
                        <a:rPr lang="en-GB" sz="6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GB" sz="6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6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GB" sz="6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GB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6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6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GB" sz="6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e>
                      </m:acc>
                      <m:r>
                        <a:rPr lang="en-GB" sz="6000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GB" sz="6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6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GB" sz="6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GB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6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6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GB" sz="6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23EEB7C-0BA4-093D-B058-92EFC01537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282" y="595831"/>
                <a:ext cx="8731045" cy="108850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5EEE149-B402-9AB7-D6E9-836D75F7209D}"/>
                  </a:ext>
                </a:extLst>
              </p:cNvPr>
              <p:cNvSpPr txBox="1"/>
              <p:nvPr/>
            </p:nvSpPr>
            <p:spPr>
              <a:xfrm>
                <a:off x="416642" y="2509236"/>
                <a:ext cx="6865136" cy="10322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GB" sz="6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6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acc>
                      <m:r>
                        <a:rPr lang="en-GB" sz="6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6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6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GB" sz="6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GB" sz="6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6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6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GB" sz="6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e>
                      </m:acc>
                      <m:r>
                        <a:rPr lang="en-GB" sz="6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GB" sz="6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6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GB" sz="6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GB" sz="60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6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6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GB" sz="6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5EEE149-B402-9AB7-D6E9-836D75F720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642" y="2509236"/>
                <a:ext cx="6865136" cy="103220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7DECF74-29B7-FF58-913A-86F0FAAA48B1}"/>
                  </a:ext>
                </a:extLst>
              </p:cNvPr>
              <p:cNvSpPr txBox="1"/>
              <p:nvPr/>
            </p:nvSpPr>
            <p:spPr>
              <a:xfrm>
                <a:off x="9075038" y="9130"/>
                <a:ext cx="1549930" cy="20803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4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GB" sz="4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p>
                                <m:sSupPr>
                                  <m:ctrlPr>
                                    <a:rPr lang="en-GB" sz="4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4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p>
                                  <m:r>
                                    <a:rPr lang="en-GB" sz="4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en-GB" sz="4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4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p>
                                  <m:r>
                                    <a:rPr lang="en-CA" sz="48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en-GB" sz="4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4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p>
                                  <m:r>
                                    <a:rPr lang="en-CA" sz="48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p>
                              </m:sSup>
                            </m:e>
                          </m:eqArr>
                        </m:e>
                      </m:d>
                    </m:oMath>
                  </m:oMathPara>
                </a14:m>
                <a:endParaRPr lang="en-CA" sz="4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7DECF74-29B7-FF58-913A-86F0FAAA48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75038" y="9130"/>
                <a:ext cx="1549930" cy="208037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177EE68-07F3-0F18-4C67-FC3F3B714516}"/>
                  </a:ext>
                </a:extLst>
              </p:cNvPr>
              <p:cNvSpPr txBox="1"/>
              <p:nvPr/>
            </p:nvSpPr>
            <p:spPr>
              <a:xfrm>
                <a:off x="9017888" y="2174045"/>
                <a:ext cx="1607080" cy="15216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5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GB" sz="5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p>
                                <m:sSupPr>
                                  <m:ctrlPr>
                                    <a:rPr lang="en-GB" sz="5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5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p>
                                  <m:r>
                                    <a:rPr lang="en-GB" sz="5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en-GB" sz="5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5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p>
                                  <m:r>
                                    <a:rPr lang="en-GB" sz="5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p>
                              </m:sSup>
                            </m:e>
                          </m:eqArr>
                        </m:e>
                      </m:d>
                    </m:oMath>
                  </m:oMathPara>
                </a14:m>
                <a:endParaRPr lang="en-CA" sz="5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177EE68-07F3-0F18-4C67-FC3F3B7145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7888" y="2174045"/>
                <a:ext cx="1607080" cy="152163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0CE6A08-6819-4FA3-BC12-089C328331B2}"/>
                  </a:ext>
                </a:extLst>
              </p:cNvPr>
              <p:cNvSpPr txBox="1"/>
              <p:nvPr/>
            </p:nvSpPr>
            <p:spPr>
              <a:xfrm>
                <a:off x="0" y="3996268"/>
                <a:ext cx="12192000" cy="26784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GB" sz="6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6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GB" sz="6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⊗</m:t>
                      </m:r>
                      <m:acc>
                        <m:accPr>
                          <m:chr m:val="⃗"/>
                          <m:ctrlPr>
                            <a:rPr lang="en-GB" sz="6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6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acc>
                    </m:oMath>
                  </m:oMathPara>
                </a14:m>
                <a:endParaRPr lang="en-GB" sz="6000" i="1" dirty="0">
                  <a:solidFill>
                    <a:srgbClr val="C00000"/>
                  </a:solidFill>
                  <a:latin typeface="Cambria Math" panose="02040503050406030204" pitchFamily="18" charset="0"/>
                </a:endParaRPr>
              </a:p>
              <a:p>
                <a:pPr algn="ctr"/>
                <a:endParaRPr lang="en-GB" sz="1400" i="1" dirty="0">
                  <a:solidFill>
                    <a:srgbClr val="C00000"/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4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4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GB" sz="4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  <m:sSup>
                        <m:sSupPr>
                          <m:ctrlPr>
                            <a:rPr lang="en-GB" sz="4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4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GB" sz="4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p>
                      <m:d>
                        <m:dPr>
                          <m:ctrlPr>
                            <a:rPr lang="en-GB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GB" sz="4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4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sz="4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acc>
                          <m:r>
                            <a:rPr lang="en-GB" sz="4000" i="1">
                              <a:latin typeface="Cambria Math" panose="02040503050406030204" pitchFamily="18" charset="0"/>
                            </a:rPr>
                            <m:t>⊗</m:t>
                          </m:r>
                          <m:acc>
                            <m:accPr>
                              <m:chr m:val="⃗"/>
                              <m:ctrlPr>
                                <a:rPr lang="en-GB" sz="4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4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sz="4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GB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GB" sz="4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4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GB" sz="4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p>
                      </m:sSup>
                      <m:sSup>
                        <m:sSupPr>
                          <m:ctrlPr>
                            <a:rPr lang="en-GB" sz="4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4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GB" sz="4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p>
                      <m:d>
                        <m:dPr>
                          <m:ctrlPr>
                            <a:rPr lang="en-GB" sz="4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GB" sz="4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4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sz="4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</m:acc>
                          <m:r>
                            <a:rPr lang="en-GB" sz="4000" i="1">
                              <a:latin typeface="Cambria Math" panose="02040503050406030204" pitchFamily="18" charset="0"/>
                            </a:rPr>
                            <m:t>⊗</m:t>
                          </m:r>
                          <m:acc>
                            <m:accPr>
                              <m:chr m:val="⃗"/>
                              <m:ctrlPr>
                                <a:rPr lang="en-GB" sz="4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4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sz="4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GB" sz="4000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GB" sz="4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4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GB" sz="4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p>
                      </m:sSup>
                      <m:sSup>
                        <m:sSupPr>
                          <m:ctrlPr>
                            <a:rPr lang="en-GB" sz="4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4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GB" sz="4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p>
                      <m:d>
                        <m:dPr>
                          <m:ctrlPr>
                            <a:rPr lang="en-GB" sz="4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GB" sz="4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4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sz="4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e>
                          </m:acc>
                          <m:r>
                            <a:rPr lang="en-GB" sz="4000" i="1">
                              <a:latin typeface="Cambria Math" panose="02040503050406030204" pitchFamily="18" charset="0"/>
                            </a:rPr>
                            <m:t>⊗</m:t>
                          </m:r>
                          <m:acc>
                            <m:accPr>
                              <m:chr m:val="⃗"/>
                              <m:ctrlPr>
                                <a:rPr lang="en-GB" sz="4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4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sz="4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b>
                              </m:sSub>
                            </m:e>
                          </m:acc>
                        </m:e>
                      </m:d>
                    </m:oMath>
                  </m:oMathPara>
                </a14:m>
                <a:endParaRPr lang="en-GB" sz="4000" b="0" i="1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 + </m:t>
                      </m:r>
                      <m:sSup>
                        <m:sSupPr>
                          <m:ctrlPr>
                            <a:rPr lang="en-GB" sz="4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4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GB" sz="4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  <m:sSup>
                        <m:sSupPr>
                          <m:ctrlPr>
                            <a:rPr lang="en-GB" sz="4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4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GB" sz="4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</m:sSup>
                      <m:d>
                        <m:dPr>
                          <m:ctrlPr>
                            <a:rPr lang="en-GB" sz="4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GB" sz="4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4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sz="4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acc>
                          <m:r>
                            <a:rPr lang="en-GB" sz="4000" i="1">
                              <a:latin typeface="Cambria Math" panose="02040503050406030204" pitchFamily="18" charset="0"/>
                            </a:rPr>
                            <m:t>⊗</m:t>
                          </m:r>
                          <m:acc>
                            <m:accPr>
                              <m:chr m:val="⃗"/>
                              <m:ctrlPr>
                                <a:rPr lang="en-GB" sz="4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4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sz="40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GB" sz="4000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GB" sz="4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4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GB" sz="4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p>
                      </m:sSup>
                      <m:sSup>
                        <m:sSupPr>
                          <m:ctrlPr>
                            <a:rPr lang="en-GB" sz="4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4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GB" sz="4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</m:sSup>
                      <m:d>
                        <m:dPr>
                          <m:ctrlPr>
                            <a:rPr lang="en-GB" sz="4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GB" sz="4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4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sz="4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</m:acc>
                          <m:r>
                            <a:rPr lang="en-GB" sz="4000" i="1">
                              <a:latin typeface="Cambria Math" panose="02040503050406030204" pitchFamily="18" charset="0"/>
                            </a:rPr>
                            <m:t>⊗</m:t>
                          </m:r>
                          <m:acc>
                            <m:accPr>
                              <m:chr m:val="⃗"/>
                              <m:ctrlPr>
                                <a:rPr lang="en-GB" sz="4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4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sz="40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GB" sz="4000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GB" sz="4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4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GB" sz="4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p>
                      </m:sSup>
                      <m:sSup>
                        <m:sSupPr>
                          <m:ctrlPr>
                            <a:rPr lang="en-GB" sz="4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4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GB" sz="4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</m:sSup>
                      <m:d>
                        <m:dPr>
                          <m:ctrlPr>
                            <a:rPr lang="en-GB" sz="4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GB" sz="4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4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sz="4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e>
                          </m:acc>
                          <m:r>
                            <a:rPr lang="en-GB" sz="4000" i="1">
                              <a:latin typeface="Cambria Math" panose="02040503050406030204" pitchFamily="18" charset="0"/>
                            </a:rPr>
                            <m:t>⊗</m:t>
                          </m:r>
                          <m:acc>
                            <m:accPr>
                              <m:chr m:val="⃗"/>
                              <m:ctrlPr>
                                <a:rPr lang="en-GB" sz="4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4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sz="40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</m:e>
                          </m:acc>
                        </m:e>
                      </m:d>
                    </m:oMath>
                  </m:oMathPara>
                </a14:m>
                <a:endParaRPr lang="en-CA" sz="40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0CE6A08-6819-4FA3-BC12-089C328331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996268"/>
                <a:ext cx="12192000" cy="267842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E96FC18-0E12-E02D-984D-753587666E2D}"/>
              </a:ext>
            </a:extLst>
          </p:cNvPr>
          <p:cNvCxnSpPr>
            <a:cxnSpLocks/>
          </p:cNvCxnSpPr>
          <p:nvPr/>
        </p:nvCxnSpPr>
        <p:spPr>
          <a:xfrm>
            <a:off x="0" y="3819495"/>
            <a:ext cx="12192000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8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2D63CFD3-4437-74F9-5B14-20B4E8F86E11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188080" y="5020560"/>
              <a:ext cx="9673920" cy="165168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2D63CFD3-4437-74F9-5B14-20B4E8F86E1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178720" y="5011200"/>
                <a:ext cx="9692640" cy="167040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838627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487"/>
    </mc:Choice>
    <mc:Fallback xmlns="">
      <p:transition spd="slow" advTm="244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D83D853-8226-0BB1-ACC1-CFB335C823D8}"/>
                  </a:ext>
                </a:extLst>
              </p:cNvPr>
              <p:cNvSpPr txBox="1"/>
              <p:nvPr/>
            </p:nvSpPr>
            <p:spPr>
              <a:xfrm>
                <a:off x="747254" y="4228397"/>
                <a:ext cx="1745226" cy="25709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6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GB" sz="6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p>
                                <m:sSupPr>
                                  <m:ctrlPr>
                                    <a:rPr lang="en-GB" sz="60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60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p>
                                  <m:r>
                                    <a:rPr lang="en-GB" sz="60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en-GB" sz="60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60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p>
                                  <m:r>
                                    <a:rPr lang="en-CA" sz="60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en-GB" sz="60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60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p>
                                  <m:r>
                                    <a:rPr lang="en-CA" sz="60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p>
                              </m:sSup>
                            </m:e>
                          </m:eqArr>
                        </m:e>
                      </m:d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D83D853-8226-0BB1-ACC1-CFB335C823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254" y="4228397"/>
                <a:ext cx="1745226" cy="257096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5981484-869E-09DD-A8EC-FC06677D1B9B}"/>
                  </a:ext>
                </a:extLst>
              </p:cNvPr>
              <p:cNvSpPr txBox="1"/>
              <p:nvPr/>
            </p:nvSpPr>
            <p:spPr>
              <a:xfrm>
                <a:off x="2383094" y="5006045"/>
                <a:ext cx="3399503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6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6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en-GB" sz="60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60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p>
                                    <m:r>
                                      <a:rPr lang="en-GB" sz="60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en-GB" sz="60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60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p>
                                    <m:r>
                                      <a:rPr lang="en-CA" sz="60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5981484-869E-09DD-A8EC-FC06677D1B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3094" y="5006045"/>
                <a:ext cx="3399503" cy="101566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7822E1B-5337-A83E-9FB8-10DCF0A91478}"/>
                  </a:ext>
                </a:extLst>
              </p:cNvPr>
              <p:cNvSpPr txBox="1"/>
              <p:nvPr/>
            </p:nvSpPr>
            <p:spPr>
              <a:xfrm>
                <a:off x="6096000" y="3965118"/>
                <a:ext cx="5951214" cy="26707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6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CA" sz="6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6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eqArr>
                                  <m:eqArrPr>
                                    <m:ctrlPr>
                                      <a:rPr lang="en-GB" sz="60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sSup>
                                      <m:sSupPr>
                                        <m:ctrlPr>
                                          <a:rPr lang="en-GB" sz="6000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GB" sz="6000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p>
                                        <m:r>
                                          <a:rPr lang="en-GB" sz="6000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p>
                                    </m:sSup>
                                    <m:sSup>
                                      <m:sSupPr>
                                        <m:ctrlPr>
                                          <a:rPr lang="en-GB" sz="60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GB" sz="60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p>
                                        <m:r>
                                          <a:rPr lang="en-GB" sz="60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sup>
                                    </m:sSup>
                                  </m:e>
                                  <m:e>
                                    <m:sSup>
                                      <m:sSupPr>
                                        <m:ctrlPr>
                                          <a:rPr lang="en-GB" sz="6000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GB" sz="6000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p>
                                        <m:r>
                                          <a:rPr lang="en-CA" sz="6000" b="0" i="1" smtClean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p>
                                    </m:sSup>
                                    <m:sSup>
                                      <m:sSupPr>
                                        <m:ctrlPr>
                                          <a:rPr lang="en-GB" sz="60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GB" sz="60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p>
                                        <m:r>
                                          <a:rPr lang="en-GB" sz="60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sup>
                                    </m:sSup>
                                  </m:e>
                                  <m:e>
                                    <m:sSup>
                                      <m:sSupPr>
                                        <m:ctrlPr>
                                          <a:rPr lang="en-GB" sz="6000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GB" sz="6000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p>
                                        <m:r>
                                          <a:rPr lang="en-CA" sz="6000" b="0" i="1" smtClean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sup>
                                    </m:sSup>
                                    <m:sSup>
                                      <m:sSupPr>
                                        <m:ctrlPr>
                                          <a:rPr lang="en-GB" sz="60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GB" sz="60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p>
                                        <m:r>
                                          <a:rPr lang="en-GB" sz="60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sup>
                                    </m:sSup>
                                  </m:e>
                                </m:eqArr>
                              </m:e>
                              <m:e>
                                <m:eqArr>
                                  <m:eqArrPr>
                                    <m:ctrlPr>
                                      <a:rPr lang="en-GB" sz="60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sSup>
                                      <m:sSupPr>
                                        <m:ctrlPr>
                                          <a:rPr lang="en-GB" sz="6000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GB" sz="6000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p>
                                        <m:r>
                                          <a:rPr lang="en-GB" sz="6000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p>
                                    </m:sSup>
                                    <m:sSup>
                                      <m:sSupPr>
                                        <m:ctrlPr>
                                          <a:rPr lang="en-GB" sz="60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GB" sz="60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p>
                                        <m:r>
                                          <a:rPr lang="en-CA" sz="60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sup>
                                    </m:sSup>
                                  </m:e>
                                  <m:e>
                                    <m:sSup>
                                      <m:sSupPr>
                                        <m:ctrlPr>
                                          <a:rPr lang="en-GB" sz="6000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GB" sz="6000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p>
                                        <m:r>
                                          <a:rPr lang="en-CA" sz="6000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p>
                                    </m:sSup>
                                    <m:sSup>
                                      <m:sSupPr>
                                        <m:ctrlPr>
                                          <a:rPr lang="en-GB" sz="60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GB" sz="60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p>
                                        <m:r>
                                          <a:rPr lang="en-CA" sz="60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sup>
                                    </m:sSup>
                                  </m:e>
                                  <m:e>
                                    <m:sSup>
                                      <m:sSupPr>
                                        <m:ctrlPr>
                                          <a:rPr lang="en-GB" sz="6000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GB" sz="6000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p>
                                        <m:r>
                                          <a:rPr lang="en-CA" sz="6000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sup>
                                    </m:sSup>
                                    <m:sSup>
                                      <m:sSupPr>
                                        <m:ctrlPr>
                                          <a:rPr lang="en-GB" sz="60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GB" sz="60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p>
                                        <m:r>
                                          <a:rPr lang="en-CA" sz="60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sup>
                                    </m:sSup>
                                  </m:e>
                                </m:eqAr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6000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7822E1B-5337-A83E-9FB8-10DCF0A914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3965118"/>
                <a:ext cx="5951214" cy="2670796"/>
              </a:xfrm>
              <a:prstGeom prst="rect">
                <a:avLst/>
              </a:prstGeom>
              <a:blipFill>
                <a:blip r:embed="rId6"/>
                <a:stretch>
                  <a:fillRect b="-1047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22E5336-1C13-411D-B43E-539E8DF9D447}"/>
                  </a:ext>
                </a:extLst>
              </p:cNvPr>
              <p:cNvSpPr txBox="1"/>
              <p:nvPr/>
            </p:nvSpPr>
            <p:spPr>
              <a:xfrm>
                <a:off x="0" y="69165"/>
                <a:ext cx="12192000" cy="26784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GB" sz="6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6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GB" sz="6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⊗</m:t>
                      </m:r>
                      <m:acc>
                        <m:accPr>
                          <m:chr m:val="⃗"/>
                          <m:ctrlPr>
                            <a:rPr lang="en-GB" sz="6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6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acc>
                    </m:oMath>
                  </m:oMathPara>
                </a14:m>
                <a:endParaRPr lang="en-GB" sz="6000" i="1" dirty="0">
                  <a:solidFill>
                    <a:srgbClr val="C00000"/>
                  </a:solidFill>
                  <a:latin typeface="Cambria Math" panose="02040503050406030204" pitchFamily="18" charset="0"/>
                </a:endParaRPr>
              </a:p>
              <a:p>
                <a:pPr algn="ctr"/>
                <a:endParaRPr lang="en-GB" sz="1400" i="1" dirty="0">
                  <a:solidFill>
                    <a:srgbClr val="C00000"/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4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4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GB" sz="4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  <m:sSup>
                        <m:sSupPr>
                          <m:ctrlPr>
                            <a:rPr lang="en-GB" sz="4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4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GB" sz="4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p>
                      <m:d>
                        <m:dPr>
                          <m:ctrlPr>
                            <a:rPr lang="en-GB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GB" sz="4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4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sz="4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acc>
                          <m:r>
                            <a:rPr lang="en-GB" sz="4000" i="1">
                              <a:latin typeface="Cambria Math" panose="02040503050406030204" pitchFamily="18" charset="0"/>
                            </a:rPr>
                            <m:t>⊗</m:t>
                          </m:r>
                          <m:acc>
                            <m:accPr>
                              <m:chr m:val="⃗"/>
                              <m:ctrlPr>
                                <a:rPr lang="en-GB" sz="4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4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sz="4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GB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GB" sz="4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4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GB" sz="4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p>
                      </m:sSup>
                      <m:sSup>
                        <m:sSupPr>
                          <m:ctrlPr>
                            <a:rPr lang="en-GB" sz="4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4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GB" sz="4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p>
                      <m:d>
                        <m:dPr>
                          <m:ctrlPr>
                            <a:rPr lang="en-GB" sz="4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GB" sz="4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4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sz="4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</m:acc>
                          <m:r>
                            <a:rPr lang="en-GB" sz="4000" i="1">
                              <a:latin typeface="Cambria Math" panose="02040503050406030204" pitchFamily="18" charset="0"/>
                            </a:rPr>
                            <m:t>⊗</m:t>
                          </m:r>
                          <m:acc>
                            <m:accPr>
                              <m:chr m:val="⃗"/>
                              <m:ctrlPr>
                                <a:rPr lang="en-GB" sz="4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4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sz="4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GB" sz="4000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GB" sz="4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4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GB" sz="4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p>
                      </m:sSup>
                      <m:sSup>
                        <m:sSupPr>
                          <m:ctrlPr>
                            <a:rPr lang="en-GB" sz="4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4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GB" sz="4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p>
                      <m:d>
                        <m:dPr>
                          <m:ctrlPr>
                            <a:rPr lang="en-GB" sz="4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GB" sz="4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4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sz="4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e>
                          </m:acc>
                          <m:r>
                            <a:rPr lang="en-GB" sz="4000" i="1">
                              <a:latin typeface="Cambria Math" panose="02040503050406030204" pitchFamily="18" charset="0"/>
                            </a:rPr>
                            <m:t>⊗</m:t>
                          </m:r>
                          <m:acc>
                            <m:accPr>
                              <m:chr m:val="⃗"/>
                              <m:ctrlPr>
                                <a:rPr lang="en-GB" sz="4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4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sz="4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b>
                              </m:sSub>
                            </m:e>
                          </m:acc>
                        </m:e>
                      </m:d>
                    </m:oMath>
                  </m:oMathPara>
                </a14:m>
                <a:endParaRPr lang="en-GB" sz="4000" b="0" i="1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 + </m:t>
                      </m:r>
                      <m:sSup>
                        <m:sSupPr>
                          <m:ctrlPr>
                            <a:rPr lang="en-GB" sz="4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4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GB" sz="4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  <m:sSup>
                        <m:sSupPr>
                          <m:ctrlPr>
                            <a:rPr lang="en-GB" sz="4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4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GB" sz="4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</m:sSup>
                      <m:d>
                        <m:dPr>
                          <m:ctrlPr>
                            <a:rPr lang="en-GB" sz="4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GB" sz="4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4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sz="4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acc>
                          <m:r>
                            <a:rPr lang="en-GB" sz="4000" i="1">
                              <a:latin typeface="Cambria Math" panose="02040503050406030204" pitchFamily="18" charset="0"/>
                            </a:rPr>
                            <m:t>⊗</m:t>
                          </m:r>
                          <m:acc>
                            <m:accPr>
                              <m:chr m:val="⃗"/>
                              <m:ctrlPr>
                                <a:rPr lang="en-GB" sz="4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4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sz="40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GB" sz="4000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GB" sz="4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4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GB" sz="4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p>
                      </m:sSup>
                      <m:sSup>
                        <m:sSupPr>
                          <m:ctrlPr>
                            <a:rPr lang="en-GB" sz="4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4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GB" sz="4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</m:sSup>
                      <m:d>
                        <m:dPr>
                          <m:ctrlPr>
                            <a:rPr lang="en-GB" sz="4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GB" sz="4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4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sz="4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</m:acc>
                          <m:r>
                            <a:rPr lang="en-GB" sz="4000" i="1">
                              <a:latin typeface="Cambria Math" panose="02040503050406030204" pitchFamily="18" charset="0"/>
                            </a:rPr>
                            <m:t>⊗</m:t>
                          </m:r>
                          <m:acc>
                            <m:accPr>
                              <m:chr m:val="⃗"/>
                              <m:ctrlPr>
                                <a:rPr lang="en-GB" sz="4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4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sz="40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GB" sz="4000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GB" sz="4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4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GB" sz="4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p>
                      </m:sSup>
                      <m:sSup>
                        <m:sSupPr>
                          <m:ctrlPr>
                            <a:rPr lang="en-GB" sz="4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4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GB" sz="4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</m:sSup>
                      <m:d>
                        <m:dPr>
                          <m:ctrlPr>
                            <a:rPr lang="en-GB" sz="4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GB" sz="4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4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sz="4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e>
                          </m:acc>
                          <m:r>
                            <a:rPr lang="en-GB" sz="4000" i="1">
                              <a:latin typeface="Cambria Math" panose="02040503050406030204" pitchFamily="18" charset="0"/>
                            </a:rPr>
                            <m:t>⊗</m:t>
                          </m:r>
                          <m:acc>
                            <m:accPr>
                              <m:chr m:val="⃗"/>
                              <m:ctrlPr>
                                <a:rPr lang="en-GB" sz="4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4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sz="40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</m:e>
                          </m:acc>
                        </m:e>
                      </m:d>
                    </m:oMath>
                  </m:oMathPara>
                </a14:m>
                <a:endParaRPr lang="en-CA" sz="40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22E5336-1C13-411D-B43E-539E8DF9D4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69165"/>
                <a:ext cx="12192000" cy="267842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A84F37A-90C2-D988-0CEC-01713765A6AD}"/>
              </a:ext>
            </a:extLst>
          </p:cNvPr>
          <p:cNvCxnSpPr>
            <a:cxnSpLocks/>
          </p:cNvCxnSpPr>
          <p:nvPr/>
        </p:nvCxnSpPr>
        <p:spPr>
          <a:xfrm>
            <a:off x="0" y="2964089"/>
            <a:ext cx="12192000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E18CB90-6D17-5DD4-DBF3-6ED506367B15}"/>
                  </a:ext>
                </a:extLst>
              </p:cNvPr>
              <p:cNvSpPr txBox="1"/>
              <p:nvPr/>
            </p:nvSpPr>
            <p:spPr>
              <a:xfrm>
                <a:off x="1617170" y="3082579"/>
                <a:ext cx="2549014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GB" sz="72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72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GB" sz="72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sSup>
                        <m:sSupPr>
                          <m:ctrlPr>
                            <a:rPr lang="en-GB" sz="7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GB" sz="7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7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GB" sz="7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GB" sz="7200" i="1" dirty="0">
                  <a:solidFill>
                    <a:srgbClr val="C000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E18CB90-6D17-5DD4-DBF3-6ED506367B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7170" y="3082579"/>
                <a:ext cx="2549014" cy="120032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9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AD49F208-C687-1141-5CB5-AF5FE2D875CF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7547760" y="5060160"/>
              <a:ext cx="3705840" cy="174564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AD49F208-C687-1141-5CB5-AF5FE2D875C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538400" y="5050800"/>
                <a:ext cx="3724560" cy="176436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951940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5288">
        <p:fade/>
      </p:transition>
    </mc:Choice>
    <mc:Fallback xmlns="">
      <p:transition spd="med" advTm="1528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DEC6850-1B24-096E-A955-8A2CEBAA2683}"/>
                  </a:ext>
                </a:extLst>
              </p:cNvPr>
              <p:cNvSpPr txBox="1"/>
              <p:nvPr/>
            </p:nvSpPr>
            <p:spPr>
              <a:xfrm>
                <a:off x="3674807" y="1186372"/>
                <a:ext cx="1745226" cy="25709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6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GB" sz="6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p>
                                <m:sSupPr>
                                  <m:ctrlPr>
                                    <a:rPr lang="en-GB" sz="60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60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p>
                                  <m:r>
                                    <a:rPr lang="en-GB" sz="60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en-GB" sz="60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60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p>
                                  <m:r>
                                    <a:rPr lang="en-CA" sz="60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en-GB" sz="60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60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p>
                                  <m:r>
                                    <a:rPr lang="en-CA" sz="60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p>
                              </m:sSup>
                            </m:e>
                          </m:eqArr>
                        </m:e>
                      </m:d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DEC6850-1B24-096E-A955-8A2CEBAA26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4807" y="1186372"/>
                <a:ext cx="1745226" cy="257096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D16079D-F18A-1F15-60A7-3FD5BE766B11}"/>
                  </a:ext>
                </a:extLst>
              </p:cNvPr>
              <p:cNvSpPr txBox="1"/>
              <p:nvPr/>
            </p:nvSpPr>
            <p:spPr>
              <a:xfrm>
                <a:off x="5310647" y="1964020"/>
                <a:ext cx="3399503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6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6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en-GB" sz="60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60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p>
                                    <m:r>
                                      <a:rPr lang="en-GB" sz="60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en-GB" sz="60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60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p>
                                    <m:r>
                                      <a:rPr lang="en-CA" sz="60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D16079D-F18A-1F15-60A7-3FD5BE766B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0647" y="1964020"/>
                <a:ext cx="3399503" cy="101566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DDD40B5-72B2-B2D3-14BD-8B7A782BAAA3}"/>
                  </a:ext>
                </a:extLst>
              </p:cNvPr>
              <p:cNvSpPr txBox="1"/>
              <p:nvPr/>
            </p:nvSpPr>
            <p:spPr>
              <a:xfrm>
                <a:off x="5399138" y="-65850"/>
                <a:ext cx="1438214" cy="13234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8000" b="0" i="1" smtClean="0">
                          <a:latin typeface="Cambria Math" panose="02040503050406030204" pitchFamily="18" charset="0"/>
                        </a:rPr>
                        <m:t>⊗</m:t>
                      </m:r>
                    </m:oMath>
                  </m:oMathPara>
                </a14:m>
                <a:endParaRPr lang="en-CA" sz="80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DDD40B5-72B2-B2D3-14BD-8B7A782BAA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9138" y="-65850"/>
                <a:ext cx="1438214" cy="132343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ACB8D1F-2655-7922-A7B4-DF512A51A3C1}"/>
                  </a:ext>
                </a:extLst>
              </p:cNvPr>
              <p:cNvSpPr txBox="1"/>
              <p:nvPr/>
            </p:nvSpPr>
            <p:spPr>
              <a:xfrm>
                <a:off x="3939950" y="-88396"/>
                <a:ext cx="1005019" cy="13234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CA" sz="8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sz="8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CA" sz="8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ACB8D1F-2655-7922-A7B4-DF512A51A3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9950" y="-88396"/>
                <a:ext cx="1005019" cy="132343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1FE8D56-25A1-2EEC-BB5E-C87FE1BF9FB8}"/>
                  </a:ext>
                </a:extLst>
              </p:cNvPr>
              <p:cNvSpPr txBox="1"/>
              <p:nvPr/>
            </p:nvSpPr>
            <p:spPr>
              <a:xfrm>
                <a:off x="7133875" y="-81445"/>
                <a:ext cx="1763303" cy="13234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CA" sz="8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CA" sz="8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CA" sz="8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CA" sz="8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CA" sz="8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1FE8D56-25A1-2EEC-BB5E-C87FE1BF9F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3875" y="-81445"/>
                <a:ext cx="1763303" cy="1323439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385F940A-A334-2851-E8DA-27D70305A60E}"/>
              </a:ext>
            </a:extLst>
          </p:cNvPr>
          <p:cNvGrpSpPr/>
          <p:nvPr/>
        </p:nvGrpSpPr>
        <p:grpSpPr>
          <a:xfrm>
            <a:off x="1604054" y="3238500"/>
            <a:ext cx="3340915" cy="3015088"/>
            <a:chOff x="1604054" y="3238500"/>
            <a:chExt cx="3340915" cy="3015088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6B143974-A531-49B4-1951-0B16FAC572AB}"/>
                </a:ext>
              </a:extLst>
            </p:cNvPr>
            <p:cNvSpPr txBox="1"/>
            <p:nvPr/>
          </p:nvSpPr>
          <p:spPr>
            <a:xfrm>
              <a:off x="1604054" y="4683928"/>
              <a:ext cx="3340915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9600" dirty="0">
                  <a:solidFill>
                    <a:srgbClr val="002060"/>
                  </a:solidFill>
                </a:rPr>
                <a:t>vector</a:t>
              </a:r>
              <a:endParaRPr lang="en-CA" sz="9600" dirty="0">
                <a:solidFill>
                  <a:srgbClr val="002060"/>
                </a:solidFill>
              </a:endParaRPr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BED596B6-2267-6A80-C0F4-0A28121A06C4}"/>
                </a:ext>
              </a:extLst>
            </p:cNvPr>
            <p:cNvSpPr/>
            <p:nvPr/>
          </p:nvSpPr>
          <p:spPr>
            <a:xfrm>
              <a:off x="2949164" y="3238500"/>
              <a:ext cx="650693" cy="1638300"/>
            </a:xfrm>
            <a:custGeom>
              <a:avLst/>
              <a:gdLst>
                <a:gd name="connsiteX0" fmla="*/ 2993 w 650693"/>
                <a:gd name="connsiteY0" fmla="*/ 1638300 h 1638300"/>
                <a:gd name="connsiteX1" fmla="*/ 98243 w 650693"/>
                <a:gd name="connsiteY1" fmla="*/ 723900 h 1638300"/>
                <a:gd name="connsiteX2" fmla="*/ 650693 w 650693"/>
                <a:gd name="connsiteY2" fmla="*/ 0 h 1638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50693" h="1638300">
                  <a:moveTo>
                    <a:pt x="2993" y="1638300"/>
                  </a:moveTo>
                  <a:cubicBezTo>
                    <a:pt x="-3357" y="1317625"/>
                    <a:pt x="-9707" y="996950"/>
                    <a:pt x="98243" y="723900"/>
                  </a:cubicBezTo>
                  <a:cubicBezTo>
                    <a:pt x="206193" y="450850"/>
                    <a:pt x="428443" y="225425"/>
                    <a:pt x="650693" y="0"/>
                  </a:cubicBezTo>
                </a:path>
              </a:pathLst>
            </a:custGeom>
            <a:noFill/>
            <a:ln w="762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4B06B6D-BFEC-A3B4-2909-D5D57D3F0745}"/>
              </a:ext>
            </a:extLst>
          </p:cNvPr>
          <p:cNvGrpSpPr/>
          <p:nvPr/>
        </p:nvGrpSpPr>
        <p:grpSpPr>
          <a:xfrm>
            <a:off x="6803552" y="3105150"/>
            <a:ext cx="5022337" cy="2600075"/>
            <a:chOff x="6803552" y="3105150"/>
            <a:chExt cx="5022337" cy="2600075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4EC5300-FA11-0080-24CC-BD38CF2E9AD3}"/>
                </a:ext>
              </a:extLst>
            </p:cNvPr>
            <p:cNvSpPr txBox="1"/>
            <p:nvPr/>
          </p:nvSpPr>
          <p:spPr>
            <a:xfrm>
              <a:off x="6803552" y="4381786"/>
              <a:ext cx="5022337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8000" dirty="0">
                  <a:solidFill>
                    <a:srgbClr val="C00000"/>
                  </a:solidFill>
                </a:rPr>
                <a:t>dual vector</a:t>
              </a:r>
              <a:endParaRPr lang="en-CA" sz="8000" dirty="0">
                <a:solidFill>
                  <a:srgbClr val="C00000"/>
                </a:solidFill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27997B6D-55C1-EAA0-4661-92F62942B398}"/>
                </a:ext>
              </a:extLst>
            </p:cNvPr>
            <p:cNvSpPr/>
            <p:nvPr/>
          </p:nvSpPr>
          <p:spPr>
            <a:xfrm>
              <a:off x="7943850" y="3105150"/>
              <a:ext cx="952500" cy="1409700"/>
            </a:xfrm>
            <a:custGeom>
              <a:avLst/>
              <a:gdLst>
                <a:gd name="connsiteX0" fmla="*/ 952500 w 952500"/>
                <a:gd name="connsiteY0" fmla="*/ 1409700 h 1409700"/>
                <a:gd name="connsiteX1" fmla="*/ 647700 w 952500"/>
                <a:gd name="connsiteY1" fmla="*/ 590550 h 1409700"/>
                <a:gd name="connsiteX2" fmla="*/ 0 w 952500"/>
                <a:gd name="connsiteY2" fmla="*/ 0 h 1409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00" h="1409700">
                  <a:moveTo>
                    <a:pt x="952500" y="1409700"/>
                  </a:moveTo>
                  <a:cubicBezTo>
                    <a:pt x="879475" y="1117600"/>
                    <a:pt x="806450" y="825500"/>
                    <a:pt x="647700" y="590550"/>
                  </a:cubicBezTo>
                  <a:cubicBezTo>
                    <a:pt x="488950" y="355600"/>
                    <a:pt x="244475" y="177800"/>
                    <a:pt x="0" y="0"/>
                  </a:cubicBezTo>
                </a:path>
              </a:pathLst>
            </a:custGeom>
            <a:noFill/>
            <a:ln w="762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99733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177"/>
    </mc:Choice>
    <mc:Fallback xmlns="">
      <p:transition spd="slow" advTm="91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DEC6850-1B24-096E-A955-8A2CEBAA2683}"/>
                  </a:ext>
                </a:extLst>
              </p:cNvPr>
              <p:cNvSpPr txBox="1"/>
              <p:nvPr/>
            </p:nvSpPr>
            <p:spPr>
              <a:xfrm>
                <a:off x="3674807" y="1186372"/>
                <a:ext cx="1745226" cy="25709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6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GB" sz="6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p>
                                <m:sSupPr>
                                  <m:ctrlPr>
                                    <a:rPr lang="en-GB" sz="60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60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p>
                                  <m:r>
                                    <a:rPr lang="en-GB" sz="60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en-GB" sz="60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60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p>
                                  <m:r>
                                    <a:rPr lang="en-CA" sz="60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en-GB" sz="60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60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p>
                                  <m:r>
                                    <a:rPr lang="en-CA" sz="60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p>
                              </m:sSup>
                            </m:e>
                          </m:eqArr>
                        </m:e>
                      </m:d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DEC6850-1B24-096E-A955-8A2CEBAA26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4807" y="1186372"/>
                <a:ext cx="1745226" cy="257096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3069437-1E3C-7FA2-3050-25DDF0927FFB}"/>
                  </a:ext>
                </a:extLst>
              </p:cNvPr>
              <p:cNvSpPr txBox="1"/>
              <p:nvPr/>
            </p:nvSpPr>
            <p:spPr>
              <a:xfrm>
                <a:off x="146259" y="1170986"/>
                <a:ext cx="3587541" cy="25868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4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4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CA" sz="44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CA" sz="44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CA" sz="44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  <m:sup>
                                    <m:r>
                                      <m:rPr>
                                        <m:brk m:alnAt="7"/>
                                      </m:rPr>
                                      <a:rPr lang="en-CA" sz="44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CA" sz="44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CA" sz="44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CA" sz="44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  <m:sup>
                                    <m:r>
                                      <m:rPr>
                                        <m:brk m:alnAt="7"/>
                                      </m:rPr>
                                      <a:rPr lang="en-CA" sz="44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CA" sz="44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CA" sz="44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CA" sz="44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  <m:sup>
                                    <m:r>
                                      <m:rPr>
                                        <m:brk m:alnAt="7"/>
                                      </m:rPr>
                                      <a:rPr lang="en-CA" sz="44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CA" sz="44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CA" sz="44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CA" sz="44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  <m:sup>
                                    <m:r>
                                      <a:rPr lang="en-CA" sz="44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CA" sz="44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CA" sz="44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CA" sz="44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  <m:sup>
                                    <m:r>
                                      <a:rPr lang="en-CA" sz="44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CA" sz="44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CA" sz="44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CA" sz="44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  <m:sup>
                                    <m:r>
                                      <a:rPr lang="en-CA" sz="44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CA" sz="44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CA" sz="44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CA" sz="44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  <m:sup>
                                    <m:r>
                                      <a:rPr lang="en-CA" sz="44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CA" sz="44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CA" sz="44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CA" sz="44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  <m:sup>
                                    <m:r>
                                      <a:rPr lang="en-CA" sz="44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CA" sz="44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CA" sz="44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CA" sz="44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  <m:sup>
                                    <m:r>
                                      <a:rPr lang="en-CA" sz="44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4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3069437-1E3C-7FA2-3050-25DDF0927F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259" y="1170986"/>
                <a:ext cx="3587541" cy="258686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225FA66-08DD-D8C0-BD31-671FD8EDC189}"/>
                  </a:ext>
                </a:extLst>
              </p:cNvPr>
              <p:cNvSpPr txBox="1"/>
              <p:nvPr/>
            </p:nvSpPr>
            <p:spPr>
              <a:xfrm>
                <a:off x="8646238" y="1368207"/>
                <a:ext cx="3399503" cy="21931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6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6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CA" sz="60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CA" sz="60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CA" sz="60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sub>
                                  <m:sup>
                                    <m:r>
                                      <m:rPr>
                                        <m:brk m:alnAt="7"/>
                                      </m:rPr>
                                      <a:rPr lang="en-CA" sz="60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CA" sz="6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CA" sz="6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lang="en-CA" sz="6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sub>
                                  <m:sup>
                                    <m:r>
                                      <a:rPr lang="en-CA" sz="6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CA" sz="6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CA" sz="6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lang="en-CA" sz="6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  <m:sup>
                                    <m:r>
                                      <a:rPr lang="en-CA" sz="6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CA" sz="6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CA" sz="6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lang="en-CA" sz="60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  <m:sup>
                                    <m:r>
                                      <a:rPr lang="en-CA" sz="60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225FA66-08DD-D8C0-BD31-671FD8EDC1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46238" y="1368207"/>
                <a:ext cx="3399503" cy="219316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D16079D-F18A-1F15-60A7-3FD5BE766B11}"/>
                  </a:ext>
                </a:extLst>
              </p:cNvPr>
              <p:cNvSpPr txBox="1"/>
              <p:nvPr/>
            </p:nvSpPr>
            <p:spPr>
              <a:xfrm>
                <a:off x="5310647" y="1964020"/>
                <a:ext cx="3399503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6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6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en-GB" sz="60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60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p>
                                    <m:r>
                                      <a:rPr lang="en-GB" sz="60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en-GB" sz="60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60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p>
                                    <m:r>
                                      <a:rPr lang="en-CA" sz="60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D16079D-F18A-1F15-60A7-3FD5BE766B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0647" y="1964020"/>
                <a:ext cx="3399503" cy="101566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DF9EB45-C8F5-0ADB-A43A-1C6B5BA1F0D7}"/>
                  </a:ext>
                </a:extLst>
              </p:cNvPr>
              <p:cNvSpPr txBox="1"/>
              <p:nvPr/>
            </p:nvSpPr>
            <p:spPr>
              <a:xfrm>
                <a:off x="3534697" y="3905749"/>
                <a:ext cx="5352435" cy="26707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6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6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eqArr>
                                  <m:eqArrPr>
                                    <m:ctrlPr>
                                      <a:rPr lang="en-GB" sz="60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sSup>
                                      <m:sSupPr>
                                        <m:ctrlPr>
                                          <a:rPr lang="en-GB" sz="6000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GB" sz="6000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p>
                                        <m:r>
                                          <a:rPr lang="en-GB" sz="6000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p>
                                    </m:sSup>
                                    <m:sSup>
                                      <m:sSupPr>
                                        <m:ctrlPr>
                                          <a:rPr lang="en-GB" sz="60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GB" sz="60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p>
                                        <m:r>
                                          <a:rPr lang="en-GB" sz="60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sup>
                                    </m:sSup>
                                  </m:e>
                                  <m:e>
                                    <m:sSup>
                                      <m:sSupPr>
                                        <m:ctrlPr>
                                          <a:rPr lang="en-GB" sz="6000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GB" sz="6000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p>
                                        <m:r>
                                          <a:rPr lang="en-CA" sz="6000" b="0" i="1" smtClean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p>
                                    </m:sSup>
                                    <m:sSup>
                                      <m:sSupPr>
                                        <m:ctrlPr>
                                          <a:rPr lang="en-GB" sz="60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GB" sz="60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p>
                                        <m:r>
                                          <a:rPr lang="en-GB" sz="60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sup>
                                    </m:sSup>
                                  </m:e>
                                  <m:e>
                                    <m:sSup>
                                      <m:sSupPr>
                                        <m:ctrlPr>
                                          <a:rPr lang="en-GB" sz="6000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GB" sz="6000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p>
                                        <m:r>
                                          <a:rPr lang="en-CA" sz="6000" b="0" i="1" smtClean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sup>
                                    </m:sSup>
                                    <m:sSup>
                                      <m:sSupPr>
                                        <m:ctrlPr>
                                          <a:rPr lang="en-GB" sz="60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GB" sz="60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p>
                                        <m:r>
                                          <a:rPr lang="en-GB" sz="60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sup>
                                    </m:sSup>
                                  </m:e>
                                </m:eqArr>
                              </m:e>
                              <m:e>
                                <m:eqArr>
                                  <m:eqArrPr>
                                    <m:ctrlPr>
                                      <a:rPr lang="en-GB" sz="60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sSup>
                                      <m:sSupPr>
                                        <m:ctrlPr>
                                          <a:rPr lang="en-GB" sz="6000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GB" sz="6000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p>
                                        <m:r>
                                          <a:rPr lang="en-GB" sz="6000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p>
                                    </m:sSup>
                                    <m:sSup>
                                      <m:sSupPr>
                                        <m:ctrlPr>
                                          <a:rPr lang="en-GB" sz="60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GB" sz="60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p>
                                        <m:r>
                                          <a:rPr lang="en-CA" sz="60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sup>
                                    </m:sSup>
                                  </m:e>
                                  <m:e>
                                    <m:sSup>
                                      <m:sSupPr>
                                        <m:ctrlPr>
                                          <a:rPr lang="en-GB" sz="6000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GB" sz="6000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p>
                                        <m:r>
                                          <a:rPr lang="en-CA" sz="6000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p>
                                    </m:sSup>
                                    <m:sSup>
                                      <m:sSupPr>
                                        <m:ctrlPr>
                                          <a:rPr lang="en-GB" sz="60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GB" sz="60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p>
                                        <m:r>
                                          <a:rPr lang="en-CA" sz="60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sup>
                                    </m:sSup>
                                  </m:e>
                                  <m:e>
                                    <m:sSup>
                                      <m:sSupPr>
                                        <m:ctrlPr>
                                          <a:rPr lang="en-GB" sz="6000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GB" sz="6000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p>
                                        <m:r>
                                          <a:rPr lang="en-CA" sz="6000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sup>
                                    </m:sSup>
                                    <m:sSup>
                                      <m:sSupPr>
                                        <m:ctrlPr>
                                          <a:rPr lang="en-GB" sz="60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GB" sz="60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p>
                                        <m:r>
                                          <a:rPr lang="en-CA" sz="60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sup>
                                    </m:sSup>
                                  </m:e>
                                </m:eqAr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DF9EB45-C8F5-0ADB-A43A-1C6B5BA1F0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4697" y="3905749"/>
                <a:ext cx="5352435" cy="267079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79D2698-A535-29AA-F84C-4EEC29A9489A}"/>
                  </a:ext>
                </a:extLst>
              </p:cNvPr>
              <p:cNvSpPr txBox="1"/>
              <p:nvPr/>
            </p:nvSpPr>
            <p:spPr>
              <a:xfrm>
                <a:off x="145026" y="4003586"/>
                <a:ext cx="3587541" cy="25868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4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4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CA" sz="44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CA" sz="44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CA" sz="44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  <m:sup>
                                    <m:r>
                                      <m:rPr>
                                        <m:brk m:alnAt="7"/>
                                      </m:rPr>
                                      <a:rPr lang="en-CA" sz="44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CA" sz="44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CA" sz="44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CA" sz="44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  <m:sup>
                                    <m:r>
                                      <m:rPr>
                                        <m:brk m:alnAt="7"/>
                                      </m:rPr>
                                      <a:rPr lang="en-CA" sz="44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CA" sz="44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CA" sz="44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CA" sz="44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  <m:sup>
                                    <m:r>
                                      <m:rPr>
                                        <m:brk m:alnAt="7"/>
                                      </m:rPr>
                                      <a:rPr lang="en-CA" sz="44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CA" sz="44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CA" sz="44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CA" sz="44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  <m:sup>
                                    <m:r>
                                      <a:rPr lang="en-CA" sz="44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CA" sz="44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CA" sz="44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CA" sz="44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  <m:sup>
                                    <m:r>
                                      <a:rPr lang="en-CA" sz="44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CA" sz="44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CA" sz="44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CA" sz="44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  <m:sup>
                                    <m:r>
                                      <a:rPr lang="en-CA" sz="44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CA" sz="44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CA" sz="44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CA" sz="44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  <m:sup>
                                    <m:r>
                                      <a:rPr lang="en-CA" sz="44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CA" sz="44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CA" sz="44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CA" sz="44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  <m:sup>
                                    <m:r>
                                      <a:rPr lang="en-CA" sz="44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CA" sz="44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CA" sz="44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CA" sz="44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  <m:sup>
                                    <m:r>
                                      <a:rPr lang="en-CA" sz="44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4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79D2698-A535-29AA-F84C-4EEC29A948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026" y="4003586"/>
                <a:ext cx="3587541" cy="258686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8527559-1397-04AF-01D2-971BD422DDE6}"/>
                  </a:ext>
                </a:extLst>
              </p:cNvPr>
              <p:cNvSpPr txBox="1"/>
              <p:nvPr/>
            </p:nvSpPr>
            <p:spPr>
              <a:xfrm>
                <a:off x="8645005" y="4200807"/>
                <a:ext cx="3399503" cy="21931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6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6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CA" sz="60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CA" sz="60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CA" sz="60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sub>
                                  <m:sup>
                                    <m:r>
                                      <m:rPr>
                                        <m:brk m:alnAt="7"/>
                                      </m:rPr>
                                      <a:rPr lang="en-CA" sz="60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CA" sz="6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CA" sz="6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lang="en-CA" sz="6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sub>
                                  <m:sup>
                                    <m:r>
                                      <a:rPr lang="en-CA" sz="6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CA" sz="6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CA" sz="6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lang="en-CA" sz="6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  <m:sup>
                                    <m:r>
                                      <a:rPr lang="en-CA" sz="6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CA" sz="6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CA" sz="6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lang="en-CA" sz="60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  <m:sup>
                                    <m:r>
                                      <a:rPr lang="en-CA" sz="60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8527559-1397-04AF-01D2-971BD422DD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45005" y="4200807"/>
                <a:ext cx="3399503" cy="219316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DDD40B5-72B2-B2D3-14BD-8B7A782BAAA3}"/>
                  </a:ext>
                </a:extLst>
              </p:cNvPr>
              <p:cNvSpPr txBox="1"/>
              <p:nvPr/>
            </p:nvSpPr>
            <p:spPr>
              <a:xfrm>
                <a:off x="5399138" y="-65850"/>
                <a:ext cx="1438214" cy="13234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8000" b="0" i="1" smtClean="0">
                          <a:latin typeface="Cambria Math" panose="02040503050406030204" pitchFamily="18" charset="0"/>
                        </a:rPr>
                        <m:t>⊗</m:t>
                      </m:r>
                    </m:oMath>
                  </m:oMathPara>
                </a14:m>
                <a:endParaRPr lang="en-CA" sz="80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DDD40B5-72B2-B2D3-14BD-8B7A782BAA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9138" y="-65850"/>
                <a:ext cx="1438214" cy="132343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ACB8D1F-2655-7922-A7B4-DF512A51A3C1}"/>
                  </a:ext>
                </a:extLst>
              </p:cNvPr>
              <p:cNvSpPr txBox="1"/>
              <p:nvPr/>
            </p:nvSpPr>
            <p:spPr>
              <a:xfrm>
                <a:off x="3939950" y="-88396"/>
                <a:ext cx="1005019" cy="13234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CA" sz="8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sz="8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CA" sz="8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ACB8D1F-2655-7922-A7B4-DF512A51A3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9950" y="-88396"/>
                <a:ext cx="1005019" cy="132343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1FE8D56-25A1-2EEC-BB5E-C87FE1BF9FB8}"/>
                  </a:ext>
                </a:extLst>
              </p:cNvPr>
              <p:cNvSpPr txBox="1"/>
              <p:nvPr/>
            </p:nvSpPr>
            <p:spPr>
              <a:xfrm>
                <a:off x="7133875" y="-81445"/>
                <a:ext cx="1763303" cy="13234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CA" sz="8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CA" sz="8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CA" sz="8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CA" sz="8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CA" sz="8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1FE8D56-25A1-2EEC-BB5E-C87FE1BF9F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3875" y="-81445"/>
                <a:ext cx="1763303" cy="1323439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8E6CA8D-8467-409C-397F-6C8D6107FDDB}"/>
                  </a:ext>
                </a:extLst>
              </p:cNvPr>
              <p:cNvSpPr txBox="1"/>
              <p:nvPr/>
            </p:nvSpPr>
            <p:spPr>
              <a:xfrm>
                <a:off x="9566373" y="-75593"/>
                <a:ext cx="1763303" cy="13234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CA" sz="8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8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p>
                          <m:r>
                            <a:rPr lang="en-CA" sz="8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CA" sz="8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8E6CA8D-8467-409C-397F-6C8D6107FD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66373" y="-75593"/>
                <a:ext cx="1763303" cy="1323439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C350736-89CC-D6E9-18B8-8B4026850150}"/>
                  </a:ext>
                </a:extLst>
              </p:cNvPr>
              <p:cNvSpPr txBox="1"/>
              <p:nvPr/>
            </p:nvSpPr>
            <p:spPr>
              <a:xfrm>
                <a:off x="1312823" y="-67784"/>
                <a:ext cx="983154" cy="13234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8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CA" sz="8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C350736-89CC-D6E9-18B8-8B40268501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2823" y="-67784"/>
                <a:ext cx="983154" cy="1323439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72228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575"/>
    </mc:Choice>
    <mc:Fallback xmlns="">
      <p:transition spd="slow" advTm="185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4" grpId="0"/>
      <p:bldP spid="12" grpId="0"/>
      <p:bldP spid="15" grpId="0"/>
      <p:bldP spid="16" grpId="0"/>
      <p:bldP spid="20" grpId="0"/>
      <p:bldP spid="2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ECFEFD8-6FE0-8EE5-B949-41E5D3018517}"/>
              </a:ext>
            </a:extLst>
          </p:cNvPr>
          <p:cNvSpPr/>
          <p:nvPr/>
        </p:nvSpPr>
        <p:spPr>
          <a:xfrm>
            <a:off x="235974" y="4547935"/>
            <a:ext cx="2344010" cy="2021305"/>
          </a:xfrm>
          <a:prstGeom prst="rect">
            <a:avLst/>
          </a:prstGeom>
          <a:solidFill>
            <a:srgbClr val="A3FFCD"/>
          </a:solidFill>
          <a:ln w="38100">
            <a:solidFill>
              <a:srgbClr val="0076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CA" sz="3200" b="1" dirty="0">
                <a:solidFill>
                  <a:schemeClr val="tx1"/>
                </a:solidFill>
              </a:rPr>
              <a:t>Examples From Physics (motivation)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EC921EF-3095-2094-09F4-99EF1AAFD72B}"/>
              </a:ext>
            </a:extLst>
          </p:cNvPr>
          <p:cNvSpPr/>
          <p:nvPr/>
        </p:nvSpPr>
        <p:spPr>
          <a:xfrm>
            <a:off x="2579983" y="3765882"/>
            <a:ext cx="2344010" cy="2803357"/>
          </a:xfrm>
          <a:prstGeom prst="rect">
            <a:avLst/>
          </a:prstGeom>
          <a:solidFill>
            <a:srgbClr val="A3FFF6"/>
          </a:solidFill>
          <a:ln w="38100">
            <a:solidFill>
              <a:srgbClr val="00A4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CA" sz="3600" b="1" dirty="0">
                <a:solidFill>
                  <a:schemeClr val="tx1"/>
                </a:solidFill>
              </a:rPr>
              <a:t>Spinors in 3D / (4D)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2036659-E98F-4B0F-D56D-C5DF20F8FE42}"/>
              </a:ext>
            </a:extLst>
          </p:cNvPr>
          <p:cNvSpPr/>
          <p:nvPr/>
        </p:nvSpPr>
        <p:spPr>
          <a:xfrm>
            <a:off x="4923995" y="2908632"/>
            <a:ext cx="2344010" cy="3660609"/>
          </a:xfrm>
          <a:prstGeom prst="rect">
            <a:avLst/>
          </a:prstGeom>
          <a:solidFill>
            <a:srgbClr val="A3CDFF"/>
          </a:solidFill>
          <a:ln w="38100">
            <a:solidFill>
              <a:srgbClr val="004A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CA" sz="3600" b="1" dirty="0">
                <a:solidFill>
                  <a:schemeClr val="tx1"/>
                </a:solidFill>
              </a:rPr>
              <a:t>Clifford Algebras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0176B38-1794-D97D-6483-C7AF90D217BC}"/>
              </a:ext>
            </a:extLst>
          </p:cNvPr>
          <p:cNvSpPr/>
          <p:nvPr/>
        </p:nvSpPr>
        <p:spPr>
          <a:xfrm>
            <a:off x="7268005" y="2089482"/>
            <a:ext cx="2344010" cy="4479758"/>
          </a:xfrm>
          <a:prstGeom prst="rect">
            <a:avLst/>
          </a:prstGeom>
          <a:solidFill>
            <a:srgbClr val="AEA3FF"/>
          </a:solidFill>
          <a:ln w="38100">
            <a:solidFill>
              <a:srgbClr val="1400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CA" sz="3600" b="1" dirty="0">
                <a:solidFill>
                  <a:schemeClr val="tx1"/>
                </a:solidFill>
              </a:rPr>
              <a:t>Lie Groups &amp; Algebras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EA7CA90-EBF5-A4F5-6AD2-089ADA3C3446}"/>
              </a:ext>
            </a:extLst>
          </p:cNvPr>
          <p:cNvSpPr/>
          <p:nvPr/>
        </p:nvSpPr>
        <p:spPr>
          <a:xfrm>
            <a:off x="9612016" y="1269329"/>
            <a:ext cx="2344010" cy="5299911"/>
          </a:xfrm>
          <a:prstGeom prst="rect">
            <a:avLst/>
          </a:prstGeom>
          <a:solidFill>
            <a:srgbClr val="F2A3FF"/>
          </a:solidFill>
          <a:ln w="38100">
            <a:solidFill>
              <a:srgbClr val="7D00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CA" sz="3600" b="1" dirty="0">
                <a:solidFill>
                  <a:schemeClr val="tx1"/>
                </a:solidFill>
              </a:rPr>
              <a:t>Spinors in Particle Physics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71A28E4-79FF-019F-8321-A4ADE3DC8E69}"/>
              </a:ext>
            </a:extLst>
          </p:cNvPr>
          <p:cNvSpPr txBox="1"/>
          <p:nvPr/>
        </p:nvSpPr>
        <p:spPr>
          <a:xfrm>
            <a:off x="253274" y="219449"/>
            <a:ext cx="903510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6000" dirty="0"/>
              <a:t>Spinors Learning “Staircase”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AA5CAB43-C251-E86F-5BC1-01B799FF56B0}"/>
              </a:ext>
            </a:extLst>
          </p:cNvPr>
          <p:cNvSpPr/>
          <p:nvPr/>
        </p:nvSpPr>
        <p:spPr>
          <a:xfrm rot="16200000">
            <a:off x="7372564" y="3589189"/>
            <a:ext cx="2134894" cy="1917491"/>
          </a:xfrm>
          <a:prstGeom prst="rightArrow">
            <a:avLst>
              <a:gd name="adj1" fmla="val 61316"/>
              <a:gd name="adj2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46248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326"/>
    </mc:Choice>
    <mc:Fallback xmlns="">
      <p:transition spd="slow" advTm="7326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DEC6850-1B24-096E-A955-8A2CEBAA2683}"/>
                  </a:ext>
                </a:extLst>
              </p:cNvPr>
              <p:cNvSpPr txBox="1"/>
              <p:nvPr/>
            </p:nvSpPr>
            <p:spPr>
              <a:xfrm>
                <a:off x="3674807" y="1186372"/>
                <a:ext cx="1745226" cy="25709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6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GB" sz="6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p>
                                <m:sSupPr>
                                  <m:ctrlPr>
                                    <a:rPr lang="en-GB" sz="60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60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p>
                                  <m:r>
                                    <a:rPr lang="en-GB" sz="60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en-GB" sz="60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60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p>
                                  <m:r>
                                    <a:rPr lang="en-CA" sz="60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en-GB" sz="60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60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p>
                                  <m:r>
                                    <a:rPr lang="en-CA" sz="60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p>
                              </m:sSup>
                            </m:e>
                          </m:eqArr>
                        </m:e>
                      </m:d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DEC6850-1B24-096E-A955-8A2CEBAA26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4807" y="1186372"/>
                <a:ext cx="1745226" cy="257096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3069437-1E3C-7FA2-3050-25DDF0927FFB}"/>
                  </a:ext>
                </a:extLst>
              </p:cNvPr>
              <p:cNvSpPr txBox="1"/>
              <p:nvPr/>
            </p:nvSpPr>
            <p:spPr>
              <a:xfrm>
                <a:off x="146259" y="1170986"/>
                <a:ext cx="3587541" cy="25868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4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4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CA" sz="44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CA" sz="44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CA" sz="44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  <m:sup>
                                    <m:r>
                                      <m:rPr>
                                        <m:brk m:alnAt="7"/>
                                      </m:rPr>
                                      <a:rPr lang="en-CA" sz="44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CA" sz="44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CA" sz="44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CA" sz="44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  <m:sup>
                                    <m:r>
                                      <m:rPr>
                                        <m:brk m:alnAt="7"/>
                                      </m:rPr>
                                      <a:rPr lang="en-CA" sz="44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CA" sz="44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CA" sz="44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CA" sz="44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  <m:sup>
                                    <m:r>
                                      <m:rPr>
                                        <m:brk m:alnAt="7"/>
                                      </m:rPr>
                                      <a:rPr lang="en-CA" sz="44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CA" sz="44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CA" sz="44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CA" sz="44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  <m:sup>
                                    <m:r>
                                      <a:rPr lang="en-CA" sz="44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CA" sz="44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CA" sz="44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CA" sz="44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  <m:sup>
                                    <m:r>
                                      <a:rPr lang="en-CA" sz="44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CA" sz="44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CA" sz="44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CA" sz="44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  <m:sup>
                                    <m:r>
                                      <a:rPr lang="en-CA" sz="44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CA" sz="44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CA" sz="44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CA" sz="44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  <m:sup>
                                    <m:r>
                                      <a:rPr lang="en-CA" sz="44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CA" sz="44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CA" sz="44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CA" sz="44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  <m:sup>
                                    <m:r>
                                      <a:rPr lang="en-CA" sz="44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CA" sz="44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CA" sz="44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CA" sz="44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  <m:sup>
                                    <m:r>
                                      <a:rPr lang="en-CA" sz="44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4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3069437-1E3C-7FA2-3050-25DDF0927F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259" y="1170986"/>
                <a:ext cx="3587541" cy="258686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225FA66-08DD-D8C0-BD31-671FD8EDC189}"/>
                  </a:ext>
                </a:extLst>
              </p:cNvPr>
              <p:cNvSpPr txBox="1"/>
              <p:nvPr/>
            </p:nvSpPr>
            <p:spPr>
              <a:xfrm>
                <a:off x="8646238" y="1368207"/>
                <a:ext cx="3399503" cy="21931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6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6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CA" sz="60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CA" sz="60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CA" sz="60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sub>
                                  <m:sup>
                                    <m:r>
                                      <m:rPr>
                                        <m:brk m:alnAt="7"/>
                                      </m:rPr>
                                      <a:rPr lang="en-CA" sz="60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CA" sz="6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CA" sz="6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lang="en-CA" sz="6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sub>
                                  <m:sup>
                                    <m:r>
                                      <a:rPr lang="en-CA" sz="6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CA" sz="6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CA" sz="6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lang="en-CA" sz="6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  <m:sup>
                                    <m:r>
                                      <a:rPr lang="en-CA" sz="6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CA" sz="6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CA" sz="6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lang="en-CA" sz="60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  <m:sup>
                                    <m:r>
                                      <a:rPr lang="en-CA" sz="60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225FA66-08DD-D8C0-BD31-671FD8EDC1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46238" y="1368207"/>
                <a:ext cx="3399503" cy="219316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D16079D-F18A-1F15-60A7-3FD5BE766B11}"/>
                  </a:ext>
                </a:extLst>
              </p:cNvPr>
              <p:cNvSpPr txBox="1"/>
              <p:nvPr/>
            </p:nvSpPr>
            <p:spPr>
              <a:xfrm>
                <a:off x="5310647" y="1964020"/>
                <a:ext cx="3399503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6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6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en-GB" sz="60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60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p>
                                    <m:r>
                                      <a:rPr lang="en-GB" sz="60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en-GB" sz="60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60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p>
                                    <m:r>
                                      <a:rPr lang="en-CA" sz="60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D16079D-F18A-1F15-60A7-3FD5BE766B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0647" y="1964020"/>
                <a:ext cx="3399503" cy="101566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DF9EB45-C8F5-0ADB-A43A-1C6B5BA1F0D7}"/>
                  </a:ext>
                </a:extLst>
              </p:cNvPr>
              <p:cNvSpPr txBox="1"/>
              <p:nvPr/>
            </p:nvSpPr>
            <p:spPr>
              <a:xfrm>
                <a:off x="3534697" y="3905749"/>
                <a:ext cx="5352435" cy="26707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6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6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eqArr>
                                  <m:eqArrPr>
                                    <m:ctrlPr>
                                      <a:rPr lang="en-GB" sz="60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sSup>
                                      <m:sSupPr>
                                        <m:ctrlPr>
                                          <a:rPr lang="en-GB" sz="6000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GB" sz="6000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p>
                                        <m:r>
                                          <a:rPr lang="en-GB" sz="6000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p>
                                    </m:sSup>
                                    <m:sSup>
                                      <m:sSupPr>
                                        <m:ctrlPr>
                                          <a:rPr lang="en-GB" sz="60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GB" sz="60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p>
                                        <m:r>
                                          <a:rPr lang="en-GB" sz="60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sup>
                                    </m:sSup>
                                  </m:e>
                                  <m:e>
                                    <m:sSup>
                                      <m:sSupPr>
                                        <m:ctrlPr>
                                          <a:rPr lang="en-GB" sz="6000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GB" sz="6000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p>
                                        <m:r>
                                          <a:rPr lang="en-CA" sz="6000" b="0" i="1" smtClean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p>
                                    </m:sSup>
                                    <m:sSup>
                                      <m:sSupPr>
                                        <m:ctrlPr>
                                          <a:rPr lang="en-GB" sz="60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GB" sz="60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p>
                                        <m:r>
                                          <a:rPr lang="en-GB" sz="60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sup>
                                    </m:sSup>
                                  </m:e>
                                  <m:e>
                                    <m:sSup>
                                      <m:sSupPr>
                                        <m:ctrlPr>
                                          <a:rPr lang="en-GB" sz="6000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GB" sz="6000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p>
                                        <m:r>
                                          <a:rPr lang="en-CA" sz="6000" b="0" i="1" smtClean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sup>
                                    </m:sSup>
                                    <m:sSup>
                                      <m:sSupPr>
                                        <m:ctrlPr>
                                          <a:rPr lang="en-GB" sz="60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GB" sz="60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p>
                                        <m:r>
                                          <a:rPr lang="en-GB" sz="60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sup>
                                    </m:sSup>
                                  </m:e>
                                </m:eqArr>
                              </m:e>
                              <m:e>
                                <m:eqArr>
                                  <m:eqArrPr>
                                    <m:ctrlPr>
                                      <a:rPr lang="en-GB" sz="60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sSup>
                                      <m:sSupPr>
                                        <m:ctrlPr>
                                          <a:rPr lang="en-GB" sz="6000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GB" sz="6000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p>
                                        <m:r>
                                          <a:rPr lang="en-GB" sz="6000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p>
                                    </m:sSup>
                                    <m:sSup>
                                      <m:sSupPr>
                                        <m:ctrlPr>
                                          <a:rPr lang="en-GB" sz="60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GB" sz="60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p>
                                        <m:r>
                                          <a:rPr lang="en-CA" sz="60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sup>
                                    </m:sSup>
                                  </m:e>
                                  <m:e>
                                    <m:sSup>
                                      <m:sSupPr>
                                        <m:ctrlPr>
                                          <a:rPr lang="en-GB" sz="6000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GB" sz="6000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p>
                                        <m:r>
                                          <a:rPr lang="en-CA" sz="6000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p>
                                    </m:sSup>
                                    <m:sSup>
                                      <m:sSupPr>
                                        <m:ctrlPr>
                                          <a:rPr lang="en-GB" sz="60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GB" sz="60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p>
                                        <m:r>
                                          <a:rPr lang="en-CA" sz="60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sup>
                                    </m:sSup>
                                  </m:e>
                                  <m:e>
                                    <m:sSup>
                                      <m:sSupPr>
                                        <m:ctrlPr>
                                          <a:rPr lang="en-GB" sz="6000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GB" sz="6000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p>
                                        <m:r>
                                          <a:rPr lang="en-CA" sz="6000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sup>
                                    </m:sSup>
                                    <m:sSup>
                                      <m:sSupPr>
                                        <m:ctrlPr>
                                          <a:rPr lang="en-GB" sz="60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GB" sz="60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p>
                                        <m:r>
                                          <a:rPr lang="en-CA" sz="60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sup>
                                    </m:sSup>
                                  </m:e>
                                </m:eqAr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DF9EB45-C8F5-0ADB-A43A-1C6B5BA1F0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4697" y="3905749"/>
                <a:ext cx="5352435" cy="267079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79D2698-A535-29AA-F84C-4EEC29A9489A}"/>
                  </a:ext>
                </a:extLst>
              </p:cNvPr>
              <p:cNvSpPr txBox="1"/>
              <p:nvPr/>
            </p:nvSpPr>
            <p:spPr>
              <a:xfrm>
                <a:off x="145026" y="4003586"/>
                <a:ext cx="3587541" cy="25868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4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4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CA" sz="44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CA" sz="44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CA" sz="44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  <m:sup>
                                    <m:r>
                                      <m:rPr>
                                        <m:brk m:alnAt="7"/>
                                      </m:rPr>
                                      <a:rPr lang="en-CA" sz="44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CA" sz="44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CA" sz="44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CA" sz="44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  <m:sup>
                                    <m:r>
                                      <m:rPr>
                                        <m:brk m:alnAt="7"/>
                                      </m:rPr>
                                      <a:rPr lang="en-CA" sz="44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CA" sz="44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CA" sz="44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CA" sz="44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  <m:sup>
                                    <m:r>
                                      <m:rPr>
                                        <m:brk m:alnAt="7"/>
                                      </m:rPr>
                                      <a:rPr lang="en-CA" sz="44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CA" sz="44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CA" sz="44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CA" sz="44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  <m:sup>
                                    <m:r>
                                      <a:rPr lang="en-CA" sz="44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CA" sz="44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CA" sz="44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CA" sz="44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  <m:sup>
                                    <m:r>
                                      <a:rPr lang="en-CA" sz="44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CA" sz="44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CA" sz="44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CA" sz="44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  <m:sup>
                                    <m:r>
                                      <a:rPr lang="en-CA" sz="44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CA" sz="44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CA" sz="44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CA" sz="44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  <m:sup>
                                    <m:r>
                                      <a:rPr lang="en-CA" sz="44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CA" sz="44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CA" sz="44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CA" sz="44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  <m:sup>
                                    <m:r>
                                      <a:rPr lang="en-CA" sz="44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CA" sz="44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CA" sz="44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CA" sz="44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  <m:sup>
                                    <m:r>
                                      <a:rPr lang="en-CA" sz="44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4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79D2698-A535-29AA-F84C-4EEC29A948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026" y="4003586"/>
                <a:ext cx="3587541" cy="258686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8527559-1397-04AF-01D2-971BD422DDE6}"/>
                  </a:ext>
                </a:extLst>
              </p:cNvPr>
              <p:cNvSpPr txBox="1"/>
              <p:nvPr/>
            </p:nvSpPr>
            <p:spPr>
              <a:xfrm>
                <a:off x="8645005" y="4200807"/>
                <a:ext cx="3399503" cy="21931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6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6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CA" sz="60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CA" sz="60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CA" sz="60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sub>
                                  <m:sup>
                                    <m:r>
                                      <m:rPr>
                                        <m:brk m:alnAt="7"/>
                                      </m:rPr>
                                      <a:rPr lang="en-CA" sz="60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CA" sz="6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CA" sz="6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lang="en-CA" sz="6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sub>
                                  <m:sup>
                                    <m:r>
                                      <a:rPr lang="en-CA" sz="6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CA" sz="6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CA" sz="6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lang="en-CA" sz="6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  <m:sup>
                                    <m:r>
                                      <a:rPr lang="en-CA" sz="6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CA" sz="6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CA" sz="6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lang="en-CA" sz="60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  <m:sup>
                                    <m:r>
                                      <a:rPr lang="en-CA" sz="60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8527559-1397-04AF-01D2-971BD422DD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45005" y="4200807"/>
                <a:ext cx="3399503" cy="219316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DDD40B5-72B2-B2D3-14BD-8B7A782BAAA3}"/>
                  </a:ext>
                </a:extLst>
              </p:cNvPr>
              <p:cNvSpPr txBox="1"/>
              <p:nvPr/>
            </p:nvSpPr>
            <p:spPr>
              <a:xfrm>
                <a:off x="5399138" y="-65850"/>
                <a:ext cx="1438214" cy="13234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8000" b="0" i="1" smtClean="0">
                          <a:latin typeface="Cambria Math" panose="02040503050406030204" pitchFamily="18" charset="0"/>
                        </a:rPr>
                        <m:t>⊗</m:t>
                      </m:r>
                    </m:oMath>
                  </m:oMathPara>
                </a14:m>
                <a:endParaRPr lang="en-CA" sz="80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DDD40B5-72B2-B2D3-14BD-8B7A782BAA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9138" y="-65850"/>
                <a:ext cx="1438214" cy="132343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ACB8D1F-2655-7922-A7B4-DF512A51A3C1}"/>
                  </a:ext>
                </a:extLst>
              </p:cNvPr>
              <p:cNvSpPr txBox="1"/>
              <p:nvPr/>
            </p:nvSpPr>
            <p:spPr>
              <a:xfrm>
                <a:off x="3939950" y="-88396"/>
                <a:ext cx="1005019" cy="13234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CA" sz="8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sz="8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CA" sz="8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ACB8D1F-2655-7922-A7B4-DF512A51A3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9950" y="-88396"/>
                <a:ext cx="1005019" cy="132343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1FE8D56-25A1-2EEC-BB5E-C87FE1BF9FB8}"/>
                  </a:ext>
                </a:extLst>
              </p:cNvPr>
              <p:cNvSpPr txBox="1"/>
              <p:nvPr/>
            </p:nvSpPr>
            <p:spPr>
              <a:xfrm>
                <a:off x="7133875" y="-81445"/>
                <a:ext cx="1718163" cy="13553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CA" sz="8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CA" sz="8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CA" sz="8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CA" sz="8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</m:oMath>
                  </m:oMathPara>
                </a14:m>
                <a:endParaRPr lang="en-CA" sz="8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1FE8D56-25A1-2EEC-BB5E-C87FE1BF9F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3875" y="-81445"/>
                <a:ext cx="1718163" cy="135530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8E6CA8D-8467-409C-397F-6C8D6107FDDB}"/>
                  </a:ext>
                </a:extLst>
              </p:cNvPr>
              <p:cNvSpPr txBox="1"/>
              <p:nvPr/>
            </p:nvSpPr>
            <p:spPr>
              <a:xfrm>
                <a:off x="9566373" y="-75593"/>
                <a:ext cx="1667443" cy="13553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CA" sz="8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8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p>
                          <m:r>
                            <a:rPr lang="en-CA" sz="8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</m:oMath>
                  </m:oMathPara>
                </a14:m>
                <a:endParaRPr lang="en-CA" sz="8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8E6CA8D-8467-409C-397F-6C8D6107FD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66373" y="-75593"/>
                <a:ext cx="1667443" cy="135530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C350736-89CC-D6E9-18B8-8B4026850150}"/>
                  </a:ext>
                </a:extLst>
              </p:cNvPr>
              <p:cNvSpPr txBox="1"/>
              <p:nvPr/>
            </p:nvSpPr>
            <p:spPr>
              <a:xfrm>
                <a:off x="1312823" y="-67784"/>
                <a:ext cx="983154" cy="13234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8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CA" sz="8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C350736-89CC-D6E9-18B8-8B40268501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2823" y="-67784"/>
                <a:ext cx="983154" cy="1323439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3942C897-985C-FC67-46F7-3570C28E6132}"/>
              </a:ext>
            </a:extLst>
          </p:cNvPr>
          <p:cNvGrpSpPr/>
          <p:nvPr/>
        </p:nvGrpSpPr>
        <p:grpSpPr>
          <a:xfrm>
            <a:off x="8134350" y="0"/>
            <a:ext cx="1193295" cy="786519"/>
            <a:chOff x="8134350" y="0"/>
            <a:chExt cx="1193295" cy="786519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60DE5547-E823-A319-A568-C4CC90456277}"/>
                </a:ext>
              </a:extLst>
            </p:cNvPr>
            <p:cNvSpPr/>
            <p:nvPr/>
          </p:nvSpPr>
          <p:spPr>
            <a:xfrm>
              <a:off x="8134350" y="0"/>
              <a:ext cx="510655" cy="786519"/>
            </a:xfrm>
            <a:prstGeom prst="ellipse">
              <a:avLst/>
            </a:prstGeom>
            <a:noFill/>
            <a:ln w="5715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" name="Arrow: Left 5">
              <a:extLst>
                <a:ext uri="{FF2B5EF4-FFF2-40B4-BE49-F238E27FC236}">
                  <a16:creationId xmlns:a16="http://schemas.microsoft.com/office/drawing/2014/main" id="{C843C612-E3B0-A6B9-65BF-FE825DC94DEF}"/>
                </a:ext>
              </a:extLst>
            </p:cNvPr>
            <p:cNvSpPr/>
            <p:nvPr/>
          </p:nvSpPr>
          <p:spPr>
            <a:xfrm>
              <a:off x="8715150" y="50419"/>
              <a:ext cx="612495" cy="462071"/>
            </a:xfrm>
            <a:prstGeom prst="leftArrow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5838467-1FC9-6EA5-407C-16B8509826B6}"/>
              </a:ext>
            </a:extLst>
          </p:cNvPr>
          <p:cNvGrpSpPr/>
          <p:nvPr/>
        </p:nvGrpSpPr>
        <p:grpSpPr>
          <a:xfrm>
            <a:off x="10517589" y="0"/>
            <a:ext cx="1223102" cy="786519"/>
            <a:chOff x="10517589" y="0"/>
            <a:chExt cx="1223102" cy="786519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FC6E7344-F0BB-56AA-E42C-90E8DCE1B2DF}"/>
                </a:ext>
              </a:extLst>
            </p:cNvPr>
            <p:cNvSpPr/>
            <p:nvPr/>
          </p:nvSpPr>
          <p:spPr>
            <a:xfrm>
              <a:off x="10517589" y="0"/>
              <a:ext cx="510655" cy="786519"/>
            </a:xfrm>
            <a:prstGeom prst="ellipse">
              <a:avLst/>
            </a:prstGeom>
            <a:noFill/>
            <a:ln w="5715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" name="Arrow: Left 7">
              <a:extLst>
                <a:ext uri="{FF2B5EF4-FFF2-40B4-BE49-F238E27FC236}">
                  <a16:creationId xmlns:a16="http://schemas.microsoft.com/office/drawing/2014/main" id="{F05C01AF-F821-95E0-5B4B-282DAF3BF3AB}"/>
                </a:ext>
              </a:extLst>
            </p:cNvPr>
            <p:cNvSpPr/>
            <p:nvPr/>
          </p:nvSpPr>
          <p:spPr>
            <a:xfrm>
              <a:off x="11128196" y="50419"/>
              <a:ext cx="612495" cy="462071"/>
            </a:xfrm>
            <a:prstGeom prst="leftArrow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423718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8575">
        <p:fade/>
      </p:transition>
    </mc:Choice>
    <mc:Fallback xmlns="">
      <p:transition spd="med" advTm="185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301AF3F-66BE-2A21-FE9E-383176BCFA1F}"/>
                  </a:ext>
                </a:extLst>
              </p:cNvPr>
              <p:cNvSpPr txBox="1"/>
              <p:nvPr/>
            </p:nvSpPr>
            <p:spPr>
              <a:xfrm>
                <a:off x="-7503" y="2503520"/>
                <a:ext cx="1745226" cy="25709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6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GB" sz="6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p>
                                <m:sSupPr>
                                  <m:ctrlPr>
                                    <a:rPr lang="en-GB" sz="60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60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p>
                                  <m:r>
                                    <a:rPr lang="en-GB" sz="60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en-GB" sz="60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60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p>
                                  <m:r>
                                    <a:rPr lang="en-CA" sz="60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en-GB" sz="60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60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p>
                                  <m:r>
                                    <a:rPr lang="en-CA" sz="60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p>
                              </m:sSup>
                            </m:e>
                          </m:eqArr>
                        </m:e>
                      </m:d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301AF3F-66BE-2A21-FE9E-383176BCFA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503" y="2503520"/>
                <a:ext cx="1745226" cy="257096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88E71C9-DB89-B189-E04F-35D4F7276938}"/>
                  </a:ext>
                </a:extLst>
              </p:cNvPr>
              <p:cNvSpPr txBox="1"/>
              <p:nvPr/>
            </p:nvSpPr>
            <p:spPr>
              <a:xfrm>
                <a:off x="2362074" y="2954541"/>
                <a:ext cx="1745226" cy="16689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6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GB" sz="6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p>
                                <m:sSupPr>
                                  <m:ctrlPr>
                                    <a:rPr lang="en-GB" sz="6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6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p>
                                  <m:r>
                                    <a:rPr lang="en-GB" sz="6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en-GB" sz="6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6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p>
                                  <m:r>
                                    <a:rPr lang="en-GB" sz="6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p>
                              </m:sSup>
                            </m:e>
                          </m:eqArr>
                        </m:e>
                      </m:d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88E71C9-DB89-B189-E04F-35D4F72769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2074" y="2954541"/>
                <a:ext cx="1745226" cy="166891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FF4C381-FD7B-F092-6CE4-6C41EB289BE5}"/>
                  </a:ext>
                </a:extLst>
              </p:cNvPr>
              <p:cNvSpPr txBox="1"/>
              <p:nvPr/>
            </p:nvSpPr>
            <p:spPr>
              <a:xfrm>
                <a:off x="1298836" y="3127280"/>
                <a:ext cx="1438214" cy="13234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8000" b="0" i="1" smtClean="0">
                          <a:latin typeface="Cambria Math" panose="02040503050406030204" pitchFamily="18" charset="0"/>
                        </a:rPr>
                        <m:t>⊗</m:t>
                      </m:r>
                    </m:oMath>
                  </m:oMathPara>
                </a14:m>
                <a:endParaRPr lang="en-CA" sz="8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FF4C381-FD7B-F092-6CE4-6C41EB289B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8836" y="3127280"/>
                <a:ext cx="1438214" cy="132343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5D114CA-0C0C-7777-83E6-CCAE02AB5738}"/>
                  </a:ext>
                </a:extLst>
              </p:cNvPr>
              <p:cNvSpPr txBox="1"/>
              <p:nvPr/>
            </p:nvSpPr>
            <p:spPr>
              <a:xfrm>
                <a:off x="4176651" y="1364689"/>
                <a:ext cx="4348191" cy="51215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6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CA" sz="6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GB" sz="6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p>
                                <m:sSupPr>
                                  <m:ctrlPr>
                                    <a:rPr lang="en-GB" sz="60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60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p>
                                  <m:r>
                                    <a:rPr lang="en-GB" sz="60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p>
                              </m:s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CA" sz="6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en-GB" sz="6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sSup>
                                        <m:sSupPr>
                                          <m:ctrlPr>
                                            <a:rPr lang="en-GB" sz="6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GB" sz="6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p>
                                          <m:r>
                                            <a:rPr lang="en-GB" sz="6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sup>
                                      </m:sSup>
                                    </m:e>
                                    <m:e>
                                      <m:sSup>
                                        <m:sSupPr>
                                          <m:ctrlPr>
                                            <a:rPr lang="en-GB" sz="6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GB" sz="6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p>
                                          <m:r>
                                            <a:rPr lang="en-GB" sz="6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sup>
                                      </m:sSup>
                                    </m:e>
                                  </m:eqArr>
                                </m:e>
                              </m:d>
                            </m:e>
                            <m:e>
                              <m:sSup>
                                <m:sSupPr>
                                  <m:ctrlPr>
                                    <a:rPr lang="en-GB" sz="60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60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p>
                                  <m:r>
                                    <a:rPr lang="en-CA" sz="60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p>
                              </m:s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CA" sz="6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en-GB" sz="6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sSup>
                                        <m:sSupPr>
                                          <m:ctrlPr>
                                            <a:rPr lang="en-GB" sz="6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GB" sz="6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p>
                                          <m:r>
                                            <a:rPr lang="en-GB" sz="6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sup>
                                      </m:sSup>
                                    </m:e>
                                    <m:e>
                                      <m:sSup>
                                        <m:sSupPr>
                                          <m:ctrlPr>
                                            <a:rPr lang="en-GB" sz="6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GB" sz="6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p>
                                          <m:r>
                                            <a:rPr lang="en-GB" sz="6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sup>
                                      </m:sSup>
                                    </m:e>
                                  </m:eqArr>
                                </m:e>
                              </m:d>
                            </m:e>
                            <m:e>
                              <m:sSup>
                                <m:sSupPr>
                                  <m:ctrlPr>
                                    <a:rPr lang="en-GB" sz="60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60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p>
                                  <m:r>
                                    <a:rPr lang="en-CA" sz="60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p>
                              </m:s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CA" sz="6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en-GB" sz="6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sSup>
                                        <m:sSupPr>
                                          <m:ctrlPr>
                                            <a:rPr lang="en-GB" sz="6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GB" sz="6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p>
                                          <m:r>
                                            <a:rPr lang="en-GB" sz="6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sup>
                                      </m:sSup>
                                    </m:e>
                                    <m:e>
                                      <m:sSup>
                                        <m:sSupPr>
                                          <m:ctrlPr>
                                            <a:rPr lang="en-GB" sz="6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GB" sz="6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p>
                                          <m:r>
                                            <a:rPr lang="en-GB" sz="6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sup>
                                      </m:sSup>
                                    </m:e>
                                  </m:eqArr>
                                </m:e>
                              </m:d>
                            </m:e>
                          </m:eqArr>
                        </m:e>
                      </m:d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5D114CA-0C0C-7777-83E6-CCAE02AB57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6651" y="1364689"/>
                <a:ext cx="4348191" cy="512153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AE46DC7-B587-78B2-69D7-C1F91C034A27}"/>
                  </a:ext>
                </a:extLst>
              </p:cNvPr>
              <p:cNvSpPr txBox="1"/>
              <p:nvPr/>
            </p:nvSpPr>
            <p:spPr>
              <a:xfrm>
                <a:off x="8632293" y="1362380"/>
                <a:ext cx="3559707" cy="51238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6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CA" sz="6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GB" sz="6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eqArr>
                                <m:eqArrPr>
                                  <m:ctrlPr>
                                    <a:rPr lang="en-GB" sz="6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sSup>
                                    <m:sSupPr>
                                      <m:ctrlPr>
                                        <a:rPr lang="en-GB" sz="60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sz="60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p>
                                      <m:r>
                                        <a:rPr lang="en-GB" sz="60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p>
                                  </m:sSup>
                                  <m:sSup>
                                    <m:sSupPr>
                                      <m:ctrlPr>
                                        <a:rPr lang="en-GB" sz="6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sz="6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p>
                                      <m:r>
                                        <a:rPr lang="en-GB" sz="6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sup>
                                  </m:sSup>
                                </m:e>
                                <m:e>
                                  <m:sSup>
                                    <m:sSupPr>
                                      <m:ctrlPr>
                                        <a:rPr lang="en-GB" sz="60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sz="60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p>
                                      <m:r>
                                        <a:rPr lang="en-GB" sz="60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p>
                                  </m:sSup>
                                  <m:sSup>
                                    <m:sSupPr>
                                      <m:ctrlPr>
                                        <a:rPr lang="en-GB" sz="6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sz="6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p>
                                      <m:r>
                                        <a:rPr lang="en-GB" sz="6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sup>
                                  </m:sSup>
                                </m:e>
                              </m:eqArr>
                            </m:e>
                            <m:e>
                              <m:eqArr>
                                <m:eqArrPr>
                                  <m:ctrlPr>
                                    <a:rPr lang="en-GB" sz="6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sSup>
                                    <m:sSupPr>
                                      <m:ctrlPr>
                                        <a:rPr lang="en-GB" sz="60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sz="60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p>
                                      <m:r>
                                        <a:rPr lang="en-GB" sz="60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p>
                                  </m:sSup>
                                  <m:sSup>
                                    <m:sSupPr>
                                      <m:ctrlPr>
                                        <a:rPr lang="en-GB" sz="6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sz="6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p>
                                      <m:r>
                                        <a:rPr lang="en-GB" sz="6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sup>
                                  </m:sSup>
                                </m:e>
                                <m:e>
                                  <m:sSup>
                                    <m:sSupPr>
                                      <m:ctrlPr>
                                        <a:rPr lang="en-GB" sz="60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sz="60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p>
                                      <m:r>
                                        <a:rPr lang="en-CA" sz="60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p>
                                  </m:sSup>
                                  <m:sSup>
                                    <m:sSupPr>
                                      <m:ctrlPr>
                                        <a:rPr lang="en-GB" sz="6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sz="6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p>
                                      <m:r>
                                        <a:rPr lang="en-GB" sz="6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sup>
                                  </m:sSup>
                                </m:e>
                              </m:eqArr>
                            </m:e>
                            <m:e>
                              <m:eqArr>
                                <m:eqArrPr>
                                  <m:ctrlPr>
                                    <a:rPr lang="en-GB" sz="6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sSup>
                                    <m:sSupPr>
                                      <m:ctrlPr>
                                        <a:rPr lang="en-GB" sz="60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sz="60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p>
                                      <m:r>
                                        <a:rPr lang="en-GB" sz="60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sup>
                                  </m:sSup>
                                  <m:sSup>
                                    <m:sSupPr>
                                      <m:ctrlPr>
                                        <a:rPr lang="en-GB" sz="6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sz="6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p>
                                      <m:r>
                                        <a:rPr lang="en-GB" sz="6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sup>
                                  </m:sSup>
                                </m:e>
                                <m:e>
                                  <m:sSup>
                                    <m:sSupPr>
                                      <m:ctrlPr>
                                        <a:rPr lang="en-GB" sz="60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sz="60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p>
                                      <m:r>
                                        <a:rPr lang="en-CA" sz="60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sup>
                                  </m:sSup>
                                  <m:sSup>
                                    <m:sSupPr>
                                      <m:ctrlPr>
                                        <a:rPr lang="en-GB" sz="6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sz="6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p>
                                      <m:r>
                                        <a:rPr lang="en-GB" sz="6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sup>
                                  </m:sSup>
                                </m:e>
                              </m:eqArr>
                            </m:e>
                          </m:eqArr>
                        </m:e>
                      </m:d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AE46DC7-B587-78B2-69D7-C1F91C034A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2293" y="1362380"/>
                <a:ext cx="3559707" cy="512383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0206CC75-91AE-2513-7D99-68DA20814D95}"/>
              </a:ext>
            </a:extLst>
          </p:cNvPr>
          <p:cNvSpPr txBox="1"/>
          <p:nvPr/>
        </p:nvSpPr>
        <p:spPr>
          <a:xfrm>
            <a:off x="295328" y="7939"/>
            <a:ext cx="355970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400" b="1" dirty="0"/>
              <a:t>Kronecker Product </a:t>
            </a:r>
            <a:r>
              <a:rPr lang="en-GB" sz="5400" dirty="0"/>
              <a:t>of arrays</a:t>
            </a:r>
            <a:endParaRPr lang="en-CA" sz="5400" dirty="0"/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9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CEF5997E-8454-5649-4D1F-C467E7B94718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36880" y="1370520"/>
              <a:ext cx="7679160" cy="508860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CEF5997E-8454-5649-4D1F-C467E7B9471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27520" y="1361160"/>
                <a:ext cx="7697880" cy="510732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683659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778"/>
    </mc:Choice>
    <mc:Fallback xmlns="">
      <p:transition spd="slow" advTm="357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4F19F86-3628-8669-131C-5C21AC6EBB2C}"/>
                  </a:ext>
                </a:extLst>
              </p:cNvPr>
              <p:cNvSpPr txBox="1"/>
              <p:nvPr/>
            </p:nvSpPr>
            <p:spPr>
              <a:xfrm>
                <a:off x="115536" y="-29497"/>
                <a:ext cx="3587541" cy="25868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4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4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CA" sz="44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CA" sz="44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CA" sz="44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  <m:sup>
                                    <m:r>
                                      <m:rPr>
                                        <m:brk m:alnAt="7"/>
                                      </m:rPr>
                                      <a:rPr lang="en-CA" sz="44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CA" sz="44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CA" sz="44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CA" sz="44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  <m:sup>
                                    <m:r>
                                      <m:rPr>
                                        <m:brk m:alnAt="7"/>
                                      </m:rPr>
                                      <a:rPr lang="en-CA" sz="44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CA" sz="44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CA" sz="44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CA" sz="44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  <m:sup>
                                    <m:r>
                                      <m:rPr>
                                        <m:brk m:alnAt="7"/>
                                      </m:rPr>
                                      <a:rPr lang="en-CA" sz="44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CA" sz="44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CA" sz="44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CA" sz="44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  <m:sup>
                                    <m:r>
                                      <a:rPr lang="en-CA" sz="44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CA" sz="44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CA" sz="44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CA" sz="44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  <m:sup>
                                    <m:r>
                                      <a:rPr lang="en-CA" sz="44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CA" sz="44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CA" sz="44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CA" sz="44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  <m:sup>
                                    <m:r>
                                      <a:rPr lang="en-CA" sz="44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CA" sz="44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CA" sz="44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CA" sz="44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  <m:sup>
                                    <m:r>
                                      <a:rPr lang="en-CA" sz="44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CA" sz="44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CA" sz="44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CA" sz="44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  <m:sup>
                                    <m:r>
                                      <a:rPr lang="en-CA" sz="44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CA" sz="44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CA" sz="44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CA" sz="44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  <m:sup>
                                    <m:r>
                                      <a:rPr lang="en-CA" sz="44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4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4F19F86-3628-8669-131C-5C21AC6EBB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536" y="-29497"/>
                <a:ext cx="3587541" cy="258686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4536D35-2F8A-A945-3781-A44B06B78D60}"/>
                  </a:ext>
                </a:extLst>
              </p:cNvPr>
              <p:cNvSpPr txBox="1"/>
              <p:nvPr/>
            </p:nvSpPr>
            <p:spPr>
              <a:xfrm>
                <a:off x="4807965" y="167724"/>
                <a:ext cx="3399503" cy="21931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6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6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CA" sz="6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CA" sz="6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CA" sz="6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sub>
                                  <m:sup>
                                    <m:r>
                                      <m:rPr>
                                        <m:brk m:alnAt="7"/>
                                      </m:rPr>
                                      <a:rPr lang="en-CA" sz="6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CA" sz="6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CA" sz="6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lang="en-CA" sz="6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  <m:sup>
                                    <m:r>
                                      <a:rPr lang="en-CA" sz="6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CA" sz="6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CA" sz="6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lang="en-CA" sz="6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sub>
                                  <m:sup>
                                    <m:r>
                                      <a:rPr lang="en-CA" sz="6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CA" sz="6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CA" sz="6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lang="en-CA" sz="6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  <m:sup>
                                    <m:r>
                                      <a:rPr lang="en-CA" sz="6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4536D35-2F8A-A945-3781-A44B06B78D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7965" y="167724"/>
                <a:ext cx="3399503" cy="219316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E93EBDE-D70B-CA1C-55E0-DCDBAF8F242E}"/>
                  </a:ext>
                </a:extLst>
              </p:cNvPr>
              <p:cNvSpPr txBox="1"/>
              <p:nvPr/>
            </p:nvSpPr>
            <p:spPr>
              <a:xfrm>
                <a:off x="3442395" y="602214"/>
                <a:ext cx="1438214" cy="13234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8000" b="0" i="1" smtClean="0">
                          <a:latin typeface="Cambria Math" panose="02040503050406030204" pitchFamily="18" charset="0"/>
                        </a:rPr>
                        <m:t>⊗</m:t>
                      </m:r>
                    </m:oMath>
                  </m:oMathPara>
                </a14:m>
                <a:endParaRPr lang="en-CA" sz="8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E93EBDE-D70B-CA1C-55E0-DCDBAF8F24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2395" y="602214"/>
                <a:ext cx="1438214" cy="132343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39D3277-605F-A218-E0B4-FBD46E96E6EE}"/>
                  </a:ext>
                </a:extLst>
              </p:cNvPr>
              <p:cNvSpPr txBox="1"/>
              <p:nvPr/>
            </p:nvSpPr>
            <p:spPr>
              <a:xfrm>
                <a:off x="115537" y="2507628"/>
                <a:ext cx="12076464" cy="43785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CA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4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CA" sz="40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CA" sz="40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CA" sz="40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  <m:sup>
                                    <m:r>
                                      <m:rPr>
                                        <m:brk m:alnAt="7"/>
                                      </m:rPr>
                                      <a:rPr lang="en-CA" sz="40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p>
                                </m:sSubSup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CA" sz="4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CA" sz="4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CA" sz="40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CA" sz="40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𝐾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CA" sz="40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sub>
                                            <m:sup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CA" sz="40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sup>
                                          </m:sSubSup>
                                        </m:e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CA" sz="40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CA" sz="40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𝐾</m:t>
                                              </m:r>
                                            </m:e>
                                            <m:sub>
                                              <m:r>
                                                <a:rPr lang="en-CA" sz="40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𝑏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CA" sz="40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sup>
                                          </m:sSubSup>
                                        </m:e>
                                      </m:mr>
                                      <m:mr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CA" sz="40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CA" sz="40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𝐾</m:t>
                                              </m:r>
                                            </m:e>
                                            <m:sub>
                                              <m:r>
                                                <a:rPr lang="en-CA" sz="40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CA" sz="40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𝑏</m:t>
                                              </m:r>
                                            </m:sup>
                                          </m:sSubSup>
                                        </m:e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CA" sz="40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CA" sz="40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𝐾</m:t>
                                              </m:r>
                                            </m:e>
                                            <m:sub>
                                              <m:r>
                                                <a:rPr lang="en-CA" sz="40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𝑏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CA" sz="40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𝑏</m:t>
                                              </m:r>
                                            </m:sup>
                                          </m:sSubSup>
                                        </m:e>
                                      </m:mr>
                                    </m:m>
                                  </m:e>
                                </m:d>
                              </m:e>
                              <m:e>
                                <m:sSubSup>
                                  <m:sSubSupPr>
                                    <m:ctrlPr>
                                      <a:rPr lang="en-CA" sz="40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CA" sz="40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CA" sz="40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  <m:sup>
                                    <m:r>
                                      <m:rPr>
                                        <m:brk m:alnAt="7"/>
                                      </m:rPr>
                                      <a:rPr lang="en-CA" sz="40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p>
                                </m:sSubSup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CA" sz="4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CA" sz="4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CA" sz="40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CA" sz="40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𝐾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CA" sz="40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sub>
                                            <m:sup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CA" sz="40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sup>
                                          </m:sSubSup>
                                        </m:e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CA" sz="40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CA" sz="40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𝐾</m:t>
                                              </m:r>
                                            </m:e>
                                            <m:sub>
                                              <m:r>
                                                <a:rPr lang="en-CA" sz="40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𝑏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CA" sz="40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sup>
                                          </m:sSubSup>
                                        </m:e>
                                      </m:mr>
                                      <m:mr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CA" sz="40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CA" sz="40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𝐾</m:t>
                                              </m:r>
                                            </m:e>
                                            <m:sub>
                                              <m:r>
                                                <a:rPr lang="en-CA" sz="40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CA" sz="40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𝑏</m:t>
                                              </m:r>
                                            </m:sup>
                                          </m:sSubSup>
                                        </m:e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CA" sz="40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CA" sz="40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𝐾</m:t>
                                              </m:r>
                                            </m:e>
                                            <m:sub>
                                              <m:r>
                                                <a:rPr lang="en-CA" sz="40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𝑏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CA" sz="40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𝑏</m:t>
                                              </m:r>
                                            </m:sup>
                                          </m:sSubSup>
                                        </m:e>
                                      </m:mr>
                                    </m:m>
                                  </m:e>
                                </m:d>
                              </m:e>
                              <m:e>
                                <m:sSubSup>
                                  <m:sSubSupPr>
                                    <m:ctrlPr>
                                      <a:rPr lang="en-CA" sz="40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CA" sz="40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CA" sz="40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  <m:sup>
                                    <m:r>
                                      <m:rPr>
                                        <m:brk m:alnAt="7"/>
                                      </m:rPr>
                                      <a:rPr lang="en-CA" sz="40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p>
                                </m:sSubSup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CA" sz="4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CA" sz="4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CA" sz="40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CA" sz="40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𝐾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CA" sz="40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sub>
                                            <m:sup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CA" sz="40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sup>
                                          </m:sSubSup>
                                        </m:e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CA" sz="40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CA" sz="40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𝐾</m:t>
                                              </m:r>
                                            </m:e>
                                            <m:sub>
                                              <m:r>
                                                <a:rPr lang="en-CA" sz="40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𝑏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CA" sz="40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sup>
                                          </m:sSubSup>
                                        </m:e>
                                      </m:mr>
                                      <m:mr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CA" sz="40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CA" sz="40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𝐾</m:t>
                                              </m:r>
                                            </m:e>
                                            <m:sub>
                                              <m:r>
                                                <a:rPr lang="en-CA" sz="40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CA" sz="40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𝑏</m:t>
                                              </m:r>
                                            </m:sup>
                                          </m:sSubSup>
                                        </m:e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CA" sz="40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CA" sz="40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𝐾</m:t>
                                              </m:r>
                                            </m:e>
                                            <m:sub>
                                              <m:r>
                                                <a:rPr lang="en-CA" sz="40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𝑏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CA" sz="40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𝑏</m:t>
                                              </m:r>
                                            </m:sup>
                                          </m:sSubSup>
                                        </m:e>
                                      </m:mr>
                                    </m:m>
                                  </m:e>
                                </m:d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CA" sz="40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CA" sz="40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CA" sz="40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  <m:sup>
                                    <m:r>
                                      <a:rPr lang="en-CA" sz="40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p>
                                </m:sSubSup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CA" sz="4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CA" sz="4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CA" sz="40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CA" sz="40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𝐾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CA" sz="40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sub>
                                            <m:sup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CA" sz="40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sup>
                                          </m:sSubSup>
                                        </m:e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CA" sz="40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CA" sz="40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𝐾</m:t>
                                              </m:r>
                                            </m:e>
                                            <m:sub>
                                              <m:r>
                                                <a:rPr lang="en-CA" sz="40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𝑏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CA" sz="40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sup>
                                          </m:sSubSup>
                                        </m:e>
                                      </m:mr>
                                      <m:mr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CA" sz="40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CA" sz="40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𝐾</m:t>
                                              </m:r>
                                            </m:e>
                                            <m:sub>
                                              <m:r>
                                                <a:rPr lang="en-CA" sz="40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CA" sz="40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𝑏</m:t>
                                              </m:r>
                                            </m:sup>
                                          </m:sSubSup>
                                        </m:e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CA" sz="40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CA" sz="40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𝐾</m:t>
                                              </m:r>
                                            </m:e>
                                            <m:sub>
                                              <m:r>
                                                <a:rPr lang="en-CA" sz="40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𝑏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CA" sz="40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𝑏</m:t>
                                              </m:r>
                                            </m:sup>
                                          </m:sSubSup>
                                        </m:e>
                                      </m:mr>
                                    </m:m>
                                  </m:e>
                                </m:d>
                              </m:e>
                              <m:e>
                                <m:sSubSup>
                                  <m:sSubSupPr>
                                    <m:ctrlPr>
                                      <a:rPr lang="en-CA" sz="40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CA" sz="40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CA" sz="40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  <m:sup>
                                    <m:r>
                                      <a:rPr lang="en-CA" sz="40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p>
                                </m:sSubSup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CA" sz="4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CA" sz="4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CA" sz="40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CA" sz="40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𝐾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CA" sz="40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sub>
                                            <m:sup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CA" sz="40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sup>
                                          </m:sSubSup>
                                        </m:e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CA" sz="40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CA" sz="40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𝐾</m:t>
                                              </m:r>
                                            </m:e>
                                            <m:sub>
                                              <m:r>
                                                <a:rPr lang="en-CA" sz="40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𝑏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CA" sz="40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sup>
                                          </m:sSubSup>
                                        </m:e>
                                      </m:mr>
                                      <m:mr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CA" sz="40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CA" sz="40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𝐾</m:t>
                                              </m:r>
                                            </m:e>
                                            <m:sub>
                                              <m:r>
                                                <a:rPr lang="en-CA" sz="40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CA" sz="40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𝑏</m:t>
                                              </m:r>
                                            </m:sup>
                                          </m:sSubSup>
                                        </m:e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CA" sz="40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CA" sz="40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𝐾</m:t>
                                              </m:r>
                                            </m:e>
                                            <m:sub>
                                              <m:r>
                                                <a:rPr lang="en-CA" sz="40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𝑏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CA" sz="40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𝑏</m:t>
                                              </m:r>
                                            </m:sup>
                                          </m:sSubSup>
                                        </m:e>
                                      </m:mr>
                                    </m:m>
                                  </m:e>
                                </m:d>
                              </m:e>
                              <m:e>
                                <m:sSubSup>
                                  <m:sSubSupPr>
                                    <m:ctrlPr>
                                      <a:rPr lang="en-CA" sz="40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CA" sz="40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CA" sz="40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  <m:sup>
                                    <m:r>
                                      <a:rPr lang="en-CA" sz="40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p>
                                </m:sSubSup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CA" sz="4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CA" sz="4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CA" sz="40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CA" sz="40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𝐾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CA" sz="40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sub>
                                            <m:sup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CA" sz="40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sup>
                                          </m:sSubSup>
                                        </m:e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CA" sz="40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CA" sz="40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𝐾</m:t>
                                              </m:r>
                                            </m:e>
                                            <m:sub>
                                              <m:r>
                                                <a:rPr lang="en-CA" sz="40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𝑏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CA" sz="40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sup>
                                          </m:sSubSup>
                                        </m:e>
                                      </m:mr>
                                      <m:mr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CA" sz="40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CA" sz="40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𝐾</m:t>
                                              </m:r>
                                            </m:e>
                                            <m:sub>
                                              <m:r>
                                                <a:rPr lang="en-CA" sz="40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CA" sz="40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𝑏</m:t>
                                              </m:r>
                                            </m:sup>
                                          </m:sSubSup>
                                        </m:e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CA" sz="40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CA" sz="40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𝐾</m:t>
                                              </m:r>
                                            </m:e>
                                            <m:sub>
                                              <m:r>
                                                <a:rPr lang="en-CA" sz="40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𝑏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CA" sz="40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𝑏</m:t>
                                              </m:r>
                                            </m:sup>
                                          </m:sSubSup>
                                        </m:e>
                                      </m:mr>
                                    </m:m>
                                  </m:e>
                                </m:d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CA" sz="40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CA" sz="40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CA" sz="40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  <m:sup>
                                    <m:r>
                                      <a:rPr lang="en-CA" sz="40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p>
                                </m:sSubSup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CA" sz="4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CA" sz="4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CA" sz="40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CA" sz="40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𝐾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CA" sz="40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sub>
                                            <m:sup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CA" sz="40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sup>
                                          </m:sSubSup>
                                        </m:e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CA" sz="40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CA" sz="40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𝐾</m:t>
                                              </m:r>
                                            </m:e>
                                            <m:sub>
                                              <m:r>
                                                <a:rPr lang="en-CA" sz="40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𝑏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CA" sz="40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sup>
                                          </m:sSubSup>
                                        </m:e>
                                      </m:mr>
                                      <m:mr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CA" sz="40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CA" sz="40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𝐾</m:t>
                                              </m:r>
                                            </m:e>
                                            <m:sub>
                                              <m:r>
                                                <a:rPr lang="en-CA" sz="40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CA" sz="40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𝑏</m:t>
                                              </m:r>
                                            </m:sup>
                                          </m:sSubSup>
                                        </m:e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CA" sz="40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CA" sz="40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𝐾</m:t>
                                              </m:r>
                                            </m:e>
                                            <m:sub>
                                              <m:r>
                                                <a:rPr lang="en-CA" sz="40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𝑏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CA" sz="40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𝑏</m:t>
                                              </m:r>
                                            </m:sup>
                                          </m:sSubSup>
                                        </m:e>
                                      </m:mr>
                                    </m:m>
                                  </m:e>
                                </m:d>
                              </m:e>
                              <m:e>
                                <m:sSubSup>
                                  <m:sSubSupPr>
                                    <m:ctrlPr>
                                      <a:rPr lang="en-CA" sz="40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CA" sz="40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CA" sz="40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  <m:sup>
                                    <m:r>
                                      <a:rPr lang="en-CA" sz="40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p>
                                </m:sSubSup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CA" sz="4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CA" sz="4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CA" sz="40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CA" sz="40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𝐾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CA" sz="40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sub>
                                            <m:sup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CA" sz="40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sup>
                                          </m:sSubSup>
                                        </m:e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CA" sz="40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CA" sz="40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𝐾</m:t>
                                              </m:r>
                                            </m:e>
                                            <m:sub>
                                              <m:r>
                                                <a:rPr lang="en-CA" sz="40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𝑏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CA" sz="40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sup>
                                          </m:sSubSup>
                                        </m:e>
                                      </m:mr>
                                      <m:mr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CA" sz="40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CA" sz="40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𝐾</m:t>
                                              </m:r>
                                            </m:e>
                                            <m:sub>
                                              <m:r>
                                                <a:rPr lang="en-CA" sz="40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CA" sz="40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𝑏</m:t>
                                              </m:r>
                                            </m:sup>
                                          </m:sSubSup>
                                        </m:e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CA" sz="40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CA" sz="40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𝐾</m:t>
                                              </m:r>
                                            </m:e>
                                            <m:sub>
                                              <m:r>
                                                <a:rPr lang="en-CA" sz="40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𝑏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CA" sz="40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𝑏</m:t>
                                              </m:r>
                                            </m:sup>
                                          </m:sSubSup>
                                        </m:e>
                                      </m:mr>
                                    </m:m>
                                  </m:e>
                                </m:d>
                              </m:e>
                              <m:e>
                                <m:sSubSup>
                                  <m:sSubSupPr>
                                    <m:ctrlPr>
                                      <a:rPr lang="en-CA" sz="40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CA" sz="40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CA" sz="40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  <m:sup>
                                    <m:r>
                                      <a:rPr lang="en-CA" sz="40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p>
                                </m:sSubSup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CA" sz="4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CA" sz="4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CA" sz="40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CA" sz="40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𝐾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CA" sz="40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sub>
                                            <m:sup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CA" sz="40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sup>
                                          </m:sSubSup>
                                        </m:e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CA" sz="40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CA" sz="40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𝐾</m:t>
                                              </m:r>
                                            </m:e>
                                            <m:sub>
                                              <m:r>
                                                <a:rPr lang="en-CA" sz="40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𝑏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CA" sz="40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sup>
                                          </m:sSubSup>
                                        </m:e>
                                      </m:mr>
                                      <m:mr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CA" sz="40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CA" sz="40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𝐾</m:t>
                                              </m:r>
                                            </m:e>
                                            <m:sub>
                                              <m:r>
                                                <a:rPr lang="en-CA" sz="40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CA" sz="40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𝑏</m:t>
                                              </m:r>
                                            </m:sup>
                                          </m:sSubSup>
                                        </m:e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CA" sz="40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CA" sz="40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𝐾</m:t>
                                              </m:r>
                                            </m:e>
                                            <m:sub>
                                              <m:r>
                                                <a:rPr lang="en-CA" sz="40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𝑏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CA" sz="40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𝑏</m:t>
                                              </m:r>
                                            </m:sup>
                                          </m:sSubSup>
                                        </m:e>
                                      </m:mr>
                                    </m:m>
                                  </m:e>
                                </m:d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4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39D3277-605F-A218-E0B4-FBD46E96E6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537" y="2507628"/>
                <a:ext cx="12076464" cy="437857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9520EE4-4014-F9EC-FB22-D68F8DA41CA5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764280" y="3639240"/>
              <a:ext cx="7294320" cy="300600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9520EE4-4014-F9EC-FB22-D68F8DA41CA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54920" y="3629880"/>
                <a:ext cx="7313040" cy="302472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343864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167"/>
    </mc:Choice>
    <mc:Fallback xmlns="">
      <p:transition spd="slow" advTm="131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A98BF2-7FAF-3FE4-3EAF-A1F219A0D9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59FF07F-1C0B-27BD-F546-B7167435FCE0}"/>
                  </a:ext>
                </a:extLst>
              </p:cNvPr>
              <p:cNvSpPr txBox="1"/>
              <p:nvPr/>
            </p:nvSpPr>
            <p:spPr>
              <a:xfrm>
                <a:off x="115536" y="-29497"/>
                <a:ext cx="3587541" cy="25868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4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4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CA" sz="44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CA" sz="44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CA" sz="44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  <m:sup>
                                    <m:r>
                                      <m:rPr>
                                        <m:brk m:alnAt="7"/>
                                      </m:rPr>
                                      <a:rPr lang="en-CA" sz="44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CA" sz="44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CA" sz="44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CA" sz="44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  <m:sup>
                                    <m:r>
                                      <m:rPr>
                                        <m:brk m:alnAt="7"/>
                                      </m:rPr>
                                      <a:rPr lang="en-CA" sz="44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CA" sz="44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CA" sz="44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CA" sz="44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  <m:sup>
                                    <m:r>
                                      <m:rPr>
                                        <m:brk m:alnAt="7"/>
                                      </m:rPr>
                                      <a:rPr lang="en-CA" sz="44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CA" sz="44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CA" sz="44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CA" sz="44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  <m:sup>
                                    <m:r>
                                      <a:rPr lang="en-CA" sz="44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CA" sz="44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CA" sz="44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CA" sz="44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  <m:sup>
                                    <m:r>
                                      <a:rPr lang="en-CA" sz="44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CA" sz="44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CA" sz="44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CA" sz="44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  <m:sup>
                                    <m:r>
                                      <a:rPr lang="en-CA" sz="44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CA" sz="44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CA" sz="44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CA" sz="44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  <m:sup>
                                    <m:r>
                                      <a:rPr lang="en-CA" sz="44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CA" sz="44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CA" sz="44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CA" sz="44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  <m:sup>
                                    <m:r>
                                      <a:rPr lang="en-CA" sz="44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CA" sz="44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CA" sz="44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CA" sz="44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  <m:sup>
                                    <m:r>
                                      <a:rPr lang="en-CA" sz="44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4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59FF07F-1C0B-27BD-F546-B7167435FC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536" y="-29497"/>
                <a:ext cx="3587541" cy="258686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9B6DE24-1D2B-6797-9CF3-FB9941BEFC96}"/>
                  </a:ext>
                </a:extLst>
              </p:cNvPr>
              <p:cNvSpPr txBox="1"/>
              <p:nvPr/>
            </p:nvSpPr>
            <p:spPr>
              <a:xfrm>
                <a:off x="4807965" y="167724"/>
                <a:ext cx="3399503" cy="21931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6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6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CA" sz="6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CA" sz="6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CA" sz="6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sub>
                                  <m:sup>
                                    <m:r>
                                      <m:rPr>
                                        <m:brk m:alnAt="7"/>
                                      </m:rPr>
                                      <a:rPr lang="en-CA" sz="6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CA" sz="6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CA" sz="6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lang="en-CA" sz="6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  <m:sup>
                                    <m:r>
                                      <a:rPr lang="en-CA" sz="6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CA" sz="6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CA" sz="6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lang="en-CA" sz="6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sub>
                                  <m:sup>
                                    <m:r>
                                      <a:rPr lang="en-CA" sz="6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CA" sz="6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CA" sz="6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lang="en-CA" sz="6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  <m:sup>
                                    <m:r>
                                      <a:rPr lang="en-CA" sz="6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9B6DE24-1D2B-6797-9CF3-FB9941BEFC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7965" y="167724"/>
                <a:ext cx="3399503" cy="21931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6BD6ABF-546F-216A-CF6A-BBC66D52D545}"/>
                  </a:ext>
                </a:extLst>
              </p:cNvPr>
              <p:cNvSpPr txBox="1"/>
              <p:nvPr/>
            </p:nvSpPr>
            <p:spPr>
              <a:xfrm>
                <a:off x="3442395" y="602214"/>
                <a:ext cx="1438214" cy="13234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8000" b="0" i="1" smtClean="0">
                          <a:latin typeface="Cambria Math" panose="02040503050406030204" pitchFamily="18" charset="0"/>
                        </a:rPr>
                        <m:t>⊗</m:t>
                      </m:r>
                    </m:oMath>
                  </m:oMathPara>
                </a14:m>
                <a:endParaRPr lang="en-CA" sz="8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6BD6ABF-546F-216A-CF6A-BBC66D52D5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2395" y="602214"/>
                <a:ext cx="1438214" cy="132343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A1594CF-CDE2-A038-683B-BEE1F58948A0}"/>
                  </a:ext>
                </a:extLst>
              </p:cNvPr>
              <p:cNvSpPr txBox="1"/>
              <p:nvPr/>
            </p:nvSpPr>
            <p:spPr>
              <a:xfrm>
                <a:off x="115537" y="2360143"/>
                <a:ext cx="12076464" cy="46435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39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CA" sz="39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39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CA" sz="39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CA" sz="39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CA" sz="39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CA" sz="39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  <m:sup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CA" sz="39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p>
                                      </m:sSubSup>
                                      <m:sSubSup>
                                        <m:sSubSupPr>
                                          <m:ctrlPr>
                                            <a:rPr lang="en-CA" sz="39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CA" sz="39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𝐾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CA" sz="39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sub>
                                        <m:sup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CA" sz="39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sup>
                                      </m:sSubSup>
                                    </m:e>
                                    <m:e>
                                      <m:sSubSup>
                                        <m:sSubSupPr>
                                          <m:ctrlPr>
                                            <a:rPr lang="en-CA" sz="39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CA" sz="39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CA" sz="39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  <m:sup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CA" sz="39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p>
                                      </m:sSubSup>
                                      <m:sSubSup>
                                        <m:sSubSupPr>
                                          <m:ctrlPr>
                                            <a:rPr lang="en-CA" sz="39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CA" sz="39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𝐾</m:t>
                                          </m:r>
                                        </m:e>
                                        <m:sub>
                                          <m:r>
                                            <a:rPr lang="en-CA" sz="39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sub>
                                        <m:sup>
                                          <m:r>
                                            <a:rPr lang="en-CA" sz="39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sup>
                                      </m:sSubSup>
                                    </m:e>
                                  </m:m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CA" sz="39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CA" sz="39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CA" sz="39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  <m:sup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CA" sz="39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p>
                                      </m:sSubSup>
                                      <m:sSubSup>
                                        <m:sSubSupPr>
                                          <m:ctrlPr>
                                            <a:rPr lang="en-CA" sz="39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CA" sz="39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𝐾</m:t>
                                          </m:r>
                                        </m:e>
                                        <m:sub>
                                          <m:r>
                                            <a:rPr lang="en-CA" sz="39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sub>
                                        <m:sup>
                                          <m:r>
                                            <a:rPr lang="en-CA" sz="39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sup>
                                      </m:sSubSup>
                                    </m:e>
                                    <m:e>
                                      <m:sSubSup>
                                        <m:sSubSupPr>
                                          <m:ctrlPr>
                                            <a:rPr lang="en-CA" sz="39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CA" sz="39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CA" sz="39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  <m:sup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CA" sz="39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p>
                                      </m:sSubSup>
                                      <m:sSubSup>
                                        <m:sSubSupPr>
                                          <m:ctrlPr>
                                            <a:rPr lang="en-CA" sz="39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CA" sz="39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𝐾</m:t>
                                          </m:r>
                                        </m:e>
                                        <m:sub>
                                          <m:r>
                                            <a:rPr lang="en-CA" sz="39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sub>
                                        <m:sup>
                                          <m:r>
                                            <a:rPr lang="en-CA" sz="39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sup>
                                      </m:sSubSup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CA" sz="39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CA" sz="39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CA" sz="39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  <m:sub>
                                          <m:r>
                                            <a:rPr lang="en-CA" sz="39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  <m:sup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CA" sz="39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p>
                                      </m:sSubSup>
                                      <m:sSubSup>
                                        <m:sSubSupPr>
                                          <m:ctrlPr>
                                            <a:rPr lang="en-CA" sz="39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CA" sz="39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𝐾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CA" sz="39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sub>
                                        <m:sup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CA" sz="39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sup>
                                      </m:sSubSup>
                                    </m:e>
                                    <m:e>
                                      <m:sSubSup>
                                        <m:sSubSupPr>
                                          <m:ctrlPr>
                                            <a:rPr lang="en-CA" sz="39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CA" sz="39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  <m:sub>
                                          <m:r>
                                            <a:rPr lang="en-CA" sz="39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  <m:sup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CA" sz="39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p>
                                      </m:sSubSup>
                                      <m:sSubSup>
                                        <m:sSubSupPr>
                                          <m:ctrlPr>
                                            <a:rPr lang="en-CA" sz="39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CA" sz="39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𝐾</m:t>
                                          </m:r>
                                        </m:e>
                                        <m:sub>
                                          <m:r>
                                            <a:rPr lang="en-CA" sz="39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sub>
                                        <m:sup>
                                          <m:r>
                                            <a:rPr lang="en-CA" sz="39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sup>
                                      </m:sSubSup>
                                    </m:e>
                                  </m:m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CA" sz="39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CA" sz="39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  <m:sub>
                                          <m:r>
                                            <a:rPr lang="en-CA" sz="39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  <m:sup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CA" sz="39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p>
                                      </m:sSubSup>
                                      <m:sSubSup>
                                        <m:sSubSupPr>
                                          <m:ctrlPr>
                                            <a:rPr lang="en-CA" sz="39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CA" sz="39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𝐾</m:t>
                                          </m:r>
                                        </m:e>
                                        <m:sub>
                                          <m:r>
                                            <a:rPr lang="en-CA" sz="39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sub>
                                        <m:sup>
                                          <m:r>
                                            <a:rPr lang="en-CA" sz="39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sup>
                                      </m:sSubSup>
                                    </m:e>
                                    <m:e>
                                      <m:sSubSup>
                                        <m:sSubSupPr>
                                          <m:ctrlPr>
                                            <a:rPr lang="en-CA" sz="39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CA" sz="39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  <m:sub>
                                          <m:r>
                                            <a:rPr lang="en-CA" sz="39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  <m:sup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CA" sz="39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p>
                                      </m:sSubSup>
                                      <m:sSubSup>
                                        <m:sSubSupPr>
                                          <m:ctrlPr>
                                            <a:rPr lang="en-CA" sz="39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CA" sz="39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𝐾</m:t>
                                          </m:r>
                                        </m:e>
                                        <m:sub>
                                          <m:r>
                                            <a:rPr lang="en-CA" sz="39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sub>
                                        <m:sup>
                                          <m:r>
                                            <a:rPr lang="en-CA" sz="39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sup>
                                      </m:sSubSup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CA" sz="39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CA" sz="39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CA" sz="39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  <m:sub>
                                          <m:r>
                                            <a:rPr lang="en-CA" sz="39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sub>
                                        <m:sup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CA" sz="39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p>
                                      </m:sSubSup>
                                      <m:sSubSup>
                                        <m:sSubSupPr>
                                          <m:ctrlPr>
                                            <a:rPr lang="en-CA" sz="39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CA" sz="39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𝐾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CA" sz="39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sub>
                                        <m:sup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CA" sz="39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sup>
                                      </m:sSubSup>
                                    </m:e>
                                    <m:e>
                                      <m:sSubSup>
                                        <m:sSubSupPr>
                                          <m:ctrlPr>
                                            <a:rPr lang="en-CA" sz="39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CA" sz="39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  <m:sub>
                                          <m:r>
                                            <a:rPr lang="en-CA" sz="39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sub>
                                        <m:sup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CA" sz="39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p>
                                      </m:sSubSup>
                                      <m:sSubSup>
                                        <m:sSubSupPr>
                                          <m:ctrlPr>
                                            <a:rPr lang="en-CA" sz="39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CA" sz="39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𝐾</m:t>
                                          </m:r>
                                        </m:e>
                                        <m:sub>
                                          <m:r>
                                            <a:rPr lang="en-CA" sz="39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sub>
                                        <m:sup>
                                          <m:r>
                                            <a:rPr lang="en-CA" sz="39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sup>
                                      </m:sSubSup>
                                    </m:e>
                                  </m:m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CA" sz="39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CA" sz="39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  <m:sub>
                                          <m:r>
                                            <a:rPr lang="en-CA" sz="39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sub>
                                        <m:sup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CA" sz="39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p>
                                      </m:sSubSup>
                                      <m:sSubSup>
                                        <m:sSubSupPr>
                                          <m:ctrlPr>
                                            <a:rPr lang="en-CA" sz="39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CA" sz="39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𝐾</m:t>
                                          </m:r>
                                        </m:e>
                                        <m:sub>
                                          <m:r>
                                            <a:rPr lang="en-CA" sz="39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sub>
                                        <m:sup>
                                          <m:r>
                                            <a:rPr lang="en-CA" sz="39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sup>
                                      </m:sSubSup>
                                    </m:e>
                                    <m:e>
                                      <m:sSubSup>
                                        <m:sSubSupPr>
                                          <m:ctrlPr>
                                            <a:rPr lang="en-CA" sz="39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CA" sz="39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  <m:sub>
                                          <m:r>
                                            <a:rPr lang="en-CA" sz="39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sub>
                                        <m:sup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CA" sz="39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p>
                                      </m:sSubSup>
                                      <m:sSubSup>
                                        <m:sSubSupPr>
                                          <m:ctrlPr>
                                            <a:rPr lang="en-CA" sz="39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CA" sz="39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𝐾</m:t>
                                          </m:r>
                                        </m:e>
                                        <m:sub>
                                          <m:r>
                                            <a:rPr lang="en-CA" sz="39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sub>
                                        <m:sup>
                                          <m:r>
                                            <a:rPr lang="en-CA" sz="39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sup>
                                      </m:sSubSup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CA" sz="39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CA" sz="39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CA" sz="39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  <m:sub>
                                          <m:r>
                                            <a:rPr lang="en-CA" sz="39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  <m:sup>
                                          <m:r>
                                            <a:rPr lang="en-CA" sz="39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p>
                                      </m:sSubSup>
                                      <m:sSubSup>
                                        <m:sSubSupPr>
                                          <m:ctrlPr>
                                            <a:rPr lang="en-CA" sz="39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CA" sz="39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𝐾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CA" sz="39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sub>
                                        <m:sup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CA" sz="39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sup>
                                      </m:sSubSup>
                                    </m:e>
                                    <m:e>
                                      <m:sSubSup>
                                        <m:sSubSupPr>
                                          <m:ctrlPr>
                                            <a:rPr lang="en-CA" sz="39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CA" sz="39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  <m:sub>
                                          <m:r>
                                            <a:rPr lang="en-CA" sz="39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  <m:sup>
                                          <m:r>
                                            <a:rPr lang="en-CA" sz="39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p>
                                      </m:sSubSup>
                                      <m:sSubSup>
                                        <m:sSubSupPr>
                                          <m:ctrlPr>
                                            <a:rPr lang="en-CA" sz="39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CA" sz="39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𝐾</m:t>
                                          </m:r>
                                        </m:e>
                                        <m:sub>
                                          <m:r>
                                            <a:rPr lang="en-CA" sz="39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sub>
                                        <m:sup>
                                          <m:r>
                                            <a:rPr lang="en-CA" sz="39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sup>
                                      </m:sSubSup>
                                    </m:e>
                                  </m:m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CA" sz="39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CA" sz="39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  <m:sub>
                                          <m:r>
                                            <a:rPr lang="en-CA" sz="39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  <m:sup>
                                          <m:r>
                                            <a:rPr lang="en-CA" sz="39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p>
                                      </m:sSubSup>
                                      <m:sSubSup>
                                        <m:sSubSupPr>
                                          <m:ctrlPr>
                                            <a:rPr lang="en-CA" sz="39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CA" sz="39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𝐾</m:t>
                                          </m:r>
                                        </m:e>
                                        <m:sub>
                                          <m:r>
                                            <a:rPr lang="en-CA" sz="39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sub>
                                        <m:sup>
                                          <m:r>
                                            <a:rPr lang="en-CA" sz="39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sup>
                                      </m:sSubSup>
                                    </m:e>
                                    <m:e>
                                      <m:sSubSup>
                                        <m:sSubSupPr>
                                          <m:ctrlPr>
                                            <a:rPr lang="en-CA" sz="39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CA" sz="39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  <m:sub>
                                          <m:r>
                                            <a:rPr lang="en-CA" sz="39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  <m:sup>
                                          <m:r>
                                            <a:rPr lang="en-CA" sz="39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p>
                                      </m:sSubSup>
                                      <m:sSubSup>
                                        <m:sSubSupPr>
                                          <m:ctrlPr>
                                            <a:rPr lang="en-CA" sz="39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CA" sz="39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𝐾</m:t>
                                          </m:r>
                                        </m:e>
                                        <m:sub>
                                          <m:r>
                                            <a:rPr lang="en-CA" sz="39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sub>
                                        <m:sup>
                                          <m:r>
                                            <a:rPr lang="en-CA" sz="39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sup>
                                      </m:sSubSup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CA" sz="39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CA" sz="39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CA" sz="39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  <m:sub>
                                          <m:r>
                                            <a:rPr lang="en-CA" sz="39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  <m:sup>
                                          <m:r>
                                            <a:rPr lang="en-CA" sz="39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p>
                                      </m:sSubSup>
                                      <m:sSubSup>
                                        <m:sSubSupPr>
                                          <m:ctrlPr>
                                            <a:rPr lang="en-CA" sz="39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CA" sz="39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𝐾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CA" sz="39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sub>
                                        <m:sup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CA" sz="39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sup>
                                      </m:sSubSup>
                                    </m:e>
                                    <m:e>
                                      <m:sSubSup>
                                        <m:sSubSupPr>
                                          <m:ctrlPr>
                                            <a:rPr lang="en-CA" sz="39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CA" sz="39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  <m:sub>
                                          <m:r>
                                            <a:rPr lang="en-CA" sz="39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  <m:sup>
                                          <m:r>
                                            <a:rPr lang="en-CA" sz="39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p>
                                      </m:sSubSup>
                                      <m:sSubSup>
                                        <m:sSubSupPr>
                                          <m:ctrlPr>
                                            <a:rPr lang="en-CA" sz="39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CA" sz="39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𝐾</m:t>
                                          </m:r>
                                        </m:e>
                                        <m:sub>
                                          <m:r>
                                            <a:rPr lang="en-CA" sz="39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sub>
                                        <m:sup>
                                          <m:r>
                                            <a:rPr lang="en-CA" sz="39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sup>
                                      </m:sSubSup>
                                    </m:e>
                                  </m:m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CA" sz="39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CA" sz="39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  <m:sub>
                                          <m:r>
                                            <a:rPr lang="en-CA" sz="39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  <m:sup>
                                          <m:r>
                                            <a:rPr lang="en-CA" sz="39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p>
                                      </m:sSubSup>
                                      <m:sSubSup>
                                        <m:sSubSupPr>
                                          <m:ctrlPr>
                                            <a:rPr lang="en-CA" sz="39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CA" sz="39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𝐾</m:t>
                                          </m:r>
                                        </m:e>
                                        <m:sub>
                                          <m:r>
                                            <a:rPr lang="en-CA" sz="39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sub>
                                        <m:sup>
                                          <m:r>
                                            <a:rPr lang="en-CA" sz="39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sup>
                                      </m:sSubSup>
                                    </m:e>
                                    <m:e>
                                      <m:sSubSup>
                                        <m:sSubSupPr>
                                          <m:ctrlPr>
                                            <a:rPr lang="en-CA" sz="39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CA" sz="39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  <m:sub>
                                          <m:r>
                                            <a:rPr lang="en-CA" sz="39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  <m:sup>
                                          <m:r>
                                            <a:rPr lang="en-CA" sz="39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p>
                                      </m:sSubSup>
                                      <m:sSubSup>
                                        <m:sSubSupPr>
                                          <m:ctrlPr>
                                            <a:rPr lang="en-CA" sz="39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CA" sz="39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𝐾</m:t>
                                          </m:r>
                                        </m:e>
                                        <m:sub>
                                          <m:r>
                                            <a:rPr lang="en-CA" sz="39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sub>
                                        <m:sup>
                                          <m:r>
                                            <a:rPr lang="en-CA" sz="39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sup>
                                      </m:sSubSup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CA" sz="39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CA" sz="39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CA" sz="39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  <m:sub>
                                          <m:r>
                                            <a:rPr lang="en-CA" sz="39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sub>
                                        <m:sup>
                                          <m:r>
                                            <a:rPr lang="en-CA" sz="39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p>
                                      </m:sSubSup>
                                      <m:sSubSup>
                                        <m:sSubSupPr>
                                          <m:ctrlPr>
                                            <a:rPr lang="en-CA" sz="39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CA" sz="39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𝐾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CA" sz="39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sub>
                                        <m:sup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CA" sz="39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sup>
                                      </m:sSubSup>
                                    </m:e>
                                    <m:e>
                                      <m:sSubSup>
                                        <m:sSubSupPr>
                                          <m:ctrlPr>
                                            <a:rPr lang="en-CA" sz="39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CA" sz="39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  <m:sub>
                                          <m:r>
                                            <a:rPr lang="en-CA" sz="39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sub>
                                        <m:sup>
                                          <m:r>
                                            <a:rPr lang="en-CA" sz="39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p>
                                      </m:sSubSup>
                                      <m:sSubSup>
                                        <m:sSubSupPr>
                                          <m:ctrlPr>
                                            <a:rPr lang="en-CA" sz="39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CA" sz="39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𝐾</m:t>
                                          </m:r>
                                        </m:e>
                                        <m:sub>
                                          <m:r>
                                            <a:rPr lang="en-CA" sz="39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sub>
                                        <m:sup>
                                          <m:r>
                                            <a:rPr lang="en-CA" sz="39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sup>
                                      </m:sSubSup>
                                    </m:e>
                                  </m:m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CA" sz="39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CA" sz="39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  <m:sub>
                                          <m:r>
                                            <a:rPr lang="en-CA" sz="39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sub>
                                        <m:sup>
                                          <m:r>
                                            <a:rPr lang="en-CA" sz="39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p>
                                      </m:sSubSup>
                                      <m:sSubSup>
                                        <m:sSubSupPr>
                                          <m:ctrlPr>
                                            <a:rPr lang="en-CA" sz="39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CA" sz="39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𝐾</m:t>
                                          </m:r>
                                        </m:e>
                                        <m:sub>
                                          <m:r>
                                            <a:rPr lang="en-CA" sz="39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sub>
                                        <m:sup>
                                          <m:r>
                                            <a:rPr lang="en-CA" sz="39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sup>
                                      </m:sSubSup>
                                    </m:e>
                                    <m:e>
                                      <m:sSubSup>
                                        <m:sSubSupPr>
                                          <m:ctrlPr>
                                            <a:rPr lang="en-CA" sz="39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CA" sz="39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  <m:sub>
                                          <m:r>
                                            <a:rPr lang="en-CA" sz="39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sub>
                                        <m:sup>
                                          <m:r>
                                            <a:rPr lang="en-CA" sz="39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p>
                                      </m:sSubSup>
                                      <m:sSubSup>
                                        <m:sSubSupPr>
                                          <m:ctrlPr>
                                            <a:rPr lang="en-CA" sz="39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CA" sz="39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𝐾</m:t>
                                          </m:r>
                                        </m:e>
                                        <m:sub>
                                          <m:r>
                                            <a:rPr lang="en-CA" sz="39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sub>
                                        <m:sup>
                                          <m:r>
                                            <a:rPr lang="en-CA" sz="39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sup>
                                      </m:sSubSup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CA" sz="39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CA" sz="39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CA" sz="39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  <m:sub>
                                          <m:r>
                                            <a:rPr lang="en-CA" sz="39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  <m:sup>
                                          <m:r>
                                            <a:rPr lang="en-CA" sz="39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sup>
                                      </m:sSubSup>
                                      <m:sSubSup>
                                        <m:sSubSupPr>
                                          <m:ctrlPr>
                                            <a:rPr lang="en-CA" sz="39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CA" sz="39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𝐾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CA" sz="39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sub>
                                        <m:sup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CA" sz="39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sup>
                                      </m:sSubSup>
                                    </m:e>
                                    <m:e>
                                      <m:sSubSup>
                                        <m:sSubSupPr>
                                          <m:ctrlPr>
                                            <a:rPr lang="en-CA" sz="39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CA" sz="39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  <m:sub>
                                          <m:r>
                                            <a:rPr lang="en-CA" sz="39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  <m:sup>
                                          <m:r>
                                            <a:rPr lang="en-CA" sz="39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sup>
                                      </m:sSubSup>
                                      <m:sSubSup>
                                        <m:sSubSupPr>
                                          <m:ctrlPr>
                                            <a:rPr lang="en-CA" sz="39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CA" sz="39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𝐾</m:t>
                                          </m:r>
                                        </m:e>
                                        <m:sub>
                                          <m:r>
                                            <a:rPr lang="en-CA" sz="39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sub>
                                        <m:sup>
                                          <m:r>
                                            <a:rPr lang="en-CA" sz="39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sup>
                                      </m:sSubSup>
                                    </m:e>
                                  </m:m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CA" sz="39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CA" sz="39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  <m:sub>
                                          <m:r>
                                            <a:rPr lang="en-CA" sz="39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  <m:sup>
                                          <m:r>
                                            <a:rPr lang="en-CA" sz="39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sup>
                                      </m:sSubSup>
                                      <m:sSubSup>
                                        <m:sSubSupPr>
                                          <m:ctrlPr>
                                            <a:rPr lang="en-CA" sz="39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CA" sz="39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𝐾</m:t>
                                          </m:r>
                                        </m:e>
                                        <m:sub>
                                          <m:r>
                                            <a:rPr lang="en-CA" sz="39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sub>
                                        <m:sup>
                                          <m:r>
                                            <a:rPr lang="en-CA" sz="39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sup>
                                      </m:sSubSup>
                                    </m:e>
                                    <m:e>
                                      <m:sSubSup>
                                        <m:sSubSupPr>
                                          <m:ctrlPr>
                                            <a:rPr lang="en-CA" sz="39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CA" sz="39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  <m:sub>
                                          <m:r>
                                            <a:rPr lang="en-CA" sz="39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  <m:sup>
                                          <m:r>
                                            <a:rPr lang="en-CA" sz="39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sup>
                                      </m:sSubSup>
                                      <m:sSubSup>
                                        <m:sSubSupPr>
                                          <m:ctrlPr>
                                            <a:rPr lang="en-CA" sz="39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CA" sz="39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𝐾</m:t>
                                          </m:r>
                                        </m:e>
                                        <m:sub>
                                          <m:r>
                                            <a:rPr lang="en-CA" sz="39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sub>
                                        <m:sup>
                                          <m:r>
                                            <a:rPr lang="en-CA" sz="39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sup>
                                      </m:sSubSup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CA" sz="39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CA" sz="39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CA" sz="39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  <m:sub>
                                          <m:r>
                                            <a:rPr lang="en-CA" sz="39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  <m:sup>
                                          <m:r>
                                            <a:rPr lang="en-CA" sz="39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sup>
                                      </m:sSubSup>
                                      <m:sSubSup>
                                        <m:sSubSupPr>
                                          <m:ctrlPr>
                                            <a:rPr lang="en-CA" sz="39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CA" sz="39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𝐾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CA" sz="39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sub>
                                        <m:sup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CA" sz="39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sup>
                                      </m:sSubSup>
                                    </m:e>
                                    <m:e>
                                      <m:sSubSup>
                                        <m:sSubSupPr>
                                          <m:ctrlPr>
                                            <a:rPr lang="en-CA" sz="39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CA" sz="39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  <m:sub>
                                          <m:r>
                                            <a:rPr lang="en-CA" sz="39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  <m:sup>
                                          <m:r>
                                            <a:rPr lang="en-CA" sz="39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sup>
                                      </m:sSubSup>
                                      <m:sSubSup>
                                        <m:sSubSupPr>
                                          <m:ctrlPr>
                                            <a:rPr lang="en-CA" sz="39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CA" sz="39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𝐾</m:t>
                                          </m:r>
                                        </m:e>
                                        <m:sub>
                                          <m:r>
                                            <a:rPr lang="en-CA" sz="39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sub>
                                        <m:sup>
                                          <m:r>
                                            <a:rPr lang="en-CA" sz="39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sup>
                                      </m:sSubSup>
                                    </m:e>
                                  </m:m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CA" sz="39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CA" sz="39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  <m:sub>
                                          <m:r>
                                            <a:rPr lang="en-CA" sz="39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  <m:sup>
                                          <m:r>
                                            <a:rPr lang="en-CA" sz="39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sup>
                                      </m:sSubSup>
                                      <m:sSubSup>
                                        <m:sSubSupPr>
                                          <m:ctrlPr>
                                            <a:rPr lang="en-CA" sz="39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CA" sz="39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𝐾</m:t>
                                          </m:r>
                                        </m:e>
                                        <m:sub>
                                          <m:r>
                                            <a:rPr lang="en-CA" sz="39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sub>
                                        <m:sup>
                                          <m:r>
                                            <a:rPr lang="en-CA" sz="39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sup>
                                      </m:sSubSup>
                                    </m:e>
                                    <m:e>
                                      <m:sSubSup>
                                        <m:sSubSupPr>
                                          <m:ctrlPr>
                                            <a:rPr lang="en-CA" sz="39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CA" sz="39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  <m:sub>
                                          <m:r>
                                            <a:rPr lang="en-CA" sz="39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  <m:sup>
                                          <m:r>
                                            <a:rPr lang="en-CA" sz="39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sup>
                                      </m:sSubSup>
                                      <m:sSubSup>
                                        <m:sSubSupPr>
                                          <m:ctrlPr>
                                            <a:rPr lang="en-CA" sz="39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CA" sz="39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𝐾</m:t>
                                          </m:r>
                                        </m:e>
                                        <m:sub>
                                          <m:r>
                                            <a:rPr lang="en-CA" sz="39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sub>
                                        <m:sup>
                                          <m:r>
                                            <a:rPr lang="en-CA" sz="39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sup>
                                      </m:sSubSup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CA" sz="39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CA" sz="39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CA" sz="39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  <m:sub>
                                          <m:r>
                                            <a:rPr lang="en-CA" sz="39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sub>
                                        <m:sup>
                                          <m:r>
                                            <a:rPr lang="en-CA" sz="39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sup>
                                      </m:sSubSup>
                                      <m:sSubSup>
                                        <m:sSubSupPr>
                                          <m:ctrlPr>
                                            <a:rPr lang="en-CA" sz="39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CA" sz="39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𝐾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CA" sz="39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sub>
                                        <m:sup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CA" sz="39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sup>
                                      </m:sSubSup>
                                    </m:e>
                                    <m:e>
                                      <m:sSubSup>
                                        <m:sSubSupPr>
                                          <m:ctrlPr>
                                            <a:rPr lang="en-CA" sz="39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CA" sz="39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  <m:sub>
                                          <m:r>
                                            <a:rPr lang="en-CA" sz="39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sub>
                                        <m:sup>
                                          <m:r>
                                            <a:rPr lang="en-CA" sz="39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sup>
                                      </m:sSubSup>
                                      <m:sSubSup>
                                        <m:sSubSupPr>
                                          <m:ctrlPr>
                                            <a:rPr lang="en-CA" sz="39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CA" sz="39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𝐾</m:t>
                                          </m:r>
                                        </m:e>
                                        <m:sub>
                                          <m:r>
                                            <a:rPr lang="en-CA" sz="39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sub>
                                        <m:sup>
                                          <m:r>
                                            <a:rPr lang="en-CA" sz="39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sup>
                                      </m:sSubSup>
                                    </m:e>
                                  </m:m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CA" sz="39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CA" sz="39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  <m:sub>
                                          <m:r>
                                            <a:rPr lang="en-CA" sz="39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sub>
                                        <m:sup>
                                          <m:r>
                                            <a:rPr lang="en-CA" sz="39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sup>
                                      </m:sSubSup>
                                      <m:sSubSup>
                                        <m:sSubSupPr>
                                          <m:ctrlPr>
                                            <a:rPr lang="en-CA" sz="39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CA" sz="39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𝐾</m:t>
                                          </m:r>
                                        </m:e>
                                        <m:sub>
                                          <m:r>
                                            <a:rPr lang="en-CA" sz="39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sub>
                                        <m:sup>
                                          <m:r>
                                            <a:rPr lang="en-CA" sz="39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sup>
                                      </m:sSubSup>
                                    </m:e>
                                    <m:e>
                                      <m:sSubSup>
                                        <m:sSubSupPr>
                                          <m:ctrlPr>
                                            <a:rPr lang="en-CA" sz="39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CA" sz="39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  <m:sub>
                                          <m:r>
                                            <a:rPr lang="en-CA" sz="39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sub>
                                        <m:sup>
                                          <m:r>
                                            <a:rPr lang="en-CA" sz="39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sup>
                                      </m:sSubSup>
                                      <m:sSubSup>
                                        <m:sSubSupPr>
                                          <m:ctrlPr>
                                            <a:rPr lang="en-CA" sz="39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CA" sz="39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𝐾</m:t>
                                          </m:r>
                                        </m:e>
                                        <m:sub>
                                          <m:r>
                                            <a:rPr lang="en-CA" sz="39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sub>
                                        <m:sup>
                                          <m:r>
                                            <a:rPr lang="en-CA" sz="39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sup>
                                      </m:sSubSup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39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A1594CF-CDE2-A038-683B-BEE1F58948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537" y="2360143"/>
                <a:ext cx="12076464" cy="464357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26064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754">
        <p:fade/>
      </p:transition>
    </mc:Choice>
    <mc:Fallback xmlns="">
      <p:transition spd="med" advTm="3754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9C07728-C695-23E5-2AEA-0F756E97988A}"/>
                  </a:ext>
                </a:extLst>
              </p:cNvPr>
              <p:cNvSpPr txBox="1"/>
              <p:nvPr/>
            </p:nvSpPr>
            <p:spPr>
              <a:xfrm>
                <a:off x="460790" y="0"/>
                <a:ext cx="12192000" cy="1862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GB" sz="115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brk m:alnAt="7"/>
                            </m:rPr>
                            <a:rPr lang="en-CA" sz="115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GB" sz="11500" i="1">
                              <a:latin typeface="Cambria Math" panose="02040503050406030204" pitchFamily="18" charset="0"/>
                            </a:rPr>
                            <m:t>⊗</m:t>
                          </m:r>
                          <m:r>
                            <m:rPr>
                              <m:brk m:alnAt="7"/>
                            </m:rPr>
                            <a:rPr lang="en-CA" sz="115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</m:d>
                      <m:r>
                        <a:rPr lang="en-GB" sz="11500" i="1">
                          <a:latin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en-GB" sz="115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GB" sz="115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115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  <m:r>
                            <a:rPr lang="en-GB" sz="11500" i="1">
                              <a:latin typeface="Cambria Math" panose="02040503050406030204" pitchFamily="18" charset="0"/>
                            </a:rPr>
                            <m:t>⊗</m:t>
                          </m:r>
                          <m:acc>
                            <m:accPr>
                              <m:chr m:val="⃗"/>
                              <m:ctrlPr>
                                <a:rPr lang="en-GB" sz="115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115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CA" sz="115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9C07728-C695-23E5-2AEA-0F756E9798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790" y="0"/>
                <a:ext cx="12192000" cy="186204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ADCF40B-83D0-C090-DBBD-E261FB520E3D}"/>
                  </a:ext>
                </a:extLst>
              </p:cNvPr>
              <p:cNvSpPr txBox="1"/>
              <p:nvPr/>
            </p:nvSpPr>
            <p:spPr>
              <a:xfrm>
                <a:off x="9291475" y="2341621"/>
                <a:ext cx="2900525" cy="4115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4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GB" sz="4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p>
                                <m:sSupPr>
                                  <m:ctrlPr>
                                    <a:rPr lang="en-GB" sz="4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4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p>
                                  <m:r>
                                    <a:rPr lang="en-GB" sz="4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p>
                              </m:s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CA" sz="4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en-GB" sz="48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sSup>
                                        <m:sSupPr>
                                          <m:ctrlPr>
                                            <a:rPr lang="en-GB" sz="48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GB" sz="48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p>
                                          <m:r>
                                            <a:rPr lang="en-GB" sz="48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sup>
                                      </m:sSup>
                                    </m:e>
                                    <m:e>
                                      <m:sSup>
                                        <m:sSupPr>
                                          <m:ctrlPr>
                                            <a:rPr lang="en-GB" sz="48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GB" sz="48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p>
                                          <m:r>
                                            <a:rPr lang="en-GB" sz="48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sup>
                                      </m:sSup>
                                    </m:e>
                                  </m:eqArr>
                                </m:e>
                              </m:d>
                            </m:e>
                            <m:e>
                              <m:sSup>
                                <m:sSupPr>
                                  <m:ctrlPr>
                                    <a:rPr lang="en-GB" sz="4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4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p>
                                  <m:r>
                                    <a:rPr lang="en-CA" sz="48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p>
                              </m:s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CA" sz="4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en-GB" sz="48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sSup>
                                        <m:sSupPr>
                                          <m:ctrlPr>
                                            <a:rPr lang="en-GB" sz="48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GB" sz="48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p>
                                          <m:r>
                                            <a:rPr lang="en-GB" sz="48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sup>
                                      </m:sSup>
                                    </m:e>
                                    <m:e>
                                      <m:sSup>
                                        <m:sSupPr>
                                          <m:ctrlPr>
                                            <a:rPr lang="en-GB" sz="48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GB" sz="48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p>
                                          <m:r>
                                            <a:rPr lang="en-GB" sz="48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sup>
                                      </m:sSup>
                                    </m:e>
                                  </m:eqArr>
                                </m:e>
                              </m:d>
                            </m:e>
                            <m:e>
                              <m:sSup>
                                <m:sSupPr>
                                  <m:ctrlPr>
                                    <a:rPr lang="en-GB" sz="4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4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p>
                                  <m:r>
                                    <a:rPr lang="en-CA" sz="48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p>
                              </m:s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CA" sz="4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en-GB" sz="48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sSup>
                                        <m:sSupPr>
                                          <m:ctrlPr>
                                            <a:rPr lang="en-GB" sz="48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GB" sz="48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p>
                                          <m:r>
                                            <a:rPr lang="en-GB" sz="48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sup>
                                      </m:sSup>
                                    </m:e>
                                    <m:e>
                                      <m:sSup>
                                        <m:sSupPr>
                                          <m:ctrlPr>
                                            <a:rPr lang="en-GB" sz="48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GB" sz="48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p>
                                          <m:r>
                                            <a:rPr lang="en-GB" sz="48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sup>
                                      </m:sSup>
                                    </m:e>
                                  </m:eqArr>
                                </m:e>
                              </m:d>
                            </m:e>
                          </m:eqArr>
                        </m:e>
                      </m:d>
                    </m:oMath>
                  </m:oMathPara>
                </a14:m>
                <a:endParaRPr lang="en-CA" sz="48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ADCF40B-83D0-C090-DBBD-E261FB520E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1475" y="2341621"/>
                <a:ext cx="2900525" cy="41159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4D3FDED-1AC9-C516-A172-7E958BCD61B6}"/>
                  </a:ext>
                </a:extLst>
              </p:cNvPr>
              <p:cNvSpPr txBox="1"/>
              <p:nvPr/>
            </p:nvSpPr>
            <p:spPr>
              <a:xfrm>
                <a:off x="115537" y="2454121"/>
                <a:ext cx="9175938" cy="3949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3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CA" sz="36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CA" sz="36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CA" sz="36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  <m:sup>
                                    <m:r>
                                      <m:rPr>
                                        <m:brk m:alnAt="7"/>
                                      </m:rPr>
                                      <a:rPr lang="en-CA" sz="36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p>
                                </m:sSubSup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CA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CA" sz="36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CA" sz="36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CA" sz="36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𝐾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CA" sz="36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sub>
                                            <m:sup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CA" sz="36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sup>
                                          </m:sSubSup>
                                        </m:e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CA" sz="36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CA" sz="36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𝐾</m:t>
                                              </m:r>
                                            </m:e>
                                            <m:sub>
                                              <m:r>
                                                <a:rPr lang="en-CA" sz="36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𝑏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CA" sz="36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sup>
                                          </m:sSubSup>
                                        </m:e>
                                      </m:mr>
                                      <m:mr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CA" sz="36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CA" sz="36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𝐾</m:t>
                                              </m:r>
                                            </m:e>
                                            <m:sub>
                                              <m:r>
                                                <a:rPr lang="en-CA" sz="36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CA" sz="36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𝑏</m:t>
                                              </m:r>
                                            </m:sup>
                                          </m:sSubSup>
                                        </m:e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CA" sz="36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CA" sz="36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𝐾</m:t>
                                              </m:r>
                                            </m:e>
                                            <m:sub>
                                              <m:r>
                                                <a:rPr lang="en-CA" sz="36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𝑏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CA" sz="36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𝑏</m:t>
                                              </m:r>
                                            </m:sup>
                                          </m:sSubSup>
                                        </m:e>
                                      </m:mr>
                                    </m:m>
                                  </m:e>
                                </m:d>
                              </m:e>
                              <m:e>
                                <m:sSubSup>
                                  <m:sSubSupPr>
                                    <m:ctrlPr>
                                      <a:rPr lang="en-CA" sz="36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CA" sz="36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CA" sz="36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  <m:sup>
                                    <m:r>
                                      <m:rPr>
                                        <m:brk m:alnAt="7"/>
                                      </m:rPr>
                                      <a:rPr lang="en-CA" sz="36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p>
                                </m:sSubSup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CA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CA" sz="36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CA" sz="36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CA" sz="36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𝐾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CA" sz="36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sub>
                                            <m:sup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CA" sz="36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sup>
                                          </m:sSubSup>
                                        </m:e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CA" sz="36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CA" sz="36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𝐾</m:t>
                                              </m:r>
                                            </m:e>
                                            <m:sub>
                                              <m:r>
                                                <a:rPr lang="en-CA" sz="36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𝑏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CA" sz="36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sup>
                                          </m:sSubSup>
                                        </m:e>
                                      </m:mr>
                                      <m:mr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CA" sz="36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CA" sz="36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𝐾</m:t>
                                              </m:r>
                                            </m:e>
                                            <m:sub>
                                              <m:r>
                                                <a:rPr lang="en-CA" sz="36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CA" sz="36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𝑏</m:t>
                                              </m:r>
                                            </m:sup>
                                          </m:sSubSup>
                                        </m:e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CA" sz="36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CA" sz="36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𝐾</m:t>
                                              </m:r>
                                            </m:e>
                                            <m:sub>
                                              <m:r>
                                                <a:rPr lang="en-CA" sz="36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𝑏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CA" sz="36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𝑏</m:t>
                                              </m:r>
                                            </m:sup>
                                          </m:sSubSup>
                                        </m:e>
                                      </m:mr>
                                    </m:m>
                                  </m:e>
                                </m:d>
                              </m:e>
                              <m:e>
                                <m:sSubSup>
                                  <m:sSubSupPr>
                                    <m:ctrlPr>
                                      <a:rPr lang="en-CA" sz="36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CA" sz="36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CA" sz="36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  <m:sup>
                                    <m:r>
                                      <m:rPr>
                                        <m:brk m:alnAt="7"/>
                                      </m:rPr>
                                      <a:rPr lang="en-CA" sz="36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p>
                                </m:sSubSup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CA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CA" sz="36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CA" sz="36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CA" sz="36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𝐾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CA" sz="36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sub>
                                            <m:sup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CA" sz="36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sup>
                                          </m:sSubSup>
                                        </m:e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CA" sz="36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CA" sz="36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𝐾</m:t>
                                              </m:r>
                                            </m:e>
                                            <m:sub>
                                              <m:r>
                                                <a:rPr lang="en-CA" sz="36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𝑏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CA" sz="36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sup>
                                          </m:sSubSup>
                                        </m:e>
                                      </m:mr>
                                      <m:mr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CA" sz="36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CA" sz="36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𝐾</m:t>
                                              </m:r>
                                            </m:e>
                                            <m:sub>
                                              <m:r>
                                                <a:rPr lang="en-CA" sz="36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CA" sz="36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𝑏</m:t>
                                              </m:r>
                                            </m:sup>
                                          </m:sSubSup>
                                        </m:e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CA" sz="36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CA" sz="36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𝐾</m:t>
                                              </m:r>
                                            </m:e>
                                            <m:sub>
                                              <m:r>
                                                <a:rPr lang="en-CA" sz="36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𝑏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CA" sz="36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𝑏</m:t>
                                              </m:r>
                                            </m:sup>
                                          </m:sSubSup>
                                        </m:e>
                                      </m:mr>
                                    </m:m>
                                  </m:e>
                                </m:d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CA" sz="36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CA" sz="36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CA" sz="36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  <m:sup>
                                    <m:r>
                                      <a:rPr lang="en-CA" sz="36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p>
                                </m:sSubSup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CA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CA" sz="36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CA" sz="36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CA" sz="36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𝐾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CA" sz="36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sub>
                                            <m:sup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CA" sz="36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sup>
                                          </m:sSubSup>
                                        </m:e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CA" sz="36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CA" sz="36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𝐾</m:t>
                                              </m:r>
                                            </m:e>
                                            <m:sub>
                                              <m:r>
                                                <a:rPr lang="en-CA" sz="36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𝑏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CA" sz="36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sup>
                                          </m:sSubSup>
                                        </m:e>
                                      </m:mr>
                                      <m:mr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CA" sz="36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CA" sz="36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𝐾</m:t>
                                              </m:r>
                                            </m:e>
                                            <m:sub>
                                              <m:r>
                                                <a:rPr lang="en-CA" sz="36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CA" sz="36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𝑏</m:t>
                                              </m:r>
                                            </m:sup>
                                          </m:sSubSup>
                                        </m:e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CA" sz="36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CA" sz="36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𝐾</m:t>
                                              </m:r>
                                            </m:e>
                                            <m:sub>
                                              <m:r>
                                                <a:rPr lang="en-CA" sz="36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𝑏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CA" sz="36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𝑏</m:t>
                                              </m:r>
                                            </m:sup>
                                          </m:sSubSup>
                                        </m:e>
                                      </m:mr>
                                    </m:m>
                                  </m:e>
                                </m:d>
                              </m:e>
                              <m:e>
                                <m:sSubSup>
                                  <m:sSubSupPr>
                                    <m:ctrlPr>
                                      <a:rPr lang="en-CA" sz="36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CA" sz="36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CA" sz="36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  <m:sup>
                                    <m:r>
                                      <a:rPr lang="en-CA" sz="36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p>
                                </m:sSubSup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CA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CA" sz="36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CA" sz="36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CA" sz="36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𝐾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CA" sz="36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sub>
                                            <m:sup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CA" sz="36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sup>
                                          </m:sSubSup>
                                        </m:e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CA" sz="36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CA" sz="36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𝐾</m:t>
                                              </m:r>
                                            </m:e>
                                            <m:sub>
                                              <m:r>
                                                <a:rPr lang="en-CA" sz="36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𝑏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CA" sz="36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sup>
                                          </m:sSubSup>
                                        </m:e>
                                      </m:mr>
                                      <m:mr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CA" sz="36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CA" sz="36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𝐾</m:t>
                                              </m:r>
                                            </m:e>
                                            <m:sub>
                                              <m:r>
                                                <a:rPr lang="en-CA" sz="36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CA" sz="36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𝑏</m:t>
                                              </m:r>
                                            </m:sup>
                                          </m:sSubSup>
                                        </m:e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CA" sz="36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CA" sz="36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𝐾</m:t>
                                              </m:r>
                                            </m:e>
                                            <m:sub>
                                              <m:r>
                                                <a:rPr lang="en-CA" sz="36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𝑏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CA" sz="36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𝑏</m:t>
                                              </m:r>
                                            </m:sup>
                                          </m:sSubSup>
                                        </m:e>
                                      </m:mr>
                                    </m:m>
                                  </m:e>
                                </m:d>
                              </m:e>
                              <m:e>
                                <m:sSubSup>
                                  <m:sSubSupPr>
                                    <m:ctrlPr>
                                      <a:rPr lang="en-CA" sz="36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CA" sz="36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CA" sz="36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  <m:sup>
                                    <m:r>
                                      <a:rPr lang="en-CA" sz="36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p>
                                </m:sSubSup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CA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CA" sz="36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CA" sz="36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CA" sz="36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𝐾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CA" sz="36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sub>
                                            <m:sup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CA" sz="36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sup>
                                          </m:sSubSup>
                                        </m:e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CA" sz="36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CA" sz="36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𝐾</m:t>
                                              </m:r>
                                            </m:e>
                                            <m:sub>
                                              <m:r>
                                                <a:rPr lang="en-CA" sz="36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𝑏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CA" sz="36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sup>
                                          </m:sSubSup>
                                        </m:e>
                                      </m:mr>
                                      <m:mr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CA" sz="36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CA" sz="36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𝐾</m:t>
                                              </m:r>
                                            </m:e>
                                            <m:sub>
                                              <m:r>
                                                <a:rPr lang="en-CA" sz="36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CA" sz="36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𝑏</m:t>
                                              </m:r>
                                            </m:sup>
                                          </m:sSubSup>
                                        </m:e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CA" sz="36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CA" sz="36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𝐾</m:t>
                                              </m:r>
                                            </m:e>
                                            <m:sub>
                                              <m:r>
                                                <a:rPr lang="en-CA" sz="36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𝑏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CA" sz="36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𝑏</m:t>
                                              </m:r>
                                            </m:sup>
                                          </m:sSubSup>
                                        </m:e>
                                      </m:mr>
                                    </m:m>
                                  </m:e>
                                </m:d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CA" sz="36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CA" sz="36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CA" sz="36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  <m:sup>
                                    <m:r>
                                      <a:rPr lang="en-CA" sz="36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p>
                                </m:sSubSup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CA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CA" sz="36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CA" sz="36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CA" sz="36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𝐾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CA" sz="36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sub>
                                            <m:sup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CA" sz="36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sup>
                                          </m:sSubSup>
                                        </m:e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CA" sz="36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CA" sz="36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𝐾</m:t>
                                              </m:r>
                                            </m:e>
                                            <m:sub>
                                              <m:r>
                                                <a:rPr lang="en-CA" sz="36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𝑏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CA" sz="36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sup>
                                          </m:sSubSup>
                                        </m:e>
                                      </m:mr>
                                      <m:mr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CA" sz="36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CA" sz="36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𝐾</m:t>
                                              </m:r>
                                            </m:e>
                                            <m:sub>
                                              <m:r>
                                                <a:rPr lang="en-CA" sz="36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CA" sz="36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𝑏</m:t>
                                              </m:r>
                                            </m:sup>
                                          </m:sSubSup>
                                        </m:e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CA" sz="36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CA" sz="36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𝐾</m:t>
                                              </m:r>
                                            </m:e>
                                            <m:sub>
                                              <m:r>
                                                <a:rPr lang="en-CA" sz="36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𝑏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CA" sz="36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𝑏</m:t>
                                              </m:r>
                                            </m:sup>
                                          </m:sSubSup>
                                        </m:e>
                                      </m:mr>
                                    </m:m>
                                  </m:e>
                                </m:d>
                              </m:e>
                              <m:e>
                                <m:sSubSup>
                                  <m:sSubSupPr>
                                    <m:ctrlPr>
                                      <a:rPr lang="en-CA" sz="36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CA" sz="36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CA" sz="36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  <m:sup>
                                    <m:r>
                                      <a:rPr lang="en-CA" sz="36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p>
                                </m:sSubSup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CA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CA" sz="36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CA" sz="36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CA" sz="36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𝐾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CA" sz="36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sub>
                                            <m:sup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CA" sz="36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sup>
                                          </m:sSubSup>
                                        </m:e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CA" sz="36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CA" sz="36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𝐾</m:t>
                                              </m:r>
                                            </m:e>
                                            <m:sub>
                                              <m:r>
                                                <a:rPr lang="en-CA" sz="36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𝑏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CA" sz="36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sup>
                                          </m:sSubSup>
                                        </m:e>
                                      </m:mr>
                                      <m:mr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CA" sz="36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CA" sz="36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𝐾</m:t>
                                              </m:r>
                                            </m:e>
                                            <m:sub>
                                              <m:r>
                                                <a:rPr lang="en-CA" sz="36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CA" sz="36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𝑏</m:t>
                                              </m:r>
                                            </m:sup>
                                          </m:sSubSup>
                                        </m:e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CA" sz="36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CA" sz="36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𝐾</m:t>
                                              </m:r>
                                            </m:e>
                                            <m:sub>
                                              <m:r>
                                                <a:rPr lang="en-CA" sz="36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𝑏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CA" sz="36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𝑏</m:t>
                                              </m:r>
                                            </m:sup>
                                          </m:sSubSup>
                                        </m:e>
                                      </m:mr>
                                    </m:m>
                                  </m:e>
                                </m:d>
                              </m:e>
                              <m:e>
                                <m:sSubSup>
                                  <m:sSubSupPr>
                                    <m:ctrlPr>
                                      <a:rPr lang="en-CA" sz="36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CA" sz="36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CA" sz="36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  <m:sup>
                                    <m:r>
                                      <a:rPr lang="en-CA" sz="36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p>
                                </m:sSubSup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CA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CA" sz="36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CA" sz="36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CA" sz="36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𝐾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CA" sz="36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sub>
                                            <m:sup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CA" sz="36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sup>
                                          </m:sSubSup>
                                        </m:e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CA" sz="36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CA" sz="36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𝐾</m:t>
                                              </m:r>
                                            </m:e>
                                            <m:sub>
                                              <m:r>
                                                <a:rPr lang="en-CA" sz="36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𝑏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CA" sz="36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sup>
                                          </m:sSubSup>
                                        </m:e>
                                      </m:mr>
                                      <m:mr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CA" sz="36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CA" sz="36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𝐾</m:t>
                                              </m:r>
                                            </m:e>
                                            <m:sub>
                                              <m:r>
                                                <a:rPr lang="en-CA" sz="36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CA" sz="36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𝑏</m:t>
                                              </m:r>
                                            </m:sup>
                                          </m:sSubSup>
                                        </m:e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CA" sz="36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CA" sz="36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𝐾</m:t>
                                              </m:r>
                                            </m:e>
                                            <m:sub>
                                              <m:r>
                                                <a:rPr lang="en-CA" sz="36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𝑏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CA" sz="36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𝑏</m:t>
                                              </m:r>
                                            </m:sup>
                                          </m:sSubSup>
                                        </m:e>
                                      </m:mr>
                                    </m:m>
                                  </m:e>
                                </m:d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36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4D3FDED-1AC9-C516-A172-7E958BCD61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537" y="2454121"/>
                <a:ext cx="9175938" cy="394999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2839CCB3-011B-9B9E-011B-69559EB63AC3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72360" y="2653920"/>
              <a:ext cx="10189080" cy="36075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2839CCB3-011B-9B9E-011B-69559EB63AC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3000" y="2644560"/>
                <a:ext cx="10207800" cy="362628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497706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973"/>
    </mc:Choice>
    <mc:Fallback xmlns="">
      <p:transition spd="slow" advTm="209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9C07728-C695-23E5-2AEA-0F756E97988A}"/>
                  </a:ext>
                </a:extLst>
              </p:cNvPr>
              <p:cNvSpPr txBox="1"/>
              <p:nvPr/>
            </p:nvSpPr>
            <p:spPr>
              <a:xfrm>
                <a:off x="460790" y="0"/>
                <a:ext cx="12192000" cy="1862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GB" sz="115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brk m:alnAt="7"/>
                            </m:rPr>
                            <a:rPr lang="en-CA" sz="115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GB" sz="11500" i="1">
                              <a:latin typeface="Cambria Math" panose="02040503050406030204" pitchFamily="18" charset="0"/>
                            </a:rPr>
                            <m:t>⊗</m:t>
                          </m:r>
                          <m:r>
                            <m:rPr>
                              <m:brk m:alnAt="7"/>
                            </m:rPr>
                            <a:rPr lang="en-CA" sz="115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</m:d>
                      <m:r>
                        <a:rPr lang="en-GB" sz="11500" i="1">
                          <a:latin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en-GB" sz="115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GB" sz="115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115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  <m:r>
                            <a:rPr lang="en-GB" sz="11500" i="1">
                              <a:latin typeface="Cambria Math" panose="02040503050406030204" pitchFamily="18" charset="0"/>
                            </a:rPr>
                            <m:t>⊗</m:t>
                          </m:r>
                          <m:acc>
                            <m:accPr>
                              <m:chr m:val="⃗"/>
                              <m:ctrlPr>
                                <a:rPr lang="en-GB" sz="115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115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CA" sz="115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9C07728-C695-23E5-2AEA-0F756E9798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790" y="0"/>
                <a:ext cx="12192000" cy="186204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1648594-C6E6-B6FD-EC24-F4CCB10C25B0}"/>
                  </a:ext>
                </a:extLst>
              </p:cNvPr>
              <p:cNvSpPr txBox="1"/>
              <p:nvPr/>
            </p:nvSpPr>
            <p:spPr>
              <a:xfrm>
                <a:off x="9291475" y="2341621"/>
                <a:ext cx="2900525" cy="41175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4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GB" sz="4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eqArr>
                                <m:eqArrPr>
                                  <m:ctrlPr>
                                    <a:rPr lang="en-GB" sz="4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sSup>
                                    <m:sSupPr>
                                      <m:ctrlPr>
                                        <a:rPr lang="en-GB" sz="48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sz="48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p>
                                      <m:r>
                                        <a:rPr lang="en-GB" sz="48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p>
                                  </m:sSup>
                                  <m:sSup>
                                    <m:sSupPr>
                                      <m:ctrlPr>
                                        <a:rPr lang="en-GB" sz="48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sz="48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p>
                                      <m:r>
                                        <a:rPr lang="en-GB" sz="48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sup>
                                  </m:sSup>
                                </m:e>
                                <m:e>
                                  <m:sSup>
                                    <m:sSupPr>
                                      <m:ctrlPr>
                                        <a:rPr lang="en-GB" sz="48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sz="48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p>
                                      <m:r>
                                        <a:rPr lang="en-GB" sz="480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p>
                                  </m:sSup>
                                  <m:sSup>
                                    <m:sSupPr>
                                      <m:ctrlPr>
                                        <a:rPr lang="en-GB" sz="48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sz="48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p>
                                      <m:r>
                                        <a:rPr lang="en-GB" sz="48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sup>
                                  </m:sSup>
                                </m:e>
                              </m:eqArr>
                            </m:e>
                            <m:e>
                              <m:eqArr>
                                <m:eqArrPr>
                                  <m:ctrlPr>
                                    <a:rPr lang="en-GB" sz="4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sSup>
                                    <m:sSupPr>
                                      <m:ctrlPr>
                                        <a:rPr lang="en-GB" sz="48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sz="48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p>
                                      <m:r>
                                        <a:rPr lang="en-GB" sz="48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p>
                                  </m:sSup>
                                  <m:sSup>
                                    <m:sSupPr>
                                      <m:ctrlPr>
                                        <a:rPr lang="en-GB" sz="48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sz="48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p>
                                      <m:r>
                                        <a:rPr lang="en-GB" sz="48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sup>
                                  </m:sSup>
                                </m:e>
                                <m:e>
                                  <m:sSup>
                                    <m:sSupPr>
                                      <m:ctrlPr>
                                        <a:rPr lang="en-GB" sz="48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sz="48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p>
                                      <m:r>
                                        <a:rPr lang="en-CA" sz="48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p>
                                  </m:sSup>
                                  <m:sSup>
                                    <m:sSupPr>
                                      <m:ctrlPr>
                                        <a:rPr lang="en-GB" sz="48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sz="48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p>
                                      <m:r>
                                        <a:rPr lang="en-GB" sz="48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sup>
                                  </m:sSup>
                                </m:e>
                              </m:eqArr>
                            </m:e>
                            <m:e>
                              <m:eqArr>
                                <m:eqArrPr>
                                  <m:ctrlPr>
                                    <a:rPr lang="en-GB" sz="4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sSup>
                                    <m:sSupPr>
                                      <m:ctrlPr>
                                        <a:rPr lang="en-GB" sz="48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sz="48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p>
                                      <m:r>
                                        <a:rPr lang="en-GB" sz="48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sup>
                                  </m:sSup>
                                  <m:sSup>
                                    <m:sSupPr>
                                      <m:ctrlPr>
                                        <a:rPr lang="en-GB" sz="48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sz="48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p>
                                      <m:r>
                                        <a:rPr lang="en-GB" sz="48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sup>
                                  </m:sSup>
                                </m:e>
                                <m:e>
                                  <m:sSup>
                                    <m:sSupPr>
                                      <m:ctrlPr>
                                        <a:rPr lang="en-GB" sz="48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sz="48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p>
                                      <m:r>
                                        <a:rPr lang="en-CA" sz="48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sup>
                                  </m:sSup>
                                  <m:sSup>
                                    <m:sSupPr>
                                      <m:ctrlPr>
                                        <a:rPr lang="en-GB" sz="48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sz="48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p>
                                      <m:r>
                                        <a:rPr lang="en-GB" sz="48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sup>
                                  </m:sSup>
                                </m:e>
                              </m:eqArr>
                            </m:e>
                          </m:eqArr>
                        </m:e>
                      </m:d>
                    </m:oMath>
                  </m:oMathPara>
                </a14:m>
                <a:endParaRPr lang="en-CA" sz="4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1648594-C6E6-B6FD-EC24-F4CCB10C25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1475" y="2341621"/>
                <a:ext cx="2900525" cy="411753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8847B14-939E-0754-C48B-87618E6D59AE}"/>
                  </a:ext>
                </a:extLst>
              </p:cNvPr>
              <p:cNvSpPr txBox="1"/>
              <p:nvPr/>
            </p:nvSpPr>
            <p:spPr>
              <a:xfrm>
                <a:off x="115537" y="2286509"/>
                <a:ext cx="9175938" cy="4227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3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CA" sz="36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CA" sz="36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CA" sz="36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CA" sz="36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  <m:sup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CA" sz="36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p>
                                      </m:sSubSup>
                                      <m:sSubSup>
                                        <m:sSubSupPr>
                                          <m:ctrlPr>
                                            <a:rPr lang="en-CA" sz="36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CA" sz="36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𝐾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CA" sz="36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sub>
                                        <m:sup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CA" sz="36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sup>
                                      </m:sSubSup>
                                    </m:e>
                                    <m:e>
                                      <m:sSubSup>
                                        <m:sSubSupPr>
                                          <m:ctrlPr>
                                            <a:rPr lang="en-CA" sz="36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CA" sz="36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CA" sz="36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  <m:sup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CA" sz="36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p>
                                      </m:sSubSup>
                                      <m:sSubSup>
                                        <m:sSubSupPr>
                                          <m:ctrlPr>
                                            <a:rPr lang="en-CA" sz="36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CA" sz="36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𝐾</m:t>
                                          </m:r>
                                        </m:e>
                                        <m:sub>
                                          <m:r>
                                            <a:rPr lang="en-CA" sz="36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sub>
                                        <m:sup>
                                          <m:r>
                                            <a:rPr lang="en-CA" sz="36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sup>
                                      </m:sSubSup>
                                    </m:e>
                                  </m:m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CA" sz="36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CA" sz="36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CA" sz="36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  <m:sup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CA" sz="36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p>
                                      </m:sSubSup>
                                      <m:sSubSup>
                                        <m:sSubSupPr>
                                          <m:ctrlPr>
                                            <a:rPr lang="en-CA" sz="36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CA" sz="36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𝐾</m:t>
                                          </m:r>
                                        </m:e>
                                        <m:sub>
                                          <m:r>
                                            <a:rPr lang="en-CA" sz="36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sub>
                                        <m:sup>
                                          <m:r>
                                            <a:rPr lang="en-CA" sz="36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sup>
                                      </m:sSubSup>
                                    </m:e>
                                    <m:e>
                                      <m:sSubSup>
                                        <m:sSubSupPr>
                                          <m:ctrlPr>
                                            <a:rPr lang="en-CA" sz="36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CA" sz="36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CA" sz="36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  <m:sup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CA" sz="36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p>
                                      </m:sSubSup>
                                      <m:sSubSup>
                                        <m:sSubSupPr>
                                          <m:ctrlPr>
                                            <a:rPr lang="en-CA" sz="36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CA" sz="36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𝐾</m:t>
                                          </m:r>
                                        </m:e>
                                        <m:sub>
                                          <m:r>
                                            <a:rPr lang="en-CA" sz="36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sub>
                                        <m:sup>
                                          <m:r>
                                            <a:rPr lang="en-CA" sz="36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sup>
                                      </m:sSubSup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CA" sz="36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CA" sz="36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CA" sz="36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  <m:sub>
                                          <m:r>
                                            <a:rPr lang="en-CA" sz="36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  <m:sup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CA" sz="36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p>
                                      </m:sSubSup>
                                      <m:sSubSup>
                                        <m:sSubSupPr>
                                          <m:ctrlPr>
                                            <a:rPr lang="en-CA" sz="36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CA" sz="36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𝐾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CA" sz="36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sub>
                                        <m:sup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CA" sz="36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sup>
                                      </m:sSubSup>
                                    </m:e>
                                    <m:e>
                                      <m:sSubSup>
                                        <m:sSubSupPr>
                                          <m:ctrlPr>
                                            <a:rPr lang="en-CA" sz="36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CA" sz="36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  <m:sub>
                                          <m:r>
                                            <a:rPr lang="en-CA" sz="36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  <m:sup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CA" sz="36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p>
                                      </m:sSubSup>
                                      <m:sSubSup>
                                        <m:sSubSupPr>
                                          <m:ctrlPr>
                                            <a:rPr lang="en-CA" sz="36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CA" sz="36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𝐾</m:t>
                                          </m:r>
                                        </m:e>
                                        <m:sub>
                                          <m:r>
                                            <a:rPr lang="en-CA" sz="36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sub>
                                        <m:sup>
                                          <m:r>
                                            <a:rPr lang="en-CA" sz="36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sup>
                                      </m:sSubSup>
                                    </m:e>
                                  </m:m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CA" sz="36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CA" sz="36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  <m:sub>
                                          <m:r>
                                            <a:rPr lang="en-CA" sz="36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  <m:sup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CA" sz="36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p>
                                      </m:sSubSup>
                                      <m:sSubSup>
                                        <m:sSubSupPr>
                                          <m:ctrlPr>
                                            <a:rPr lang="en-CA" sz="36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CA" sz="36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𝐾</m:t>
                                          </m:r>
                                        </m:e>
                                        <m:sub>
                                          <m:r>
                                            <a:rPr lang="en-CA" sz="36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sub>
                                        <m:sup>
                                          <m:r>
                                            <a:rPr lang="en-CA" sz="36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sup>
                                      </m:sSubSup>
                                    </m:e>
                                    <m:e>
                                      <m:sSubSup>
                                        <m:sSubSupPr>
                                          <m:ctrlPr>
                                            <a:rPr lang="en-CA" sz="36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CA" sz="36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  <m:sub>
                                          <m:r>
                                            <a:rPr lang="en-CA" sz="36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  <m:sup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CA" sz="36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p>
                                      </m:sSubSup>
                                      <m:sSubSup>
                                        <m:sSubSupPr>
                                          <m:ctrlPr>
                                            <a:rPr lang="en-CA" sz="36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CA" sz="36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𝐾</m:t>
                                          </m:r>
                                        </m:e>
                                        <m:sub>
                                          <m:r>
                                            <a:rPr lang="en-CA" sz="36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sub>
                                        <m:sup>
                                          <m:r>
                                            <a:rPr lang="en-CA" sz="36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sup>
                                      </m:sSubSup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CA" sz="36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CA" sz="36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CA" sz="36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  <m:sub>
                                          <m:r>
                                            <a:rPr lang="en-CA" sz="36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sub>
                                        <m:sup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CA" sz="36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p>
                                      </m:sSubSup>
                                      <m:sSubSup>
                                        <m:sSubSupPr>
                                          <m:ctrlPr>
                                            <a:rPr lang="en-CA" sz="36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CA" sz="36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𝐾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CA" sz="36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sub>
                                        <m:sup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CA" sz="36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sup>
                                      </m:sSubSup>
                                    </m:e>
                                    <m:e>
                                      <m:sSubSup>
                                        <m:sSubSupPr>
                                          <m:ctrlPr>
                                            <a:rPr lang="en-CA" sz="36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CA" sz="36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  <m:sub>
                                          <m:r>
                                            <a:rPr lang="en-CA" sz="36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sub>
                                        <m:sup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CA" sz="36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p>
                                      </m:sSubSup>
                                      <m:sSubSup>
                                        <m:sSubSupPr>
                                          <m:ctrlPr>
                                            <a:rPr lang="en-CA" sz="36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CA" sz="36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𝐾</m:t>
                                          </m:r>
                                        </m:e>
                                        <m:sub>
                                          <m:r>
                                            <a:rPr lang="en-CA" sz="36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sub>
                                        <m:sup>
                                          <m:r>
                                            <a:rPr lang="en-CA" sz="36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sup>
                                      </m:sSubSup>
                                    </m:e>
                                  </m:m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CA" sz="36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CA" sz="36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  <m:sub>
                                          <m:r>
                                            <a:rPr lang="en-CA" sz="36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sub>
                                        <m:sup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CA" sz="36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p>
                                      </m:sSubSup>
                                      <m:sSubSup>
                                        <m:sSubSupPr>
                                          <m:ctrlPr>
                                            <a:rPr lang="en-CA" sz="36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CA" sz="36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𝐾</m:t>
                                          </m:r>
                                        </m:e>
                                        <m:sub>
                                          <m:r>
                                            <a:rPr lang="en-CA" sz="36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sub>
                                        <m:sup>
                                          <m:r>
                                            <a:rPr lang="en-CA" sz="36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sup>
                                      </m:sSubSup>
                                    </m:e>
                                    <m:e>
                                      <m:sSubSup>
                                        <m:sSubSupPr>
                                          <m:ctrlPr>
                                            <a:rPr lang="en-CA" sz="36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CA" sz="36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  <m:sub>
                                          <m:r>
                                            <a:rPr lang="en-CA" sz="36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sub>
                                        <m:sup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CA" sz="36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p>
                                      </m:sSubSup>
                                      <m:sSubSup>
                                        <m:sSubSupPr>
                                          <m:ctrlPr>
                                            <a:rPr lang="en-CA" sz="36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CA" sz="36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𝐾</m:t>
                                          </m:r>
                                        </m:e>
                                        <m:sub>
                                          <m:r>
                                            <a:rPr lang="en-CA" sz="36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sub>
                                        <m:sup>
                                          <m:r>
                                            <a:rPr lang="en-CA" sz="36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sup>
                                      </m:sSubSup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CA" sz="36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CA" sz="36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CA" sz="36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  <m:sub>
                                          <m:r>
                                            <a:rPr lang="en-CA" sz="36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  <m:sup>
                                          <m:r>
                                            <a:rPr lang="en-CA" sz="36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p>
                                      </m:sSubSup>
                                      <m:sSubSup>
                                        <m:sSubSupPr>
                                          <m:ctrlPr>
                                            <a:rPr lang="en-CA" sz="36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CA" sz="36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𝐾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CA" sz="36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sub>
                                        <m:sup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CA" sz="36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sup>
                                      </m:sSubSup>
                                    </m:e>
                                    <m:e>
                                      <m:sSubSup>
                                        <m:sSubSupPr>
                                          <m:ctrlPr>
                                            <a:rPr lang="en-CA" sz="36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CA" sz="36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  <m:sub>
                                          <m:r>
                                            <a:rPr lang="en-CA" sz="36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  <m:sup>
                                          <m:r>
                                            <a:rPr lang="en-CA" sz="36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p>
                                      </m:sSubSup>
                                      <m:sSubSup>
                                        <m:sSubSupPr>
                                          <m:ctrlPr>
                                            <a:rPr lang="en-CA" sz="36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CA" sz="36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𝐾</m:t>
                                          </m:r>
                                        </m:e>
                                        <m:sub>
                                          <m:r>
                                            <a:rPr lang="en-CA" sz="36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sub>
                                        <m:sup>
                                          <m:r>
                                            <a:rPr lang="en-CA" sz="36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sup>
                                      </m:sSubSup>
                                    </m:e>
                                  </m:m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CA" sz="36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CA" sz="36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  <m:sub>
                                          <m:r>
                                            <a:rPr lang="en-CA" sz="36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  <m:sup>
                                          <m:r>
                                            <a:rPr lang="en-CA" sz="36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p>
                                      </m:sSubSup>
                                      <m:sSubSup>
                                        <m:sSubSupPr>
                                          <m:ctrlPr>
                                            <a:rPr lang="en-CA" sz="36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CA" sz="36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𝐾</m:t>
                                          </m:r>
                                        </m:e>
                                        <m:sub>
                                          <m:r>
                                            <a:rPr lang="en-CA" sz="36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sub>
                                        <m:sup>
                                          <m:r>
                                            <a:rPr lang="en-CA" sz="36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sup>
                                      </m:sSubSup>
                                    </m:e>
                                    <m:e>
                                      <m:sSubSup>
                                        <m:sSubSupPr>
                                          <m:ctrlPr>
                                            <a:rPr lang="en-CA" sz="36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CA" sz="36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  <m:sub>
                                          <m:r>
                                            <a:rPr lang="en-CA" sz="36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  <m:sup>
                                          <m:r>
                                            <a:rPr lang="en-CA" sz="36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p>
                                      </m:sSubSup>
                                      <m:sSubSup>
                                        <m:sSubSupPr>
                                          <m:ctrlPr>
                                            <a:rPr lang="en-CA" sz="36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CA" sz="36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𝐾</m:t>
                                          </m:r>
                                        </m:e>
                                        <m:sub>
                                          <m:r>
                                            <a:rPr lang="en-CA" sz="36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sub>
                                        <m:sup>
                                          <m:r>
                                            <a:rPr lang="en-CA" sz="36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sup>
                                      </m:sSubSup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CA" sz="36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CA" sz="36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CA" sz="36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  <m:sub>
                                          <m:r>
                                            <a:rPr lang="en-CA" sz="36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  <m:sup>
                                          <m:r>
                                            <a:rPr lang="en-CA" sz="36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p>
                                      </m:sSubSup>
                                      <m:sSubSup>
                                        <m:sSubSupPr>
                                          <m:ctrlPr>
                                            <a:rPr lang="en-CA" sz="36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CA" sz="36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𝐾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CA" sz="36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sub>
                                        <m:sup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CA" sz="36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sup>
                                      </m:sSubSup>
                                    </m:e>
                                    <m:e>
                                      <m:sSubSup>
                                        <m:sSubSupPr>
                                          <m:ctrlPr>
                                            <a:rPr lang="en-CA" sz="36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CA" sz="36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  <m:sub>
                                          <m:r>
                                            <a:rPr lang="en-CA" sz="36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  <m:sup>
                                          <m:r>
                                            <a:rPr lang="en-CA" sz="36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p>
                                      </m:sSubSup>
                                      <m:sSubSup>
                                        <m:sSubSupPr>
                                          <m:ctrlPr>
                                            <a:rPr lang="en-CA" sz="36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CA" sz="36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𝐾</m:t>
                                          </m:r>
                                        </m:e>
                                        <m:sub>
                                          <m:r>
                                            <a:rPr lang="en-CA" sz="36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sub>
                                        <m:sup>
                                          <m:r>
                                            <a:rPr lang="en-CA" sz="36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sup>
                                      </m:sSubSup>
                                    </m:e>
                                  </m:m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CA" sz="36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CA" sz="36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  <m:sub>
                                          <m:r>
                                            <a:rPr lang="en-CA" sz="36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  <m:sup>
                                          <m:r>
                                            <a:rPr lang="en-CA" sz="36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p>
                                      </m:sSubSup>
                                      <m:sSubSup>
                                        <m:sSubSupPr>
                                          <m:ctrlPr>
                                            <a:rPr lang="en-CA" sz="36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CA" sz="36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𝐾</m:t>
                                          </m:r>
                                        </m:e>
                                        <m:sub>
                                          <m:r>
                                            <a:rPr lang="en-CA" sz="36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sub>
                                        <m:sup>
                                          <m:r>
                                            <a:rPr lang="en-CA" sz="36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sup>
                                      </m:sSubSup>
                                    </m:e>
                                    <m:e>
                                      <m:sSubSup>
                                        <m:sSubSupPr>
                                          <m:ctrlPr>
                                            <a:rPr lang="en-CA" sz="36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CA" sz="36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  <m:sub>
                                          <m:r>
                                            <a:rPr lang="en-CA" sz="36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  <m:sup>
                                          <m:r>
                                            <a:rPr lang="en-CA" sz="36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p>
                                      </m:sSubSup>
                                      <m:sSubSup>
                                        <m:sSubSupPr>
                                          <m:ctrlPr>
                                            <a:rPr lang="en-CA" sz="36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CA" sz="36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𝐾</m:t>
                                          </m:r>
                                        </m:e>
                                        <m:sub>
                                          <m:r>
                                            <a:rPr lang="en-CA" sz="36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sub>
                                        <m:sup>
                                          <m:r>
                                            <a:rPr lang="en-CA" sz="36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sup>
                                      </m:sSubSup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CA" sz="36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CA" sz="36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CA" sz="36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  <m:sub>
                                          <m:r>
                                            <a:rPr lang="en-CA" sz="36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sub>
                                        <m:sup>
                                          <m:r>
                                            <a:rPr lang="en-CA" sz="36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p>
                                      </m:sSubSup>
                                      <m:sSubSup>
                                        <m:sSubSupPr>
                                          <m:ctrlPr>
                                            <a:rPr lang="en-CA" sz="36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CA" sz="36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𝐾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CA" sz="36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sub>
                                        <m:sup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CA" sz="36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sup>
                                      </m:sSubSup>
                                    </m:e>
                                    <m:e>
                                      <m:sSubSup>
                                        <m:sSubSupPr>
                                          <m:ctrlPr>
                                            <a:rPr lang="en-CA" sz="36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CA" sz="36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  <m:sub>
                                          <m:r>
                                            <a:rPr lang="en-CA" sz="36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sub>
                                        <m:sup>
                                          <m:r>
                                            <a:rPr lang="en-CA" sz="36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p>
                                      </m:sSubSup>
                                      <m:sSubSup>
                                        <m:sSubSupPr>
                                          <m:ctrlPr>
                                            <a:rPr lang="en-CA" sz="36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CA" sz="36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𝐾</m:t>
                                          </m:r>
                                        </m:e>
                                        <m:sub>
                                          <m:r>
                                            <a:rPr lang="en-CA" sz="36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sub>
                                        <m:sup>
                                          <m:r>
                                            <a:rPr lang="en-CA" sz="36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sup>
                                      </m:sSubSup>
                                    </m:e>
                                  </m:m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CA" sz="36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CA" sz="36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  <m:sub>
                                          <m:r>
                                            <a:rPr lang="en-CA" sz="36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sub>
                                        <m:sup>
                                          <m:r>
                                            <a:rPr lang="en-CA" sz="36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p>
                                      </m:sSubSup>
                                      <m:sSubSup>
                                        <m:sSubSupPr>
                                          <m:ctrlPr>
                                            <a:rPr lang="en-CA" sz="36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CA" sz="36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𝐾</m:t>
                                          </m:r>
                                        </m:e>
                                        <m:sub>
                                          <m:r>
                                            <a:rPr lang="en-CA" sz="36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sub>
                                        <m:sup>
                                          <m:r>
                                            <a:rPr lang="en-CA" sz="36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sup>
                                      </m:sSubSup>
                                    </m:e>
                                    <m:e>
                                      <m:sSubSup>
                                        <m:sSubSupPr>
                                          <m:ctrlPr>
                                            <a:rPr lang="en-CA" sz="36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CA" sz="36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  <m:sub>
                                          <m:r>
                                            <a:rPr lang="en-CA" sz="36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sub>
                                        <m:sup>
                                          <m:r>
                                            <a:rPr lang="en-CA" sz="36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p>
                                      </m:sSubSup>
                                      <m:sSubSup>
                                        <m:sSubSupPr>
                                          <m:ctrlPr>
                                            <a:rPr lang="en-CA" sz="36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CA" sz="36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𝐾</m:t>
                                          </m:r>
                                        </m:e>
                                        <m:sub>
                                          <m:r>
                                            <a:rPr lang="en-CA" sz="36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sub>
                                        <m:sup>
                                          <m:r>
                                            <a:rPr lang="en-CA" sz="36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sup>
                                      </m:sSubSup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CA" sz="36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CA" sz="36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CA" sz="36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  <m:sub>
                                          <m:r>
                                            <a:rPr lang="en-CA" sz="36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  <m:sup>
                                          <m:r>
                                            <a:rPr lang="en-CA" sz="36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sup>
                                      </m:sSubSup>
                                      <m:sSubSup>
                                        <m:sSubSupPr>
                                          <m:ctrlPr>
                                            <a:rPr lang="en-CA" sz="36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CA" sz="36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𝐾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CA" sz="36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sub>
                                        <m:sup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CA" sz="36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sup>
                                      </m:sSubSup>
                                    </m:e>
                                    <m:e>
                                      <m:sSubSup>
                                        <m:sSubSupPr>
                                          <m:ctrlPr>
                                            <a:rPr lang="en-CA" sz="36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CA" sz="36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  <m:sub>
                                          <m:r>
                                            <a:rPr lang="en-CA" sz="36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  <m:sup>
                                          <m:r>
                                            <a:rPr lang="en-CA" sz="36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sup>
                                      </m:sSubSup>
                                      <m:sSubSup>
                                        <m:sSubSupPr>
                                          <m:ctrlPr>
                                            <a:rPr lang="en-CA" sz="36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CA" sz="36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𝐾</m:t>
                                          </m:r>
                                        </m:e>
                                        <m:sub>
                                          <m:r>
                                            <a:rPr lang="en-CA" sz="36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sub>
                                        <m:sup>
                                          <m:r>
                                            <a:rPr lang="en-CA" sz="36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sup>
                                      </m:sSubSup>
                                    </m:e>
                                  </m:m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CA" sz="36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CA" sz="36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  <m:sub>
                                          <m:r>
                                            <a:rPr lang="en-CA" sz="36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  <m:sup>
                                          <m:r>
                                            <a:rPr lang="en-CA" sz="36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sup>
                                      </m:sSubSup>
                                      <m:sSubSup>
                                        <m:sSubSupPr>
                                          <m:ctrlPr>
                                            <a:rPr lang="en-CA" sz="36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CA" sz="36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𝐾</m:t>
                                          </m:r>
                                        </m:e>
                                        <m:sub>
                                          <m:r>
                                            <a:rPr lang="en-CA" sz="36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sub>
                                        <m:sup>
                                          <m:r>
                                            <a:rPr lang="en-CA" sz="36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sup>
                                      </m:sSubSup>
                                    </m:e>
                                    <m:e>
                                      <m:sSubSup>
                                        <m:sSubSupPr>
                                          <m:ctrlPr>
                                            <a:rPr lang="en-CA" sz="36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CA" sz="36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  <m:sub>
                                          <m:r>
                                            <a:rPr lang="en-CA" sz="36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  <m:sup>
                                          <m:r>
                                            <a:rPr lang="en-CA" sz="36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sup>
                                      </m:sSubSup>
                                      <m:sSubSup>
                                        <m:sSubSupPr>
                                          <m:ctrlPr>
                                            <a:rPr lang="en-CA" sz="36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CA" sz="36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𝐾</m:t>
                                          </m:r>
                                        </m:e>
                                        <m:sub>
                                          <m:r>
                                            <a:rPr lang="en-CA" sz="36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sub>
                                        <m:sup>
                                          <m:r>
                                            <a:rPr lang="en-CA" sz="36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sup>
                                      </m:sSubSup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CA" sz="36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CA" sz="36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CA" sz="36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  <m:sub>
                                          <m:r>
                                            <a:rPr lang="en-CA" sz="36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  <m:sup>
                                          <m:r>
                                            <a:rPr lang="en-CA" sz="36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sup>
                                      </m:sSubSup>
                                      <m:sSubSup>
                                        <m:sSubSupPr>
                                          <m:ctrlPr>
                                            <a:rPr lang="en-CA" sz="36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CA" sz="36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𝐾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CA" sz="36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sub>
                                        <m:sup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CA" sz="36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sup>
                                      </m:sSubSup>
                                    </m:e>
                                    <m:e>
                                      <m:sSubSup>
                                        <m:sSubSupPr>
                                          <m:ctrlPr>
                                            <a:rPr lang="en-CA" sz="36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CA" sz="36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  <m:sub>
                                          <m:r>
                                            <a:rPr lang="en-CA" sz="36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  <m:sup>
                                          <m:r>
                                            <a:rPr lang="en-CA" sz="36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sup>
                                      </m:sSubSup>
                                      <m:sSubSup>
                                        <m:sSubSupPr>
                                          <m:ctrlPr>
                                            <a:rPr lang="en-CA" sz="36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CA" sz="36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𝐾</m:t>
                                          </m:r>
                                        </m:e>
                                        <m:sub>
                                          <m:r>
                                            <a:rPr lang="en-CA" sz="36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sub>
                                        <m:sup>
                                          <m:r>
                                            <a:rPr lang="en-CA" sz="36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sup>
                                      </m:sSubSup>
                                    </m:e>
                                  </m:m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CA" sz="36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CA" sz="36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  <m:sub>
                                          <m:r>
                                            <a:rPr lang="en-CA" sz="36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  <m:sup>
                                          <m:r>
                                            <a:rPr lang="en-CA" sz="36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sup>
                                      </m:sSubSup>
                                      <m:sSubSup>
                                        <m:sSubSupPr>
                                          <m:ctrlPr>
                                            <a:rPr lang="en-CA" sz="36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CA" sz="36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𝐾</m:t>
                                          </m:r>
                                        </m:e>
                                        <m:sub>
                                          <m:r>
                                            <a:rPr lang="en-CA" sz="36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sub>
                                        <m:sup>
                                          <m:r>
                                            <a:rPr lang="en-CA" sz="36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sup>
                                      </m:sSubSup>
                                    </m:e>
                                    <m:e>
                                      <m:sSubSup>
                                        <m:sSubSupPr>
                                          <m:ctrlPr>
                                            <a:rPr lang="en-CA" sz="36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CA" sz="36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  <m:sub>
                                          <m:r>
                                            <a:rPr lang="en-CA" sz="36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  <m:sup>
                                          <m:r>
                                            <a:rPr lang="en-CA" sz="36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sup>
                                      </m:sSubSup>
                                      <m:sSubSup>
                                        <m:sSubSupPr>
                                          <m:ctrlPr>
                                            <a:rPr lang="en-CA" sz="36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CA" sz="36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𝐾</m:t>
                                          </m:r>
                                        </m:e>
                                        <m:sub>
                                          <m:r>
                                            <a:rPr lang="en-CA" sz="36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sub>
                                        <m:sup>
                                          <m:r>
                                            <a:rPr lang="en-CA" sz="36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sup>
                                      </m:sSubSup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CA" sz="36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CA" sz="36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CA" sz="36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  <m:sub>
                                          <m:r>
                                            <a:rPr lang="en-CA" sz="36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sub>
                                        <m:sup>
                                          <m:r>
                                            <a:rPr lang="en-CA" sz="36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sup>
                                      </m:sSubSup>
                                      <m:sSubSup>
                                        <m:sSubSupPr>
                                          <m:ctrlPr>
                                            <a:rPr lang="en-CA" sz="36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CA" sz="36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𝐾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CA" sz="36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sub>
                                        <m:sup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CA" sz="36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sup>
                                      </m:sSubSup>
                                    </m:e>
                                    <m:e>
                                      <m:sSubSup>
                                        <m:sSubSupPr>
                                          <m:ctrlPr>
                                            <a:rPr lang="en-CA" sz="36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CA" sz="36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  <m:sub>
                                          <m:r>
                                            <a:rPr lang="en-CA" sz="36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sub>
                                        <m:sup>
                                          <m:r>
                                            <a:rPr lang="en-CA" sz="36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sup>
                                      </m:sSubSup>
                                      <m:sSubSup>
                                        <m:sSubSupPr>
                                          <m:ctrlPr>
                                            <a:rPr lang="en-CA" sz="36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CA" sz="36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𝐾</m:t>
                                          </m:r>
                                        </m:e>
                                        <m:sub>
                                          <m:r>
                                            <a:rPr lang="en-CA" sz="36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sub>
                                        <m:sup>
                                          <m:r>
                                            <a:rPr lang="en-CA" sz="36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sup>
                                      </m:sSubSup>
                                    </m:e>
                                  </m:m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CA" sz="36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CA" sz="36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  <m:sub>
                                          <m:r>
                                            <a:rPr lang="en-CA" sz="36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sub>
                                        <m:sup>
                                          <m:r>
                                            <a:rPr lang="en-CA" sz="36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sup>
                                      </m:sSubSup>
                                      <m:sSubSup>
                                        <m:sSubSupPr>
                                          <m:ctrlPr>
                                            <a:rPr lang="en-CA" sz="36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CA" sz="36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𝐾</m:t>
                                          </m:r>
                                        </m:e>
                                        <m:sub>
                                          <m:r>
                                            <a:rPr lang="en-CA" sz="36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sub>
                                        <m:sup>
                                          <m:r>
                                            <a:rPr lang="en-CA" sz="36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sup>
                                      </m:sSubSup>
                                    </m:e>
                                    <m:e>
                                      <m:sSubSup>
                                        <m:sSubSupPr>
                                          <m:ctrlPr>
                                            <a:rPr lang="en-CA" sz="36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CA" sz="36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  <m:sub>
                                          <m:r>
                                            <a:rPr lang="en-CA" sz="36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sub>
                                        <m:sup>
                                          <m:r>
                                            <a:rPr lang="en-CA" sz="36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sup>
                                      </m:sSubSup>
                                      <m:sSubSup>
                                        <m:sSubSupPr>
                                          <m:ctrlPr>
                                            <a:rPr lang="en-CA" sz="36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CA" sz="36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𝐾</m:t>
                                          </m:r>
                                        </m:e>
                                        <m:sub>
                                          <m:r>
                                            <a:rPr lang="en-CA" sz="36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sub>
                                        <m:sup>
                                          <m:r>
                                            <a:rPr lang="en-CA" sz="36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sup>
                                      </m:sSubSup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36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8847B14-939E-0754-C48B-87618E6D59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537" y="2286509"/>
                <a:ext cx="9175938" cy="422776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649271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4719">
        <p159:morph option="byObject"/>
      </p:transition>
    </mc:Choice>
    <mc:Fallback xmlns="">
      <p:transition spd="slow" advTm="4719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9C07728-C695-23E5-2AEA-0F756E97988A}"/>
                  </a:ext>
                </a:extLst>
              </p:cNvPr>
              <p:cNvSpPr txBox="1"/>
              <p:nvPr/>
            </p:nvSpPr>
            <p:spPr>
              <a:xfrm>
                <a:off x="460790" y="0"/>
                <a:ext cx="12192000" cy="1862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GB" sz="115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brk m:alnAt="7"/>
                            </m:rPr>
                            <a:rPr lang="en-CA" sz="115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GB" sz="115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⊗</m:t>
                          </m:r>
                          <m:r>
                            <m:rPr>
                              <m:brk m:alnAt="7"/>
                            </m:rPr>
                            <a:rPr lang="en-CA" sz="115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</m:d>
                      <m:r>
                        <a:rPr lang="en-GB" sz="115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en-GB" sz="115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GB" sz="115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115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  <m:r>
                            <a:rPr lang="en-GB" sz="115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⊗</m:t>
                          </m:r>
                          <m:acc>
                            <m:accPr>
                              <m:chr m:val="⃗"/>
                              <m:ctrlPr>
                                <a:rPr lang="en-GB" sz="115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115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CA" sz="115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9C07728-C695-23E5-2AEA-0F756E9798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790" y="0"/>
                <a:ext cx="12192000" cy="186204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1D43645-AA0D-4A63-50A6-1B5E36E512B1}"/>
                  </a:ext>
                </a:extLst>
              </p:cNvPr>
              <p:cNvSpPr txBox="1"/>
              <p:nvPr/>
            </p:nvSpPr>
            <p:spPr>
              <a:xfrm>
                <a:off x="0" y="2925096"/>
                <a:ext cx="12192000" cy="22159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sz="13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brk m:alnAt="7"/>
                        </m:rPr>
                        <a:rPr lang="en-CA" sz="13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GB" sz="13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GB" sz="13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13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</m:d>
                      <m:r>
                        <a:rPr lang="en-GB" sz="13800" b="0" i="1" smtClean="0">
                          <a:latin typeface="Cambria Math" panose="02040503050406030204" pitchFamily="18" charset="0"/>
                        </a:rPr>
                        <m:t>⊗</m:t>
                      </m:r>
                      <m:r>
                        <m:rPr>
                          <m:brk m:alnAt="7"/>
                        </m:rPr>
                        <a:rPr lang="en-CA" sz="138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𝐾</m:t>
                      </m:r>
                      <m:d>
                        <m:dPr>
                          <m:ctrlPr>
                            <a:rPr lang="en-GB" sz="13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GB" sz="13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13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CA" sz="138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1D43645-AA0D-4A63-50A6-1B5E36E512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925096"/>
                <a:ext cx="12192000" cy="221599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4A4745F6-B3EB-66D8-A4D4-79B95C51AA75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892160" y="1470600"/>
              <a:ext cx="8957160" cy="38311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4A4745F6-B3EB-66D8-A4D4-79B95C51AA7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882800" y="1461240"/>
                <a:ext cx="8975880" cy="384984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457592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4424">
        <p:fade/>
      </p:transition>
    </mc:Choice>
    <mc:Fallback xmlns="">
      <p:transition spd="med" advTm="1442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9D3174A-713C-10E5-6107-A03C26DF578F}"/>
              </a:ext>
            </a:extLst>
          </p:cNvPr>
          <p:cNvSpPr txBox="1"/>
          <p:nvPr/>
        </p:nvSpPr>
        <p:spPr>
          <a:xfrm>
            <a:off x="127000" y="-76200"/>
            <a:ext cx="436880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500" dirty="0"/>
              <a:t>Scaling</a:t>
            </a:r>
            <a:endParaRPr lang="en-CA" sz="115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57257E5-E724-7698-9CA1-FED0ABDCF60B}"/>
                  </a:ext>
                </a:extLst>
              </p:cNvPr>
              <p:cNvSpPr txBox="1"/>
              <p:nvPr/>
            </p:nvSpPr>
            <p:spPr>
              <a:xfrm>
                <a:off x="1951832" y="1705643"/>
                <a:ext cx="8063846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sz="14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d>
                        <m:dPr>
                          <m:ctrlPr>
                            <a:rPr lang="en-GB" sz="1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GB" sz="14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14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  <m:r>
                            <a:rPr lang="en-GB" sz="14400" i="1">
                              <a:latin typeface="Cambria Math" panose="02040503050406030204" pitchFamily="18" charset="0"/>
                            </a:rPr>
                            <m:t>⊕</m:t>
                          </m:r>
                          <m:acc>
                            <m:accPr>
                              <m:chr m:val="⃗"/>
                              <m:ctrlPr>
                                <a:rPr lang="en-GB" sz="14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14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CA" sz="14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57257E5-E724-7698-9CA1-FED0ABDCF6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1832" y="1705643"/>
                <a:ext cx="8063846" cy="230832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543885D-2A0B-4CE2-618E-44EE5EEE98BB}"/>
                  </a:ext>
                </a:extLst>
              </p:cNvPr>
              <p:cNvSpPr txBox="1"/>
              <p:nvPr/>
            </p:nvSpPr>
            <p:spPr>
              <a:xfrm>
                <a:off x="1709878" y="4171220"/>
                <a:ext cx="8572500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sz="14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d>
                        <m:dPr>
                          <m:ctrlPr>
                            <a:rPr lang="en-GB" sz="1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GB" sz="14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14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  <m:r>
                            <a:rPr lang="en-GB" sz="14400" i="1">
                              <a:latin typeface="Cambria Math" panose="02040503050406030204" pitchFamily="18" charset="0"/>
                            </a:rPr>
                            <m:t>⊗</m:t>
                          </m:r>
                          <m:acc>
                            <m:accPr>
                              <m:chr m:val="⃗"/>
                              <m:ctrlPr>
                                <a:rPr lang="en-GB" sz="14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14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CA" sz="14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543885D-2A0B-4CE2-618E-44EE5EEE98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9878" y="4171220"/>
                <a:ext cx="8572500" cy="230832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01654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790"/>
    </mc:Choice>
    <mc:Fallback xmlns="">
      <p:transition spd="slow" advTm="57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2CE5BF0-0467-FC4F-093A-8AB32B39D59A}"/>
                  </a:ext>
                </a:extLst>
              </p:cNvPr>
              <p:cNvSpPr txBox="1"/>
              <p:nvPr/>
            </p:nvSpPr>
            <p:spPr>
              <a:xfrm>
                <a:off x="90488" y="63358"/>
                <a:ext cx="4938712" cy="14465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8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d>
                        <m:dPr>
                          <m:ctrlPr>
                            <a:rPr lang="en-GB" sz="8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GB" sz="8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8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  <m:r>
                            <a:rPr lang="en-GB" sz="8800" i="1">
                              <a:latin typeface="Cambria Math" panose="02040503050406030204" pitchFamily="18" charset="0"/>
                            </a:rPr>
                            <m:t>⊕</m:t>
                          </m:r>
                          <m:acc>
                            <m:accPr>
                              <m:chr m:val="⃗"/>
                              <m:ctrlPr>
                                <a:rPr lang="en-GB" sz="8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8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CA" sz="88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2CE5BF0-0467-FC4F-093A-8AB32B39D5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88" y="63358"/>
                <a:ext cx="4938712" cy="144655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E20E94D-D94F-AEBD-34C6-EB63FF6E68AE}"/>
                  </a:ext>
                </a:extLst>
              </p:cNvPr>
              <p:cNvSpPr txBox="1"/>
              <p:nvPr/>
            </p:nvSpPr>
            <p:spPr>
              <a:xfrm>
                <a:off x="1107617" y="1799284"/>
                <a:ext cx="2585114" cy="48159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6600" b="0" i="1" smtClean="0">
                          <a:latin typeface="Cambria Math" panose="02040503050406030204" pitchFamily="18" charset="0"/>
                        </a:rPr>
                        <m:t>𝑛</m:t>
                      </m:r>
                      <m:d>
                        <m:dPr>
                          <m:begChr m:val="["/>
                          <m:endChr m:val="]"/>
                          <m:ctrlPr>
                            <a:rPr lang="en-CA" sz="6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GB" sz="6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p>
                                <m:sSupPr>
                                  <m:ctrlPr>
                                    <a:rPr lang="en-GB" sz="66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66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p>
                                  <m:r>
                                    <a:rPr lang="en-GB" sz="66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en-GB" sz="66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66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p>
                                  <m:r>
                                    <a:rPr lang="en-CA" sz="66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en-GB" sz="66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66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p>
                                  <m:r>
                                    <a:rPr lang="en-CA" sz="66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en-GB" sz="6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6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p>
                                  <m:r>
                                    <a:rPr lang="en-GB" sz="6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en-GB" sz="6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6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p>
                                  <m:r>
                                    <a:rPr lang="en-GB" sz="6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p>
                              </m:sSup>
                            </m:e>
                          </m:eqArr>
                        </m:e>
                      </m:d>
                    </m:oMath>
                  </m:oMathPara>
                </a14:m>
                <a:endParaRPr lang="en-CA" sz="66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E20E94D-D94F-AEBD-34C6-EB63FF6E68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7617" y="1799284"/>
                <a:ext cx="2585114" cy="481593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FF826A7-8B08-D8E4-E944-204E144D8020}"/>
                  </a:ext>
                </a:extLst>
              </p:cNvPr>
              <p:cNvSpPr txBox="1"/>
              <p:nvPr/>
            </p:nvSpPr>
            <p:spPr>
              <a:xfrm>
                <a:off x="5029200" y="177658"/>
                <a:ext cx="6996112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GB" sz="8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sz="8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8000" i="1">
                              <a:latin typeface="Cambria Math" panose="02040503050406030204" pitchFamily="18" charset="0"/>
                            </a:rPr>
                            <m:t>𝑛</m:t>
                          </m:r>
                          <m:acc>
                            <m:accPr>
                              <m:chr m:val="⃗"/>
                              <m:ctrlPr>
                                <a:rPr lang="en-GB" sz="8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8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</m:d>
                      <m:r>
                        <a:rPr lang="en-GB" sz="8000" i="1">
                          <a:latin typeface="Cambria Math" panose="02040503050406030204" pitchFamily="18" charset="0"/>
                        </a:rPr>
                        <m:t>⊕</m:t>
                      </m:r>
                      <m:d>
                        <m:dPr>
                          <m:ctrlPr>
                            <a:rPr lang="en-GB" sz="8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8000" i="1">
                              <a:latin typeface="Cambria Math" panose="02040503050406030204" pitchFamily="18" charset="0"/>
                            </a:rPr>
                            <m:t>𝑛</m:t>
                          </m:r>
                          <m:acc>
                            <m:accPr>
                              <m:chr m:val="⃗"/>
                              <m:ctrlPr>
                                <a:rPr lang="en-GB" sz="8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8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CA" sz="80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FF826A7-8B08-D8E4-E944-204E144D80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0" y="177658"/>
                <a:ext cx="6996112" cy="132343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52271DD-433A-1650-9FF6-40A0D32313F9}"/>
                  </a:ext>
                </a:extLst>
              </p:cNvPr>
              <p:cNvSpPr txBox="1"/>
              <p:nvPr/>
            </p:nvSpPr>
            <p:spPr>
              <a:xfrm>
                <a:off x="7396878" y="1799284"/>
                <a:ext cx="3559707" cy="48159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6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CA" sz="6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GB" sz="6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GB" sz="6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sSup>
                                <m:sSupPr>
                                  <m:ctrlPr>
                                    <a:rPr lang="en-GB" sz="66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66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p>
                                  <m:r>
                                    <a:rPr lang="en-GB" sz="66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p>
                              </m:sSup>
                            </m:e>
                            <m:e>
                              <m:r>
                                <a:rPr lang="en-GB" sz="66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sSup>
                                <m:sSupPr>
                                  <m:ctrlPr>
                                    <a:rPr lang="en-GB" sz="66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66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p>
                                  <m:r>
                                    <a:rPr lang="en-CA" sz="66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p>
                              </m:sSup>
                            </m:e>
                            <m:e>
                              <m:r>
                                <a:rPr lang="en-GB" sz="66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sSup>
                                <m:sSupPr>
                                  <m:ctrlPr>
                                    <a:rPr lang="en-GB" sz="66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66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p>
                                  <m:r>
                                    <a:rPr lang="en-CA" sz="66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p>
                              </m:sSup>
                            </m:e>
                            <m:e>
                              <m:r>
                                <a:rPr lang="en-GB" sz="66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sSup>
                                <m:sSupPr>
                                  <m:ctrlPr>
                                    <a:rPr lang="en-GB" sz="6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6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p>
                                  <m:r>
                                    <a:rPr lang="en-GB" sz="6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p>
                              </m:sSup>
                            </m:e>
                            <m:e>
                              <m:r>
                                <a:rPr lang="en-GB" sz="66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sSup>
                                <m:sSupPr>
                                  <m:ctrlPr>
                                    <a:rPr lang="en-GB" sz="6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6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p>
                                  <m:r>
                                    <a:rPr lang="en-GB" sz="6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p>
                              </m:sSup>
                            </m:e>
                          </m:eqArr>
                        </m:e>
                      </m:d>
                    </m:oMath>
                  </m:oMathPara>
                </a14:m>
                <a:endParaRPr lang="en-CA" sz="66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52271DD-433A-1650-9FF6-40A0D32313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6878" y="1799284"/>
                <a:ext cx="3559707" cy="481593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7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028F5CE5-8284-603C-D118-3772445B7DA7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6660360" y="1254960"/>
              <a:ext cx="4021560" cy="1825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028F5CE5-8284-603C-D118-3772445B7DA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651000" y="1245600"/>
                <a:ext cx="4040280" cy="20124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489759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165"/>
    </mc:Choice>
    <mc:Fallback xmlns="">
      <p:transition spd="slow" advTm="161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5DDC6AF-DB99-EDD9-DE09-D04C9C699BBB}"/>
                  </a:ext>
                </a:extLst>
              </p:cNvPr>
              <p:cNvSpPr txBox="1"/>
              <p:nvPr/>
            </p:nvSpPr>
            <p:spPr>
              <a:xfrm>
                <a:off x="3691994" y="1321375"/>
                <a:ext cx="4658787" cy="53626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5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CA" sz="5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GB" sz="5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eqArr>
                                <m:eqArrPr>
                                  <m:ctrlPr>
                                    <a:rPr lang="en-GB" sz="5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d>
                                    <m:dPr>
                                      <m:ctrlPr>
                                        <a:rPr lang="en-GB" sz="5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5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sSup>
                                        <m:sSupPr>
                                          <m:ctrlPr>
                                            <a:rPr lang="en-GB" sz="5400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GB" sz="5400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p>
                                          <m:r>
                                            <a:rPr lang="en-GB" sz="5400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p>
                                      </m:sSup>
                                    </m:e>
                                  </m:d>
                                  <m:sSup>
                                    <m:sSupPr>
                                      <m:ctrlPr>
                                        <a:rPr lang="en-GB" sz="5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sz="5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p>
                                      <m:r>
                                        <a:rPr lang="en-GB" sz="5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sup>
                                  </m:sSup>
                                </m:e>
                                <m:e>
                                  <m:d>
                                    <m:dPr>
                                      <m:ctrlPr>
                                        <a:rPr lang="en-GB" sz="5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54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sSup>
                                        <m:sSupPr>
                                          <m:ctrlPr>
                                            <a:rPr lang="en-GB" sz="5400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GB" sz="5400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p>
                                          <m:r>
                                            <a:rPr lang="en-GB" sz="5400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p>
                                      </m:sSup>
                                    </m:e>
                                  </m:d>
                                  <m:sSup>
                                    <m:sSupPr>
                                      <m:ctrlPr>
                                        <a:rPr lang="en-GB" sz="5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sz="5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p>
                                      <m:r>
                                        <a:rPr lang="en-GB" sz="5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sup>
                                  </m:sSup>
                                </m:e>
                              </m:eqArr>
                            </m:e>
                            <m:e>
                              <m:eqArr>
                                <m:eqArrPr>
                                  <m:ctrlPr>
                                    <a:rPr lang="en-GB" sz="5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d>
                                    <m:dPr>
                                      <m:ctrlPr>
                                        <a:rPr lang="en-GB" sz="5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54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sSup>
                                        <m:sSupPr>
                                          <m:ctrlPr>
                                            <a:rPr lang="en-GB" sz="5400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GB" sz="5400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p>
                                          <m:r>
                                            <a:rPr lang="en-GB" sz="5400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p>
                                      </m:sSup>
                                    </m:e>
                                  </m:d>
                                  <m:sSup>
                                    <m:sSupPr>
                                      <m:ctrlPr>
                                        <a:rPr lang="en-GB" sz="5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sz="5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p>
                                      <m:r>
                                        <a:rPr lang="en-GB" sz="5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sup>
                                  </m:sSup>
                                </m:e>
                                <m:e>
                                  <m:d>
                                    <m:dPr>
                                      <m:ctrlPr>
                                        <a:rPr lang="en-GB" sz="5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54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sSup>
                                        <m:sSupPr>
                                          <m:ctrlPr>
                                            <a:rPr lang="en-GB" sz="5400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GB" sz="5400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p>
                                          <m:r>
                                            <a:rPr lang="en-GB" sz="5400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p>
                                      </m:sSup>
                                    </m:e>
                                  </m:d>
                                  <m:sSup>
                                    <m:sSupPr>
                                      <m:ctrlPr>
                                        <a:rPr lang="en-GB" sz="5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sz="5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p>
                                      <m:r>
                                        <a:rPr lang="en-GB" sz="5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sup>
                                  </m:sSup>
                                </m:e>
                              </m:eqArr>
                            </m:e>
                            <m:e>
                              <m:eqArr>
                                <m:eqArrPr>
                                  <m:ctrlPr>
                                    <a:rPr lang="en-GB" sz="5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d>
                                    <m:dPr>
                                      <m:ctrlPr>
                                        <a:rPr lang="en-GB" sz="5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54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sSup>
                                        <m:sSupPr>
                                          <m:ctrlPr>
                                            <a:rPr lang="en-GB" sz="5400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GB" sz="5400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p>
                                          <m:r>
                                            <a:rPr lang="en-GB" sz="5400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sup>
                                      </m:sSup>
                                    </m:e>
                                  </m:d>
                                  <m:sSup>
                                    <m:sSupPr>
                                      <m:ctrlPr>
                                        <a:rPr lang="en-GB" sz="5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sz="5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p>
                                      <m:r>
                                        <a:rPr lang="en-GB" sz="5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sup>
                                  </m:sSup>
                                </m:e>
                                <m:e>
                                  <m:d>
                                    <m:dPr>
                                      <m:ctrlPr>
                                        <a:rPr lang="en-GB" sz="5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54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sSup>
                                        <m:sSupPr>
                                          <m:ctrlPr>
                                            <a:rPr lang="en-GB" sz="5400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GB" sz="5400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p>
                                          <m:r>
                                            <a:rPr lang="en-GB" sz="5400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sup>
                                      </m:sSup>
                                    </m:e>
                                  </m:d>
                                  <m:sSup>
                                    <m:sSupPr>
                                      <m:ctrlPr>
                                        <a:rPr lang="en-GB" sz="5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sz="5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p>
                                      <m:r>
                                        <a:rPr lang="en-GB" sz="5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sup>
                                  </m:sSup>
                                </m:e>
                              </m:eqArr>
                            </m:e>
                          </m:eqArr>
                        </m:e>
                      </m:d>
                    </m:oMath>
                  </m:oMathPara>
                </a14:m>
                <a:endParaRPr lang="en-CA" sz="5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5DDC6AF-DB99-EDD9-DE09-D04C9C699B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1994" y="1321375"/>
                <a:ext cx="4658787" cy="53626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2CE5BF0-0467-FC4F-093A-8AB32B39D59A}"/>
                  </a:ext>
                </a:extLst>
              </p:cNvPr>
              <p:cNvSpPr txBox="1"/>
              <p:nvPr/>
            </p:nvSpPr>
            <p:spPr>
              <a:xfrm>
                <a:off x="90488" y="63358"/>
                <a:ext cx="3676118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6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d>
                        <m:dPr>
                          <m:ctrlPr>
                            <a:rPr lang="en-GB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GB" sz="6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6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  <m:r>
                            <a:rPr lang="en-GB" sz="6000" i="1">
                              <a:latin typeface="Cambria Math" panose="02040503050406030204" pitchFamily="18" charset="0"/>
                            </a:rPr>
                            <m:t>⊗</m:t>
                          </m:r>
                          <m:acc>
                            <m:accPr>
                              <m:chr m:val="⃗"/>
                              <m:ctrlPr>
                                <a:rPr lang="en-GB" sz="6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6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2CE5BF0-0467-FC4F-093A-8AB32B39D5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88" y="63358"/>
                <a:ext cx="3676118" cy="101566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E20E94D-D94F-AEBD-34C6-EB63FF6E68AE}"/>
                  </a:ext>
                </a:extLst>
              </p:cNvPr>
              <p:cNvSpPr txBox="1"/>
              <p:nvPr/>
            </p:nvSpPr>
            <p:spPr>
              <a:xfrm>
                <a:off x="-152400" y="1440800"/>
                <a:ext cx="3565706" cy="51238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GB" sz="6000" b="0" i="1" smtClean="0">
                        <a:latin typeface="Cambria Math" panose="02040503050406030204" pitchFamily="18" charset="0"/>
                      </a:rPr>
                      <m:t>𝑛</m:t>
                    </m:r>
                    <m:d>
                      <m:dPr>
                        <m:begChr m:val="["/>
                        <m:endChr m:val="]"/>
                        <m:ctrlPr>
                          <a:rPr lang="en-CA" sz="6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GB" sz="6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eqArr>
                              <m:eqArrPr>
                                <m:ctrlPr>
                                  <a:rPr lang="en-GB" sz="6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sSup>
                                  <m:sSupPr>
                                    <m:ctrlPr>
                                      <a:rPr lang="en-GB" sz="60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60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p>
                                    <m:r>
                                      <a:rPr lang="en-GB" sz="60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lang="en-GB" sz="60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60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p>
                                    <m:r>
                                      <a:rPr lang="en-GB" sz="60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en-GB" sz="60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60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p>
                                    <m:r>
                                      <a:rPr lang="en-GB" sz="60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lang="en-GB" sz="60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60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p>
                                    <m:r>
                                      <a:rPr lang="en-GB" sz="60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p>
                                </m:sSup>
                              </m:e>
                            </m:eqArr>
                          </m:e>
                          <m:e>
                            <m:eqArr>
                              <m:eqArrPr>
                                <m:ctrlPr>
                                  <a:rPr lang="en-GB" sz="6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sSup>
                                  <m:sSupPr>
                                    <m:ctrlPr>
                                      <a:rPr lang="en-GB" sz="60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60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p>
                                    <m:r>
                                      <a:rPr lang="en-GB" sz="60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lang="en-GB" sz="60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60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p>
                                    <m:r>
                                      <a:rPr lang="en-GB" sz="60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en-GB" sz="60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60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p>
                                    <m:r>
                                      <a:rPr lang="en-GB" sz="60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lang="en-GB" sz="60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60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p>
                                    <m:r>
                                      <a:rPr lang="en-GB" sz="60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p>
                                </m:sSup>
                              </m:e>
                            </m:eqArr>
                          </m:e>
                          <m:e>
                            <m:eqArr>
                              <m:eqArrPr>
                                <m:ctrlPr>
                                  <a:rPr lang="en-GB" sz="6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sSup>
                                  <m:sSupPr>
                                    <m:ctrlPr>
                                      <a:rPr lang="en-GB" sz="60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60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p>
                                    <m:r>
                                      <a:rPr lang="en-GB" sz="60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lang="en-GB" sz="60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60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p>
                                    <m:r>
                                      <a:rPr lang="en-GB" sz="60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en-GB" sz="60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60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p>
                                    <m:r>
                                      <a:rPr lang="en-CA" sz="60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lang="en-GB" sz="60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60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p>
                                    <m:r>
                                      <a:rPr lang="en-GB" sz="60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p>
                                </m:sSup>
                              </m:e>
                            </m:eqArr>
                          </m:e>
                        </m:eqArr>
                      </m:e>
                    </m:d>
                  </m:oMath>
                </a14:m>
                <a:r>
                  <a:rPr lang="en-CA" sz="6000" dirty="0"/>
                  <a:t> 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E20E94D-D94F-AEBD-34C6-EB63FF6E68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52400" y="1440800"/>
                <a:ext cx="3565706" cy="512383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FF826A7-8B08-D8E4-E944-204E144D8020}"/>
                  </a:ext>
                </a:extLst>
              </p:cNvPr>
              <p:cNvSpPr txBox="1"/>
              <p:nvPr/>
            </p:nvSpPr>
            <p:spPr>
              <a:xfrm>
                <a:off x="3048000" y="63358"/>
                <a:ext cx="4658787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GB" sz="6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6000" i="1">
                              <a:latin typeface="Cambria Math" panose="02040503050406030204" pitchFamily="18" charset="0"/>
                            </a:rPr>
                            <m:t>𝑛</m:t>
                          </m:r>
                          <m:acc>
                            <m:accPr>
                              <m:chr m:val="⃗"/>
                              <m:ctrlPr>
                                <a:rPr lang="en-GB" sz="6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6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</m:d>
                      <m:r>
                        <a:rPr lang="en-GB" sz="6000" i="1">
                          <a:latin typeface="Cambria Math" panose="02040503050406030204" pitchFamily="18" charset="0"/>
                        </a:rPr>
                        <m:t>⊗</m:t>
                      </m:r>
                      <m:acc>
                        <m:accPr>
                          <m:chr m:val="⃗"/>
                          <m:ctrlPr>
                            <a:rPr lang="en-GB" sz="6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6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acc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FF826A7-8B08-D8E4-E944-204E144D80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0" y="63358"/>
                <a:ext cx="4658787" cy="101566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F3214C2-44CA-E191-3829-4F699B873EA8}"/>
                  </a:ext>
                </a:extLst>
              </p:cNvPr>
              <p:cNvSpPr txBox="1"/>
              <p:nvPr/>
            </p:nvSpPr>
            <p:spPr>
              <a:xfrm>
                <a:off x="8009118" y="1136805"/>
                <a:ext cx="4658787" cy="57318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5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CA" sz="5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GB" sz="5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eqArr>
                                <m:eqArrPr>
                                  <m:ctrlPr>
                                    <a:rPr lang="en-GB" sz="5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sSup>
                                    <m:sSupPr>
                                      <m:ctrlPr>
                                        <a:rPr lang="en-GB" sz="54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sz="54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p>
                                      <m:r>
                                        <a:rPr lang="en-GB" sz="54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p>
                                  </m:sSup>
                                  <m:d>
                                    <m:dPr>
                                      <m:ctrlPr>
                                        <a:rPr lang="en-GB" sz="5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5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sSup>
                                        <m:sSupPr>
                                          <m:ctrlPr>
                                            <a:rPr lang="en-GB" sz="54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GB" sz="54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p>
                                          <m:r>
                                            <a:rPr lang="en-GB" sz="54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  <m:e>
                                  <m:sSup>
                                    <m:sSupPr>
                                      <m:ctrlPr>
                                        <a:rPr lang="en-GB" sz="54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sz="54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p>
                                      <m:r>
                                        <a:rPr lang="en-GB" sz="54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p>
                                  </m:sSup>
                                  <m:d>
                                    <m:dPr>
                                      <m:ctrlPr>
                                        <a:rPr lang="en-GB" sz="5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54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sSup>
                                        <m:sSupPr>
                                          <m:ctrlPr>
                                            <a:rPr lang="en-GB" sz="54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GB" sz="54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p>
                                          <m:r>
                                            <a:rPr lang="en-GB" sz="54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eqArr>
                            </m:e>
                            <m:e>
                              <m:eqArr>
                                <m:eqArrPr>
                                  <m:ctrlPr>
                                    <a:rPr lang="en-GB" sz="5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sSup>
                                    <m:sSupPr>
                                      <m:ctrlPr>
                                        <a:rPr lang="en-GB" sz="54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sz="54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p>
                                      <m:r>
                                        <a:rPr lang="en-GB" sz="54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p>
                                  </m:sSup>
                                  <m:d>
                                    <m:dPr>
                                      <m:ctrlPr>
                                        <a:rPr lang="en-GB" sz="5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54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sSup>
                                        <m:sSupPr>
                                          <m:ctrlPr>
                                            <a:rPr lang="en-GB" sz="54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GB" sz="54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p>
                                          <m:r>
                                            <a:rPr lang="en-GB" sz="54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  <m:e>
                                  <m:sSup>
                                    <m:sSupPr>
                                      <m:ctrlPr>
                                        <a:rPr lang="en-GB" sz="54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sz="54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p>
                                      <m:r>
                                        <a:rPr lang="en-GB" sz="54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p>
                                  </m:sSup>
                                  <m:d>
                                    <m:dPr>
                                      <m:ctrlPr>
                                        <a:rPr lang="en-GB" sz="5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54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sSup>
                                        <m:sSupPr>
                                          <m:ctrlPr>
                                            <a:rPr lang="en-GB" sz="54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GB" sz="54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p>
                                          <m:r>
                                            <a:rPr lang="en-GB" sz="54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eqArr>
                            </m:e>
                            <m:e>
                              <m:eqArr>
                                <m:eqArrPr>
                                  <m:ctrlPr>
                                    <a:rPr lang="en-GB" sz="5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sSup>
                                    <m:sSupPr>
                                      <m:ctrlPr>
                                        <a:rPr lang="en-GB" sz="54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sz="54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p>
                                      <m:r>
                                        <a:rPr lang="en-GB" sz="54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sup>
                                  </m:sSup>
                                  <m:d>
                                    <m:dPr>
                                      <m:ctrlPr>
                                        <a:rPr lang="en-GB" sz="5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54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sSup>
                                        <m:sSupPr>
                                          <m:ctrlPr>
                                            <a:rPr lang="en-GB" sz="54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GB" sz="54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p>
                                          <m:r>
                                            <a:rPr lang="en-GB" sz="54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  <m:e>
                                  <m:sSup>
                                    <m:sSupPr>
                                      <m:ctrlPr>
                                        <a:rPr lang="en-GB" sz="54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sz="54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p>
                                      <m:r>
                                        <a:rPr lang="en-CA" sz="54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sup>
                                  </m:sSup>
                                  <m:d>
                                    <m:dPr>
                                      <m:ctrlPr>
                                        <a:rPr lang="en-GB" sz="5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54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sSup>
                                        <m:sSupPr>
                                          <m:ctrlPr>
                                            <a:rPr lang="en-GB" sz="54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GB" sz="54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p>
                                          <m:r>
                                            <a:rPr lang="en-GB" sz="54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eqArr>
                            </m:e>
                          </m:eqArr>
                        </m:e>
                      </m:d>
                    </m:oMath>
                  </m:oMathPara>
                </a14:m>
                <a:endParaRPr lang="en-CA" sz="5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F3214C2-44CA-E191-3829-4F699B873E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9118" y="1136805"/>
                <a:ext cx="4658787" cy="573182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4E0530B-0F9B-20F1-7ECF-F405A5111BB4}"/>
                  </a:ext>
                </a:extLst>
              </p:cNvPr>
              <p:cNvSpPr txBox="1"/>
              <p:nvPr/>
            </p:nvSpPr>
            <p:spPr>
              <a:xfrm>
                <a:off x="7442725" y="63358"/>
                <a:ext cx="4658787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GB" sz="6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en-GB" sz="6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6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GB" sz="6000" i="1">
                          <a:latin typeface="Cambria Math" panose="02040503050406030204" pitchFamily="18" charset="0"/>
                        </a:rPr>
                        <m:t>⊗</m:t>
                      </m:r>
                      <m:d>
                        <m:dPr>
                          <m:ctrlPr>
                            <a:rPr lang="en-GB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6000" i="1">
                              <a:latin typeface="Cambria Math" panose="02040503050406030204" pitchFamily="18" charset="0"/>
                            </a:rPr>
                            <m:t>𝑛</m:t>
                          </m:r>
                          <m:acc>
                            <m:accPr>
                              <m:chr m:val="⃗"/>
                              <m:ctrlPr>
                                <a:rPr lang="en-GB" sz="6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6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4E0530B-0F9B-20F1-7ECF-F405A5111B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2725" y="63358"/>
                <a:ext cx="4658787" cy="101566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9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E49DEEAE-785B-C377-BDC9-BAF12FFEAF7C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731480" y="855000"/>
              <a:ext cx="6405480" cy="9108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E49DEEAE-785B-C377-BDC9-BAF12FFEAF7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722120" y="845640"/>
                <a:ext cx="6424200" cy="10980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331153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107"/>
    </mc:Choice>
    <mc:Fallback xmlns="">
      <p:transition spd="slow" advTm="151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14" grpId="0"/>
      <p:bldP spid="2" grpId="0"/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6AE6264-A64B-78B5-A01E-EF89799932F6}"/>
              </a:ext>
            </a:extLst>
          </p:cNvPr>
          <p:cNvSpPr txBox="1"/>
          <p:nvPr/>
        </p:nvSpPr>
        <p:spPr>
          <a:xfrm>
            <a:off x="1" y="219449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7200" dirty="0"/>
              <a:t>Tensor Product Representations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AA4189-1AFA-0163-6AE0-DD575163E964}"/>
              </a:ext>
            </a:extLst>
          </p:cNvPr>
          <p:cNvSpPr txBox="1"/>
          <p:nvPr/>
        </p:nvSpPr>
        <p:spPr>
          <a:xfrm>
            <a:off x="0" y="4268671"/>
            <a:ext cx="1219199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6600" dirty="0"/>
              <a:t>“addition of angular momentum”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46E1996-DEB3-0ABD-D0DE-45A6F41676B8}"/>
                  </a:ext>
                </a:extLst>
              </p:cNvPr>
              <p:cNvSpPr txBox="1"/>
              <p:nvPr/>
            </p:nvSpPr>
            <p:spPr>
              <a:xfrm>
                <a:off x="1" y="2259449"/>
                <a:ext cx="12192000" cy="11695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GB" sz="7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7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↑</m:t>
                          </m:r>
                          <m:r>
                            <a:rPr lang="en-GB" sz="7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↓↓</m:t>
                          </m:r>
                          <m:r>
                            <a:rPr lang="en-GB" sz="7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↑</m:t>
                          </m:r>
                        </m:e>
                      </m:d>
                      <m:r>
                        <a:rPr lang="en-GB" sz="70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⟩"/>
                          <m:ctrlPr>
                            <a:rPr lang="en-GB" sz="7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7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↑</m:t>
                          </m:r>
                        </m:e>
                      </m:d>
                      <m:r>
                        <a:rPr lang="en-GB" sz="7000" b="0" i="1" smtClean="0">
                          <a:latin typeface="Cambria Math" panose="02040503050406030204" pitchFamily="18" charset="0"/>
                        </a:rPr>
                        <m:t>⊗</m:t>
                      </m:r>
                      <m:d>
                        <m:dPr>
                          <m:begChr m:val="|"/>
                          <m:endChr m:val="⟩"/>
                          <m:ctrlPr>
                            <a:rPr lang="en-GB" sz="7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7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↓</m:t>
                          </m:r>
                        </m:e>
                      </m:d>
                      <m:r>
                        <a:rPr lang="en-GB" sz="7000" i="1">
                          <a:latin typeface="Cambria Math" panose="02040503050406030204" pitchFamily="18" charset="0"/>
                        </a:rPr>
                        <m:t>⊗</m:t>
                      </m:r>
                      <m:d>
                        <m:dPr>
                          <m:begChr m:val="|"/>
                          <m:endChr m:val="⟩"/>
                          <m:ctrlPr>
                            <a:rPr lang="en-GB" sz="7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7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↓</m:t>
                          </m:r>
                        </m:e>
                      </m:d>
                      <m:r>
                        <a:rPr lang="en-GB" sz="7000" i="1">
                          <a:latin typeface="Cambria Math" panose="02040503050406030204" pitchFamily="18" charset="0"/>
                        </a:rPr>
                        <m:t>⊗</m:t>
                      </m:r>
                      <m:d>
                        <m:dPr>
                          <m:begChr m:val="|"/>
                          <m:endChr m:val="⟩"/>
                          <m:ctrlPr>
                            <a:rPr lang="en-GB" sz="7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7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↑</m:t>
                          </m:r>
                        </m:e>
                      </m:d>
                    </m:oMath>
                  </m:oMathPara>
                </a14:m>
                <a:endParaRPr lang="en-CA" sz="7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46E1996-DEB3-0ABD-D0DE-45A6F41676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2259449"/>
                <a:ext cx="12192000" cy="116955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842922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051"/>
    </mc:Choice>
    <mc:Fallback xmlns="">
      <p:transition spd="slow" advTm="150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2CE5BF0-0467-FC4F-093A-8AB32B39D59A}"/>
                  </a:ext>
                </a:extLst>
              </p:cNvPr>
              <p:cNvSpPr txBox="1"/>
              <p:nvPr/>
            </p:nvSpPr>
            <p:spPr>
              <a:xfrm>
                <a:off x="444450" y="4364"/>
                <a:ext cx="4452016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GB" sz="60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6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GB" sz="6000" i="1">
                          <a:latin typeface="Cambria Math" panose="02040503050406030204" pitchFamily="18" charset="0"/>
                        </a:rPr>
                        <m:t>⊗</m:t>
                      </m:r>
                      <m:d>
                        <m:dPr>
                          <m:ctrlPr>
                            <a:rPr lang="en-GB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GB" sz="6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6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GB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acc>
                            <m:accPr>
                              <m:chr m:val="⃗"/>
                              <m:ctrlPr>
                                <a:rPr lang="en-GB" sz="6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6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2CE5BF0-0467-FC4F-093A-8AB32B39D5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450" y="4364"/>
                <a:ext cx="4452016" cy="101566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E20E94D-D94F-AEBD-34C6-EB63FF6E68AE}"/>
                  </a:ext>
                </a:extLst>
              </p:cNvPr>
              <p:cNvSpPr txBox="1"/>
              <p:nvPr/>
            </p:nvSpPr>
            <p:spPr>
              <a:xfrm>
                <a:off x="1388347" y="912285"/>
                <a:ext cx="2564222" cy="25167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GB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p>
                                <m:sSupPr>
                                  <m:ctrlPr>
                                    <a:rPr lang="en-GB" sz="2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2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p>
                                  <m:r>
                                    <a:rPr lang="en-GB" sz="2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p>
                              </m:s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CA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en-GB" sz="28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sSup>
                                        <m:sSupPr>
                                          <m:ctrlPr>
                                            <a:rPr lang="en-GB" sz="28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GB" sz="28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p>
                                          <m:r>
                                            <a:rPr lang="en-GB" sz="28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sup>
                                      </m:sSup>
                                      <m:r>
                                        <a:rPr lang="en-GB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p>
                                        <m:sSupPr>
                                          <m:ctrlPr>
                                            <a:rPr lang="en-GB" sz="28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GB" sz="28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e>
                                        <m:sup>
                                          <m:r>
                                            <a:rPr lang="en-GB" sz="28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sup>
                                      </m:sSup>
                                    </m:e>
                                    <m:e>
                                      <m:sSup>
                                        <m:sSupPr>
                                          <m:ctrlPr>
                                            <a:rPr lang="en-GB" sz="28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GB" sz="28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p>
                                          <m:r>
                                            <a:rPr lang="en-GB" sz="28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sup>
                                      </m:sSup>
                                      <m:r>
                                        <a:rPr lang="en-GB" sz="28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p>
                                        <m:sSupPr>
                                          <m:ctrlPr>
                                            <a:rPr lang="en-GB" sz="28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GB" sz="28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e>
                                        <m:sup>
                                          <m:r>
                                            <a:rPr lang="en-GB" sz="28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sup>
                                      </m:sSup>
                                    </m:e>
                                  </m:eqArr>
                                </m:e>
                              </m:d>
                            </m:e>
                            <m:e>
                              <m:sSup>
                                <m:sSupPr>
                                  <m:ctrlPr>
                                    <a:rPr lang="en-GB" sz="2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2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p>
                                  <m:r>
                                    <a:rPr lang="en-CA" sz="2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p>
                              </m:s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CA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en-GB" sz="28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sSup>
                                        <m:sSupPr>
                                          <m:ctrlPr>
                                            <a:rPr lang="en-GB" sz="28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GB" sz="28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p>
                                          <m:r>
                                            <a:rPr lang="en-GB" sz="28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sup>
                                      </m:sSup>
                                      <m:r>
                                        <a:rPr lang="en-GB" sz="28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p>
                                        <m:sSupPr>
                                          <m:ctrlPr>
                                            <a:rPr lang="en-GB" sz="28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GB" sz="28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e>
                                        <m:sup>
                                          <m:r>
                                            <a:rPr lang="en-GB" sz="28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sup>
                                      </m:sSup>
                                    </m:e>
                                    <m:e>
                                      <m:sSup>
                                        <m:sSupPr>
                                          <m:ctrlPr>
                                            <a:rPr lang="en-GB" sz="28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GB" sz="28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p>
                                          <m:r>
                                            <a:rPr lang="en-GB" sz="28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sup>
                                      </m:sSup>
                                      <m:r>
                                        <a:rPr lang="en-GB" sz="28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p>
                                        <m:sSupPr>
                                          <m:ctrlPr>
                                            <a:rPr lang="en-GB" sz="28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GB" sz="28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e>
                                        <m:sup>
                                          <m:r>
                                            <a:rPr lang="en-GB" sz="28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sup>
                                      </m:sSup>
                                    </m:e>
                                  </m:eqArr>
                                </m:e>
                              </m:d>
                            </m:e>
                            <m:e>
                              <m:sSup>
                                <m:sSupPr>
                                  <m:ctrlPr>
                                    <a:rPr lang="en-GB" sz="2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2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p>
                                  <m:r>
                                    <a:rPr lang="en-CA" sz="2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p>
                              </m:s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CA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en-GB" sz="28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sSup>
                                        <m:sSupPr>
                                          <m:ctrlPr>
                                            <a:rPr lang="en-GB" sz="28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GB" sz="28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p>
                                          <m:r>
                                            <a:rPr lang="en-GB" sz="28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sup>
                                      </m:sSup>
                                      <m:r>
                                        <a:rPr lang="en-GB" sz="28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p>
                                        <m:sSupPr>
                                          <m:ctrlPr>
                                            <a:rPr lang="en-GB" sz="28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GB" sz="28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e>
                                        <m:sup>
                                          <m:r>
                                            <a:rPr lang="en-GB" sz="28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sup>
                                      </m:sSup>
                                    </m:e>
                                    <m:e>
                                      <m:sSup>
                                        <m:sSupPr>
                                          <m:ctrlPr>
                                            <a:rPr lang="en-GB" sz="28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GB" sz="28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p>
                                          <m:r>
                                            <a:rPr lang="en-GB" sz="28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sup>
                                      </m:sSup>
                                      <m:r>
                                        <a:rPr lang="en-GB" sz="28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p>
                                        <m:sSupPr>
                                          <m:ctrlPr>
                                            <a:rPr lang="en-GB" sz="28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GB" sz="28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e>
                                        <m:sup>
                                          <m:r>
                                            <a:rPr lang="en-GB" sz="28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sup>
                                      </m:sSup>
                                    </m:e>
                                  </m:eqArr>
                                </m:e>
                              </m:d>
                            </m:e>
                          </m:eqArr>
                        </m:e>
                      </m:d>
                    </m:oMath>
                  </m:oMathPara>
                </a14:m>
                <a:endParaRPr lang="en-CA" sz="28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E20E94D-D94F-AEBD-34C6-EB63FF6E68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8347" y="912285"/>
                <a:ext cx="2564222" cy="25167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4E0530B-0F9B-20F1-7ECF-F405A5111BB4}"/>
                  </a:ext>
                </a:extLst>
              </p:cNvPr>
              <p:cNvSpPr txBox="1"/>
              <p:nvPr/>
            </p:nvSpPr>
            <p:spPr>
              <a:xfrm>
                <a:off x="5548553" y="4364"/>
                <a:ext cx="6269403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sz="6000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en-GB" sz="6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6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GB" sz="6000" i="1">
                          <a:latin typeface="Cambria Math" panose="02040503050406030204" pitchFamily="18" charset="0"/>
                        </a:rPr>
                        <m:t>⊗</m:t>
                      </m:r>
                      <m:acc>
                        <m:accPr>
                          <m:chr m:val="⃗"/>
                          <m:ctrlPr>
                            <a:rPr lang="en-GB" sz="6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6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acc>
                      <m:r>
                        <a:rPr lang="en-GB" sz="6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⃗"/>
                          <m:ctrlPr>
                            <a:rPr lang="en-GB" sz="6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6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GB" sz="6000" i="1">
                          <a:latin typeface="Cambria Math" panose="02040503050406030204" pitchFamily="18" charset="0"/>
                        </a:rPr>
                        <m:t>⊗</m:t>
                      </m:r>
                      <m:acc>
                        <m:accPr>
                          <m:chr m:val="⃗"/>
                          <m:ctrlPr>
                            <a:rPr lang="en-GB" sz="6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6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4E0530B-0F9B-20F1-7ECF-F405A5111B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8553" y="4364"/>
                <a:ext cx="6269403" cy="101566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2ADE030-132E-738D-1E39-FE9096B179BA}"/>
                  </a:ext>
                </a:extLst>
              </p:cNvPr>
              <p:cNvSpPr txBox="1"/>
              <p:nvPr/>
            </p:nvSpPr>
            <p:spPr>
              <a:xfrm>
                <a:off x="6228183" y="951514"/>
                <a:ext cx="5135462" cy="24393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   </m:t>
                      </m:r>
                      <m:d>
                        <m:dPr>
                          <m:begChr m:val="["/>
                          <m:endChr m:val="]"/>
                          <m:ctrlPr>
                            <a:rPr lang="en-CA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GB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p>
                                <m:sSupPr>
                                  <m:ctrlPr>
                                    <a:rPr lang="en-GB" sz="2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2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p>
                                  <m:r>
                                    <a:rPr lang="en-GB" sz="2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p>
                              </m:s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CA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en-GB" sz="28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sSup>
                                        <m:sSupPr>
                                          <m:ctrlPr>
                                            <a:rPr lang="en-GB" sz="28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GB" sz="28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p>
                                          <m:r>
                                            <a:rPr lang="en-GB" sz="28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sup>
                                      </m:sSup>
                                    </m:e>
                                    <m:e>
                                      <m:sSup>
                                        <m:sSupPr>
                                          <m:ctrlPr>
                                            <a:rPr lang="en-GB" sz="28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GB" sz="28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p>
                                          <m:r>
                                            <a:rPr lang="en-GB" sz="28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sup>
                                      </m:sSup>
                                    </m:e>
                                  </m:eqArr>
                                </m:e>
                              </m:d>
                            </m:e>
                            <m:e>
                              <m:sSup>
                                <m:sSupPr>
                                  <m:ctrlPr>
                                    <a:rPr lang="en-GB" sz="2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2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p>
                                  <m:r>
                                    <a:rPr lang="en-CA" sz="2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p>
                              </m:s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CA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en-GB" sz="28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sSup>
                                        <m:sSupPr>
                                          <m:ctrlPr>
                                            <a:rPr lang="en-GB" sz="28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GB" sz="28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p>
                                          <m:r>
                                            <a:rPr lang="en-GB" sz="28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sup>
                                      </m:sSup>
                                    </m:e>
                                    <m:e>
                                      <m:sSup>
                                        <m:sSupPr>
                                          <m:ctrlPr>
                                            <a:rPr lang="en-GB" sz="28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GB" sz="28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p>
                                          <m:r>
                                            <a:rPr lang="en-GB" sz="28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sup>
                                      </m:sSup>
                                    </m:e>
                                  </m:eqArr>
                                </m:e>
                              </m:d>
                            </m:e>
                            <m:e>
                              <m:sSup>
                                <m:sSupPr>
                                  <m:ctrlPr>
                                    <a:rPr lang="en-GB" sz="2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2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p>
                                  <m:r>
                                    <a:rPr lang="en-CA" sz="2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p>
                              </m:s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CA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en-GB" sz="28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sSup>
                                        <m:sSupPr>
                                          <m:ctrlPr>
                                            <a:rPr lang="en-GB" sz="28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GB" sz="28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p>
                                          <m:r>
                                            <a:rPr lang="en-GB" sz="28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sup>
                                      </m:sSup>
                                    </m:e>
                                    <m:e>
                                      <m:sSup>
                                        <m:sSupPr>
                                          <m:ctrlPr>
                                            <a:rPr lang="en-GB" sz="28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GB" sz="28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p>
                                          <m:r>
                                            <a:rPr lang="en-GB" sz="28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sup>
                                      </m:sSup>
                                    </m:e>
                                  </m:eqArr>
                                </m:e>
                              </m:d>
                            </m:e>
                          </m:eqArr>
                        </m:e>
                      </m:d>
                      <m:r>
                        <a:rPr lang="en-GB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+   </m:t>
                      </m:r>
                      <m:d>
                        <m:dPr>
                          <m:begChr m:val="["/>
                          <m:endChr m:val="]"/>
                          <m:ctrlPr>
                            <a:rPr lang="en-CA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GB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p>
                                <m:sSupPr>
                                  <m:ctrlPr>
                                    <a:rPr lang="en-GB" sz="2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2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p>
                                  <m:r>
                                    <a:rPr lang="en-GB" sz="2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p>
                              </m:s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CA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en-GB" sz="2800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sSup>
                                        <m:sSupPr>
                                          <m:ctrlPr>
                                            <a:rPr lang="en-GB" sz="28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GB" sz="2800" b="0" i="1" smtClean="0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e>
                                        <m:sup>
                                          <m:r>
                                            <a:rPr lang="en-GB" sz="28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sup>
                                      </m:sSup>
                                    </m:e>
                                    <m:e>
                                      <m:sSup>
                                        <m:sSupPr>
                                          <m:ctrlPr>
                                            <a:rPr lang="en-GB" sz="28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GB" sz="2800" b="0" i="1" smtClean="0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e>
                                        <m:sup>
                                          <m:r>
                                            <a:rPr lang="en-GB" sz="28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sup>
                                      </m:sSup>
                                    </m:e>
                                  </m:eqArr>
                                </m:e>
                              </m:d>
                            </m:e>
                            <m:e>
                              <m:sSup>
                                <m:sSupPr>
                                  <m:ctrlPr>
                                    <a:rPr lang="en-GB" sz="2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2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p>
                                  <m:r>
                                    <a:rPr lang="en-CA" sz="2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p>
                              </m:s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CA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en-GB" sz="28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sSup>
                                        <m:sSupPr>
                                          <m:ctrlPr>
                                            <a:rPr lang="en-GB" sz="28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GB" sz="28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e>
                                        <m:sup>
                                          <m:r>
                                            <a:rPr lang="en-GB" sz="28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sup>
                                      </m:sSup>
                                    </m:e>
                                    <m:e>
                                      <m:sSup>
                                        <m:sSupPr>
                                          <m:ctrlPr>
                                            <a:rPr lang="en-GB" sz="28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GB" sz="28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e>
                                        <m:sup>
                                          <m:r>
                                            <a:rPr lang="en-GB" sz="28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sup>
                                      </m:sSup>
                                    </m:e>
                                  </m:eqArr>
                                </m:e>
                              </m:d>
                            </m:e>
                            <m:e>
                              <m:sSup>
                                <m:sSupPr>
                                  <m:ctrlPr>
                                    <a:rPr lang="en-GB" sz="2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2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p>
                                  <m:r>
                                    <a:rPr lang="en-CA" sz="2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p>
                              </m:s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CA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en-GB" sz="28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sSup>
                                        <m:sSupPr>
                                          <m:ctrlPr>
                                            <a:rPr lang="en-GB" sz="28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GB" sz="28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e>
                                        <m:sup>
                                          <m:r>
                                            <a:rPr lang="en-GB" sz="28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sup>
                                      </m:sSup>
                                    </m:e>
                                    <m:e>
                                      <m:sSup>
                                        <m:sSupPr>
                                          <m:ctrlPr>
                                            <a:rPr lang="en-GB" sz="28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GB" sz="28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e>
                                        <m:sup>
                                          <m:r>
                                            <a:rPr lang="en-GB" sz="28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sup>
                                      </m:sSup>
                                    </m:e>
                                  </m:eqArr>
                                </m:e>
                              </m:d>
                            </m:e>
                          </m:eqArr>
                        </m:e>
                      </m:d>
                    </m:oMath>
                  </m:oMathPara>
                </a14:m>
                <a:endParaRPr lang="en-CA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2ADE030-132E-738D-1E39-FE9096B179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8183" y="951514"/>
                <a:ext cx="5135462" cy="243938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CAEEFE33-F38C-B5B2-DAC5-C8E3A62C2CAF}"/>
              </a:ext>
            </a:extLst>
          </p:cNvPr>
          <p:cNvGrpSpPr/>
          <p:nvPr/>
        </p:nvGrpSpPr>
        <p:grpSpPr>
          <a:xfrm>
            <a:off x="0" y="3429000"/>
            <a:ext cx="12382179" cy="3383054"/>
            <a:chOff x="0" y="3429000"/>
            <a:chExt cx="12382179" cy="338305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6F3D5C8C-DA6A-5FC9-92EC-DB8659F269E4}"/>
                    </a:ext>
                  </a:extLst>
                </p:cNvPr>
                <p:cNvSpPr txBox="1"/>
                <p:nvPr/>
              </p:nvSpPr>
              <p:spPr>
                <a:xfrm>
                  <a:off x="444450" y="3473519"/>
                  <a:ext cx="4452016" cy="101566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GB" sz="6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GB" sz="6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6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acc>
                            <m:r>
                              <a:rPr lang="en-GB" sz="60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acc>
                              <m:accPr>
                                <m:chr m:val="⃗"/>
                                <m:ctrlPr>
                                  <a:rPr lang="en-GB" sz="60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60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</m:acc>
                          </m:e>
                        </m:d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⊗</m:t>
                        </m:r>
                        <m:acc>
                          <m:accPr>
                            <m:chr m:val="⃗"/>
                            <m:ctrlPr>
                              <a:rPr lang="en-GB" sz="6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6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oMath>
                    </m:oMathPara>
                  </a14:m>
                  <a:endParaRPr lang="en-CA" sz="6000" dirty="0"/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6F3D5C8C-DA6A-5FC9-92EC-DB8659F269E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4450" y="3473519"/>
                  <a:ext cx="4452016" cy="1015663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670BB74C-743B-FBAA-6D56-EDA3212190B5}"/>
                    </a:ext>
                  </a:extLst>
                </p:cNvPr>
                <p:cNvSpPr txBox="1"/>
                <p:nvPr/>
              </p:nvSpPr>
              <p:spPr>
                <a:xfrm>
                  <a:off x="1254100" y="4372668"/>
                  <a:ext cx="2832716" cy="24393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CA" sz="28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GB" sz="28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d>
                                  <m:dPr>
                                    <m:ctrlPr>
                                      <a:rPr lang="en-GB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GB" sz="2800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GB" sz="2800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p>
                                        <m:r>
                                          <a:rPr lang="en-GB" sz="2800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p>
                                    </m:sSup>
                                    <m:r>
                                      <a:rPr lang="en-GB" sz="2800" i="1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lang="en-GB" sz="280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GB" sz="280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p>
                                        <m:r>
                                          <a:rPr lang="en-GB" sz="280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p>
                                    </m:sSup>
                                  </m:e>
                                </m:d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CA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eqArr>
                                      <m:eqArrPr>
                                        <m:ctrlPr>
                                          <a:rPr lang="en-GB" sz="28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sSup>
                                          <m:sSupPr>
                                            <m:ctrlPr>
                                              <a:rPr lang="en-GB" sz="28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28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𝑤</m:t>
                                            </m:r>
                                          </m:e>
                                          <m:sup>
                                            <m:r>
                                              <a:rPr lang="en-GB" sz="28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sup>
                                        </m:sSup>
                                      </m:e>
                                      <m:e>
                                        <m:sSup>
                                          <m:sSupPr>
                                            <m:ctrlPr>
                                              <a:rPr lang="en-GB" sz="28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28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𝑤</m:t>
                                            </m:r>
                                          </m:e>
                                          <m:sup>
                                            <m:r>
                                              <a:rPr lang="en-GB" sz="28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𝑏</m:t>
                                            </m:r>
                                          </m:sup>
                                        </m:sSup>
                                      </m:e>
                                    </m:eqArr>
                                  </m:e>
                                </m:d>
                              </m:e>
                              <m:e>
                                <m:d>
                                  <m:dPr>
                                    <m:ctrlPr>
                                      <a:rPr lang="en-GB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GB" sz="2800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GB" sz="2800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p>
                                        <m:r>
                                          <a:rPr lang="en-GB" sz="2800" b="0" i="1" smtClean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p>
                                    </m:sSup>
                                    <m:r>
                                      <a:rPr lang="en-GB" sz="2800" i="1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lang="en-GB" sz="280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GB" sz="280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p>
                                        <m:r>
                                          <a:rPr lang="en-GB" sz="28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p>
                                    </m:sSup>
                                  </m:e>
                                </m:d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CA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eqArr>
                                      <m:eqArrPr>
                                        <m:ctrlPr>
                                          <a:rPr lang="en-GB" sz="28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sSup>
                                          <m:sSupPr>
                                            <m:ctrlPr>
                                              <a:rPr lang="en-GB" sz="28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28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𝑤</m:t>
                                            </m:r>
                                          </m:e>
                                          <m:sup>
                                            <m:r>
                                              <a:rPr lang="en-GB" sz="28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sup>
                                        </m:sSup>
                                      </m:e>
                                      <m:e>
                                        <m:sSup>
                                          <m:sSupPr>
                                            <m:ctrlPr>
                                              <a:rPr lang="en-GB" sz="28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28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𝑤</m:t>
                                            </m:r>
                                          </m:e>
                                          <m:sup>
                                            <m:r>
                                              <a:rPr lang="en-GB" sz="28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𝑏</m:t>
                                            </m:r>
                                          </m:sup>
                                        </m:sSup>
                                      </m:e>
                                    </m:eqArr>
                                  </m:e>
                                </m:d>
                              </m:e>
                              <m:e>
                                <m:d>
                                  <m:dPr>
                                    <m:ctrlPr>
                                      <a:rPr lang="en-GB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GB" sz="2800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GB" sz="2800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p>
                                        <m:r>
                                          <a:rPr lang="en-GB" sz="2800" b="0" i="1" smtClean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sup>
                                    </m:sSup>
                                    <m:r>
                                      <a:rPr lang="en-GB" sz="2800" i="1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lang="en-GB" sz="280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GB" sz="280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p>
                                        <m:r>
                                          <a:rPr lang="en-GB" sz="28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sup>
                                    </m:sSup>
                                  </m:e>
                                </m:d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CA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eqArr>
                                      <m:eqArrPr>
                                        <m:ctrlPr>
                                          <a:rPr lang="en-GB" sz="28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sSup>
                                          <m:sSupPr>
                                            <m:ctrlPr>
                                              <a:rPr lang="en-GB" sz="28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28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𝑤</m:t>
                                            </m:r>
                                          </m:e>
                                          <m:sup>
                                            <m:r>
                                              <a:rPr lang="en-GB" sz="28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sup>
                                        </m:sSup>
                                      </m:e>
                                      <m:e>
                                        <m:sSup>
                                          <m:sSupPr>
                                            <m:ctrlPr>
                                              <a:rPr lang="en-GB" sz="28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28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𝑤</m:t>
                                            </m:r>
                                          </m:e>
                                          <m:sup>
                                            <m:r>
                                              <a:rPr lang="en-GB" sz="28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𝑏</m:t>
                                            </m:r>
                                          </m:sup>
                                        </m:sSup>
                                      </m:e>
                                    </m:eqArr>
                                  </m:e>
                                </m:d>
                              </m:e>
                            </m:eqArr>
                          </m:e>
                        </m:d>
                      </m:oMath>
                    </m:oMathPara>
                  </a14:m>
                  <a:endParaRPr lang="en-CA" sz="28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670BB74C-743B-FBAA-6D56-EDA3212190B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54100" y="4372668"/>
                  <a:ext cx="2832716" cy="2439386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5E3B36EC-09C5-A4D1-70C4-C2C23A2F9399}"/>
                    </a:ext>
                  </a:extLst>
                </p:cNvPr>
                <p:cNvSpPr txBox="1"/>
                <p:nvPr/>
              </p:nvSpPr>
              <p:spPr>
                <a:xfrm>
                  <a:off x="5102049" y="3473904"/>
                  <a:ext cx="7280130" cy="101566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=</m:t>
                        </m:r>
                        <m:acc>
                          <m:accPr>
                            <m:chr m:val="⃗"/>
                            <m:ctrlPr>
                              <a:rPr lang="en-GB" sz="6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6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⊗</m:t>
                        </m:r>
                        <m:acc>
                          <m:accPr>
                            <m:chr m:val="⃗"/>
                            <m:ctrlPr>
                              <a:rPr lang="en-GB" sz="6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6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  <m:r>
                          <a:rPr lang="en-GB" sz="6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acc>
                          <m:accPr>
                            <m:chr m:val="⃗"/>
                            <m:ctrlPr>
                              <a:rPr lang="en-GB" sz="6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6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acc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⊗</m:t>
                        </m:r>
                        <m:acc>
                          <m:accPr>
                            <m:chr m:val="⃗"/>
                            <m:ctrlPr>
                              <a:rPr lang="en-GB" sz="6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6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oMath>
                    </m:oMathPara>
                  </a14:m>
                  <a:endParaRPr lang="en-CA" sz="6000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5E3B36EC-09C5-A4D1-70C4-C2C23A2F939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02049" y="3473904"/>
                  <a:ext cx="7280130" cy="1015663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BC432479-E1DE-CA62-B503-8B591F03C808}"/>
                    </a:ext>
                  </a:extLst>
                </p:cNvPr>
                <p:cNvSpPr txBox="1"/>
                <p:nvPr/>
              </p:nvSpPr>
              <p:spPr>
                <a:xfrm>
                  <a:off x="5776522" y="4372668"/>
                  <a:ext cx="6041434" cy="24393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=   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CA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GB" sz="28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sSup>
                                  <m:sSupPr>
                                    <m:ctrlPr>
                                      <a:rPr lang="en-GB" sz="28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28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p>
                                    <m:r>
                                      <a:rPr lang="en-GB" sz="28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p>
                                </m:sSup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CA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eqArr>
                                      <m:eqArrPr>
                                        <m:ctrlPr>
                                          <a:rPr lang="en-GB" sz="28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sSup>
                                          <m:sSupPr>
                                            <m:ctrlPr>
                                              <a:rPr lang="en-GB" sz="28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28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𝑤</m:t>
                                            </m:r>
                                          </m:e>
                                          <m:sup>
                                            <m:r>
                                              <a:rPr lang="en-GB" sz="28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sup>
                                        </m:sSup>
                                      </m:e>
                                      <m:e>
                                        <m:sSup>
                                          <m:sSupPr>
                                            <m:ctrlPr>
                                              <a:rPr lang="en-GB" sz="28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28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𝑤</m:t>
                                            </m:r>
                                          </m:e>
                                          <m:sup>
                                            <m:r>
                                              <a:rPr lang="en-GB" sz="28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𝑏</m:t>
                                            </m:r>
                                          </m:sup>
                                        </m:sSup>
                                      </m:e>
                                    </m:eqArr>
                                  </m:e>
                                </m:d>
                              </m:e>
                              <m:e>
                                <m:sSup>
                                  <m:sSupPr>
                                    <m:ctrlPr>
                                      <a:rPr lang="en-GB" sz="28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28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p>
                                    <m:r>
                                      <a:rPr lang="en-CA" sz="28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p>
                                </m:sSup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CA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eqArr>
                                      <m:eqArrPr>
                                        <m:ctrlPr>
                                          <a:rPr lang="en-GB" sz="28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sSup>
                                          <m:sSupPr>
                                            <m:ctrlPr>
                                              <a:rPr lang="en-GB" sz="28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28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𝑤</m:t>
                                            </m:r>
                                          </m:e>
                                          <m:sup>
                                            <m:r>
                                              <a:rPr lang="en-GB" sz="28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sup>
                                        </m:sSup>
                                      </m:e>
                                      <m:e>
                                        <m:sSup>
                                          <m:sSupPr>
                                            <m:ctrlPr>
                                              <a:rPr lang="en-GB" sz="28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28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𝑤</m:t>
                                            </m:r>
                                          </m:e>
                                          <m:sup>
                                            <m:r>
                                              <a:rPr lang="en-GB" sz="28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𝑏</m:t>
                                            </m:r>
                                          </m:sup>
                                        </m:sSup>
                                      </m:e>
                                    </m:eqArr>
                                  </m:e>
                                </m:d>
                              </m:e>
                              <m:e>
                                <m:sSup>
                                  <m:sSupPr>
                                    <m:ctrlPr>
                                      <a:rPr lang="en-GB" sz="28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28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p>
                                    <m:r>
                                      <a:rPr lang="en-CA" sz="28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p>
                                </m:sSup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CA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eqArr>
                                      <m:eqArrPr>
                                        <m:ctrlPr>
                                          <a:rPr lang="en-GB" sz="28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sSup>
                                          <m:sSupPr>
                                            <m:ctrlPr>
                                              <a:rPr lang="en-GB" sz="28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28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𝑤</m:t>
                                            </m:r>
                                          </m:e>
                                          <m:sup>
                                            <m:r>
                                              <a:rPr lang="en-GB" sz="28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sup>
                                        </m:sSup>
                                      </m:e>
                                      <m:e>
                                        <m:sSup>
                                          <m:sSupPr>
                                            <m:ctrlPr>
                                              <a:rPr lang="en-GB" sz="28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28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𝑤</m:t>
                                            </m:r>
                                          </m:e>
                                          <m:sup>
                                            <m:r>
                                              <a:rPr lang="en-GB" sz="28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𝑏</m:t>
                                            </m:r>
                                          </m:sup>
                                        </m:sSup>
                                      </m:e>
                                    </m:eqArr>
                                  </m:e>
                                </m:d>
                              </m:e>
                            </m:eqArr>
                          </m:e>
                        </m:d>
                        <m:r>
                          <a:rPr lang="en-GB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  </m:t>
                        </m:r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+   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CA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GB" sz="28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sSup>
                                  <m:sSupPr>
                                    <m:ctrlPr>
                                      <a:rPr lang="en-GB" sz="28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28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p>
                                    <m:r>
                                      <a:rPr lang="en-GB" sz="28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p>
                                </m:sSup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CA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eqArr>
                                      <m:eqArrPr>
                                        <m:ctrlPr>
                                          <a:rPr lang="en-GB" sz="28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sSup>
                                          <m:sSupPr>
                                            <m:ctrlPr>
                                              <a:rPr lang="en-GB" sz="28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28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𝑤</m:t>
                                            </m:r>
                                          </m:e>
                                          <m:sup>
                                            <m:r>
                                              <a:rPr lang="en-GB" sz="28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sup>
                                        </m:sSup>
                                      </m:e>
                                      <m:e>
                                        <m:sSup>
                                          <m:sSupPr>
                                            <m:ctrlPr>
                                              <a:rPr lang="en-GB" sz="28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28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𝑤</m:t>
                                            </m:r>
                                          </m:e>
                                          <m:sup>
                                            <m:r>
                                              <a:rPr lang="en-GB" sz="28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𝑏</m:t>
                                            </m:r>
                                          </m:sup>
                                        </m:sSup>
                                      </m:e>
                                    </m:eqArr>
                                  </m:e>
                                </m:d>
                              </m:e>
                              <m:e>
                                <m:sSup>
                                  <m:sSupPr>
                                    <m:ctrlPr>
                                      <a:rPr lang="en-GB" sz="28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28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p>
                                    <m:r>
                                      <a:rPr lang="en-CA" sz="28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p>
                                </m:sSup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CA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eqArr>
                                      <m:eqArrPr>
                                        <m:ctrlPr>
                                          <a:rPr lang="en-GB" sz="28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sSup>
                                          <m:sSupPr>
                                            <m:ctrlPr>
                                              <a:rPr lang="en-GB" sz="28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28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𝑤</m:t>
                                            </m:r>
                                          </m:e>
                                          <m:sup>
                                            <m:r>
                                              <a:rPr lang="en-GB" sz="28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sup>
                                        </m:sSup>
                                      </m:e>
                                      <m:e>
                                        <m:sSup>
                                          <m:sSupPr>
                                            <m:ctrlPr>
                                              <a:rPr lang="en-GB" sz="28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28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𝑤</m:t>
                                            </m:r>
                                          </m:e>
                                          <m:sup>
                                            <m:r>
                                              <a:rPr lang="en-GB" sz="28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𝑏</m:t>
                                            </m:r>
                                          </m:sup>
                                        </m:sSup>
                                      </m:e>
                                    </m:eqArr>
                                  </m:e>
                                </m:d>
                              </m:e>
                              <m:e>
                                <m:sSup>
                                  <m:sSupPr>
                                    <m:ctrlPr>
                                      <a:rPr lang="en-GB" sz="28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28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p>
                                    <m:r>
                                      <a:rPr lang="en-CA" sz="28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p>
                                </m:sSup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CA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eqArr>
                                      <m:eqArrPr>
                                        <m:ctrlPr>
                                          <a:rPr lang="en-GB" sz="28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sSup>
                                          <m:sSupPr>
                                            <m:ctrlPr>
                                              <a:rPr lang="en-GB" sz="28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28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𝑤</m:t>
                                            </m:r>
                                          </m:e>
                                          <m:sup>
                                            <m:r>
                                              <a:rPr lang="en-GB" sz="28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sup>
                                        </m:sSup>
                                      </m:e>
                                      <m:e>
                                        <m:sSup>
                                          <m:sSupPr>
                                            <m:ctrlPr>
                                              <a:rPr lang="en-GB" sz="28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28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𝑤</m:t>
                                            </m:r>
                                          </m:e>
                                          <m:sup>
                                            <m:r>
                                              <a:rPr lang="en-GB" sz="28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𝑏</m:t>
                                            </m:r>
                                          </m:sup>
                                        </m:sSup>
                                      </m:e>
                                    </m:eqArr>
                                  </m:e>
                                </m:d>
                              </m:e>
                            </m:eqArr>
                          </m:e>
                        </m:d>
                      </m:oMath>
                    </m:oMathPara>
                  </a14:m>
                  <a:endParaRPr lang="en-CA" sz="2800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BC432479-E1DE-CA62-B503-8B591F03C80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76522" y="4372668"/>
                  <a:ext cx="6041434" cy="2439386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2EF35FC1-1F51-AA4B-D4FD-9EAAE03FD4F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0"/>
              <a:ext cx="12192000" cy="0"/>
            </a:xfrm>
            <a:prstGeom prst="line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2100846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517"/>
    </mc:Choice>
    <mc:Fallback xmlns="">
      <p:transition spd="slow" advTm="85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B80A6C5-BA7A-E1C9-E4A4-3539658AC886}"/>
                  </a:ext>
                </a:extLst>
              </p:cNvPr>
              <p:cNvSpPr txBox="1"/>
              <p:nvPr/>
            </p:nvSpPr>
            <p:spPr>
              <a:xfrm>
                <a:off x="1" y="0"/>
                <a:ext cx="12191999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8000" dirty="0">
                    <a:solidFill>
                      <a:schemeClr val="tx1"/>
                    </a:solidFill>
                  </a:rPr>
                  <a:t>Tensor Product </a:t>
                </a:r>
                <a14:m>
                  <m:oMath xmlns:m="http://schemas.openxmlformats.org/officeDocument/2006/math">
                    <m:r>
                      <a:rPr lang="en-GB" sz="8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⊗</m:t>
                    </m:r>
                  </m:oMath>
                </a14:m>
                <a:endParaRPr lang="en-CA" sz="8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B80A6C5-BA7A-E1C9-E4A4-3539658AC8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0"/>
                <a:ext cx="12191999" cy="1323439"/>
              </a:xfrm>
              <a:prstGeom prst="rect">
                <a:avLst/>
              </a:prstGeom>
              <a:blipFill>
                <a:blip r:embed="rId2"/>
                <a:stretch>
                  <a:fillRect t="-19355" b="-4239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DDBC464-24D2-A87D-D4D7-10026BDCBDDB}"/>
                  </a:ext>
                </a:extLst>
              </p:cNvPr>
              <p:cNvSpPr txBox="1"/>
              <p:nvPr/>
            </p:nvSpPr>
            <p:spPr>
              <a:xfrm>
                <a:off x="1356853" y="2508235"/>
                <a:ext cx="9320979" cy="16312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CA" sz="10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10000" b="0" i="1" smtClean="0">
                              <a:solidFill>
                                <a:srgbClr val="007A37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CA" sz="10000" b="0" i="1" smtClean="0">
                              <a:latin typeface="Cambria Math" panose="02040503050406030204" pitchFamily="18" charset="0"/>
                            </a:rPr>
                            <m:t>⊗</m:t>
                          </m:r>
                          <m:r>
                            <a:rPr lang="en-CA" sz="10000" b="0" i="1" smtClean="0">
                              <a:solidFill>
                                <a:srgbClr val="4F2270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</m:d>
                      <m:d>
                        <m:dPr>
                          <m:ctrlPr>
                            <a:rPr lang="en-CA" sz="10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CA" sz="10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CA" sz="10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  <m:r>
                            <a:rPr lang="en-CA" sz="10000" b="0" i="1" smtClean="0">
                              <a:latin typeface="Cambria Math" panose="02040503050406030204" pitchFamily="18" charset="0"/>
                            </a:rPr>
                            <m:t>⊗</m:t>
                          </m:r>
                          <m:acc>
                            <m:accPr>
                              <m:chr m:val="⃗"/>
                              <m:ctrlPr>
                                <a:rPr lang="en-CA" sz="10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CA" sz="10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CA" sz="10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DDBC464-24D2-A87D-D4D7-10026BDCBD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6853" y="2508235"/>
                <a:ext cx="9320979" cy="163121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676A595-D2D1-9118-0087-841550ADF651}"/>
                  </a:ext>
                </a:extLst>
              </p:cNvPr>
              <p:cNvSpPr txBox="1"/>
              <p:nvPr/>
            </p:nvSpPr>
            <p:spPr>
              <a:xfrm>
                <a:off x="1002891" y="4139451"/>
                <a:ext cx="8819535" cy="16312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CA" sz="10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sz="10000" i="1">
                        <a:solidFill>
                          <a:srgbClr val="007A37"/>
                        </a:solidFill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CA" sz="10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CA" sz="10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CA" sz="10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</m:d>
                    <m:r>
                      <a:rPr lang="en-CA" sz="10000" i="1">
                        <a:latin typeface="Cambria Math" panose="02040503050406030204" pitchFamily="18" charset="0"/>
                      </a:rPr>
                      <m:t>⊗</m:t>
                    </m:r>
                    <m:r>
                      <a:rPr lang="en-CA" sz="10000" i="1">
                        <a:solidFill>
                          <a:srgbClr val="4F2270"/>
                        </a:solidFill>
                        <a:latin typeface="Cambria Math" panose="02040503050406030204" pitchFamily="18" charset="0"/>
                      </a:rPr>
                      <m:t>𝐾</m:t>
                    </m:r>
                    <m:d>
                      <m:dPr>
                        <m:ctrlPr>
                          <a:rPr lang="en-CA" sz="10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CA" sz="10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CA" sz="10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</m:oMath>
                </a14:m>
                <a:r>
                  <a:rPr lang="en-CA" sz="10000" dirty="0"/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676A595-D2D1-9118-0087-841550ADF6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2891" y="4139451"/>
                <a:ext cx="8819535" cy="163121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18A172D-4A4B-2FE3-A683-D0C8ACFC66BE}"/>
                  </a:ext>
                </a:extLst>
              </p:cNvPr>
              <p:cNvSpPr txBox="1"/>
              <p:nvPr/>
            </p:nvSpPr>
            <p:spPr>
              <a:xfrm>
                <a:off x="1922208" y="1500421"/>
                <a:ext cx="3623185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CA" sz="60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6×6</m:t>
                    </m:r>
                  </m:oMath>
                </a14:m>
                <a:r>
                  <a:rPr lang="en-CA" sz="6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map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18A172D-4A4B-2FE3-A683-D0C8ACFC66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2208" y="1500421"/>
                <a:ext cx="3623185" cy="1015663"/>
              </a:xfrm>
              <a:prstGeom prst="rect">
                <a:avLst/>
              </a:prstGeom>
              <a:blipFill>
                <a:blip r:embed="rId5"/>
                <a:stretch>
                  <a:fillRect t="-17964" r="-5546" b="-3952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9B3829B-B08F-AACB-4FAF-AA03B7E120D1}"/>
                  </a:ext>
                </a:extLst>
              </p:cNvPr>
              <p:cNvSpPr txBox="1"/>
              <p:nvPr/>
            </p:nvSpPr>
            <p:spPr>
              <a:xfrm>
                <a:off x="6415549" y="1500420"/>
                <a:ext cx="3623185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CA" sz="60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6</m:t>
                    </m:r>
                    <m:r>
                      <a:rPr lang="en-CA" sz="60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CA" sz="6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vector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9B3829B-B08F-AACB-4FAF-AA03B7E120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5549" y="1500420"/>
                <a:ext cx="3623185" cy="1015663"/>
              </a:xfrm>
              <a:prstGeom prst="rect">
                <a:avLst/>
              </a:prstGeom>
              <a:blipFill>
                <a:blip r:embed="rId6"/>
                <a:stretch>
                  <a:fillRect t="-17964" r="-5378" b="-3952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6EABB26-73F9-F7D1-70E6-C7EAEFE840A1}"/>
                  </a:ext>
                </a:extLst>
              </p:cNvPr>
              <p:cNvSpPr txBox="1"/>
              <p:nvPr/>
            </p:nvSpPr>
            <p:spPr>
              <a:xfrm>
                <a:off x="4125588" y="5890261"/>
                <a:ext cx="3623185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CA" sz="60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6</m:t>
                    </m:r>
                    <m:r>
                      <a:rPr lang="en-CA" sz="60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CA" sz="6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vector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6EABB26-73F9-F7D1-70E6-C7EAEFE840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5588" y="5890261"/>
                <a:ext cx="3623185" cy="1015663"/>
              </a:xfrm>
              <a:prstGeom prst="rect">
                <a:avLst/>
              </a:prstGeom>
              <a:blipFill>
                <a:blip r:embed="rId7"/>
                <a:stretch>
                  <a:fillRect t="-17964" r="-5387" b="-3952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ight Brace 10">
            <a:extLst>
              <a:ext uri="{FF2B5EF4-FFF2-40B4-BE49-F238E27FC236}">
                <a16:creationId xmlns:a16="http://schemas.microsoft.com/office/drawing/2014/main" id="{F346EA16-3AC7-335D-A3D1-E964EC69934A}"/>
              </a:ext>
            </a:extLst>
          </p:cNvPr>
          <p:cNvSpPr/>
          <p:nvPr/>
        </p:nvSpPr>
        <p:spPr>
          <a:xfrm rot="5400000">
            <a:off x="5693030" y="2106076"/>
            <a:ext cx="488302" cy="7429637"/>
          </a:xfrm>
          <a:prstGeom prst="rightBrac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592893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2FFD543-60A8-609F-284C-E1B378D29D08}"/>
              </a:ext>
            </a:extLst>
          </p:cNvPr>
          <p:cNvSpPr txBox="1"/>
          <p:nvPr/>
        </p:nvSpPr>
        <p:spPr>
          <a:xfrm>
            <a:off x="0" y="419100"/>
            <a:ext cx="12192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9600" dirty="0"/>
              <a:t>Multi-Particle Systems:</a:t>
            </a:r>
            <a:endParaRPr lang="en-CA" sz="9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F510D1B-15CB-B9C8-20BB-CD1ACD9566AF}"/>
                  </a:ext>
                </a:extLst>
              </p:cNvPr>
              <p:cNvSpPr txBox="1"/>
              <p:nvPr/>
            </p:nvSpPr>
            <p:spPr>
              <a:xfrm>
                <a:off x="0" y="2781300"/>
                <a:ext cx="12192000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GB" sz="9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9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9600" i="1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GB" sz="9600" i="1">
                                  <a:latin typeface="Cambria Math" panose="02040503050406030204" pitchFamily="18" charset="0"/>
                                </a:rPr>
                                <m:t>𝐴𝐵</m:t>
                              </m:r>
                            </m:sub>
                          </m:sSub>
                        </m:e>
                      </m:d>
                      <m:r>
                        <a:rPr lang="en-GB" sz="9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⟩"/>
                          <m:ctrlPr>
                            <a:rPr lang="en-GB" sz="9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9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9600" i="1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GB" sz="96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</m:e>
                      </m:d>
                      <m:r>
                        <a:rPr lang="en-GB" sz="9600" b="0" i="1" smtClean="0">
                          <a:latin typeface="Cambria Math" panose="02040503050406030204" pitchFamily="18" charset="0"/>
                        </a:rPr>
                        <m:t>⊗</m:t>
                      </m:r>
                      <m:d>
                        <m:dPr>
                          <m:begChr m:val="|"/>
                          <m:endChr m:val="⟩"/>
                          <m:ctrlPr>
                            <a:rPr lang="en-GB" sz="9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9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9600" i="1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GB" sz="96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CA" sz="9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F510D1B-15CB-B9C8-20BB-CD1ACD9566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781300"/>
                <a:ext cx="12192000" cy="156966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758734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00"/>
    </mc:Choice>
    <mc:Fallback xmlns="">
      <p:transition spd="slow" advTm="65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B2A87CC-8970-A5AC-FC6C-453154E6CF07}"/>
                  </a:ext>
                </a:extLst>
              </p:cNvPr>
              <p:cNvSpPr txBox="1"/>
              <p:nvPr/>
            </p:nvSpPr>
            <p:spPr>
              <a:xfrm>
                <a:off x="7998560" y="957134"/>
                <a:ext cx="4218271" cy="50167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GB" sz="8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8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↑</m:t>
                          </m:r>
                        </m:e>
                      </m:d>
                      <m:r>
                        <a:rPr lang="en-GB" sz="8000" b="0" i="1" smtClean="0">
                          <a:latin typeface="Cambria Math" panose="02040503050406030204" pitchFamily="18" charset="0"/>
                        </a:rPr>
                        <m:t>⊗</m:t>
                      </m:r>
                      <m:d>
                        <m:dPr>
                          <m:begChr m:val="|"/>
                          <m:endChr m:val="⟩"/>
                          <m:ctrlPr>
                            <a:rPr lang="en-GB" sz="8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8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↑</m:t>
                          </m:r>
                        </m:e>
                      </m:d>
                    </m:oMath>
                  </m:oMathPara>
                </a14:m>
                <a:endParaRPr lang="en-CA" sz="80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GB" sz="8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8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↑</m:t>
                          </m:r>
                        </m:e>
                      </m:d>
                      <m:r>
                        <a:rPr lang="en-GB" sz="8000" b="0" i="1" smtClean="0">
                          <a:latin typeface="Cambria Math" panose="02040503050406030204" pitchFamily="18" charset="0"/>
                        </a:rPr>
                        <m:t>⊗</m:t>
                      </m:r>
                      <m:d>
                        <m:dPr>
                          <m:begChr m:val="|"/>
                          <m:endChr m:val="⟩"/>
                          <m:ctrlPr>
                            <a:rPr lang="en-GB" sz="8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8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↓</m:t>
                          </m:r>
                        </m:e>
                      </m:d>
                    </m:oMath>
                  </m:oMathPara>
                </a14:m>
                <a:endParaRPr lang="en-CA" sz="80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GB" sz="8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8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↓</m:t>
                          </m:r>
                        </m:e>
                      </m:d>
                      <m:r>
                        <a:rPr lang="en-GB" sz="8000" b="0" i="1" smtClean="0">
                          <a:latin typeface="Cambria Math" panose="02040503050406030204" pitchFamily="18" charset="0"/>
                        </a:rPr>
                        <m:t>⊗</m:t>
                      </m:r>
                      <m:d>
                        <m:dPr>
                          <m:begChr m:val="|"/>
                          <m:endChr m:val="⟩"/>
                          <m:ctrlPr>
                            <a:rPr lang="en-GB" sz="8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8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↑</m:t>
                          </m:r>
                        </m:e>
                      </m:d>
                    </m:oMath>
                  </m:oMathPara>
                </a14:m>
                <a:endParaRPr lang="en-CA" sz="80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GB" sz="8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8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↓</m:t>
                          </m:r>
                        </m:e>
                      </m:d>
                      <m:r>
                        <a:rPr lang="en-GB" sz="8000" b="0" i="1" smtClean="0">
                          <a:latin typeface="Cambria Math" panose="02040503050406030204" pitchFamily="18" charset="0"/>
                        </a:rPr>
                        <m:t>⊗</m:t>
                      </m:r>
                      <m:d>
                        <m:dPr>
                          <m:begChr m:val="|"/>
                          <m:endChr m:val="⟩"/>
                          <m:ctrlPr>
                            <a:rPr lang="en-GB" sz="8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8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↓</m:t>
                          </m:r>
                        </m:e>
                      </m:d>
                    </m:oMath>
                  </m:oMathPara>
                </a14:m>
                <a:endParaRPr lang="en-CA" sz="8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B2A87CC-8970-A5AC-FC6C-453154E6CF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8560" y="957134"/>
                <a:ext cx="4218271" cy="501675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5" name="Group 24">
            <a:extLst>
              <a:ext uri="{FF2B5EF4-FFF2-40B4-BE49-F238E27FC236}">
                <a16:creationId xmlns:a16="http://schemas.microsoft.com/office/drawing/2014/main" id="{35CDED2E-B335-E4F4-CC84-DA218FA6FDAA}"/>
              </a:ext>
            </a:extLst>
          </p:cNvPr>
          <p:cNvGrpSpPr/>
          <p:nvPr/>
        </p:nvGrpSpPr>
        <p:grpSpPr>
          <a:xfrm>
            <a:off x="147701" y="-27480"/>
            <a:ext cx="3468706" cy="2848261"/>
            <a:chOff x="453057" y="-27480"/>
            <a:chExt cx="3468706" cy="2848261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0D5EB6D5-34EF-8948-EB4A-11F1FF8FDDA1}"/>
                </a:ext>
              </a:extLst>
            </p:cNvPr>
            <p:cNvSpPr/>
            <p:nvPr/>
          </p:nvSpPr>
          <p:spPr>
            <a:xfrm>
              <a:off x="856135" y="877753"/>
              <a:ext cx="2662551" cy="1943027"/>
            </a:xfrm>
            <a:prstGeom prst="roundRect">
              <a:avLst/>
            </a:prstGeom>
            <a:solidFill>
              <a:srgbClr val="BDFFD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20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4DFA4983-40AE-6CEA-3B28-2692B6AF4995}"/>
                    </a:ext>
                  </a:extLst>
                </p:cNvPr>
                <p:cNvSpPr txBox="1"/>
                <p:nvPr/>
              </p:nvSpPr>
              <p:spPr>
                <a:xfrm>
                  <a:off x="856135" y="877754"/>
                  <a:ext cx="1228169" cy="1323439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254000"/>
                </a:effectLst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⟩"/>
                            <m:ctrlPr>
                              <a:rPr lang="en-GB" sz="8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8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↑</m:t>
                            </m:r>
                          </m:e>
                        </m:d>
                      </m:oMath>
                    </m:oMathPara>
                  </a14:m>
                  <a:endParaRPr lang="en-CA" sz="8000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4DFA4983-40AE-6CEA-3B28-2692B6AF499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6135" y="877754"/>
                  <a:ext cx="1228169" cy="1323439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effectLst>
                  <a:softEdge rad="254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61F65CD0-5B5E-45A7-8776-EFBCE231B2EF}"/>
                    </a:ext>
                  </a:extLst>
                </p:cNvPr>
                <p:cNvSpPr txBox="1"/>
                <p:nvPr/>
              </p:nvSpPr>
              <p:spPr>
                <a:xfrm>
                  <a:off x="2084304" y="1497342"/>
                  <a:ext cx="1228169" cy="1323439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254000"/>
                </a:effectLst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⟩"/>
                            <m:ctrlPr>
                              <a:rPr lang="en-GB" sz="8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8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↓</m:t>
                            </m:r>
                          </m:e>
                        </m:d>
                      </m:oMath>
                    </m:oMathPara>
                  </a14:m>
                  <a:endParaRPr lang="en-CA" sz="8000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61F65CD0-5B5E-45A7-8776-EFBCE231B2E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84304" y="1497342"/>
                  <a:ext cx="1228169" cy="1323439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effectLst>
                  <a:softEdge rad="254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1A8D29B-678F-1CD8-F458-E5385EA8A683}"/>
                </a:ext>
              </a:extLst>
            </p:cNvPr>
            <p:cNvSpPr txBox="1"/>
            <p:nvPr/>
          </p:nvSpPr>
          <p:spPr>
            <a:xfrm>
              <a:off x="453057" y="-27480"/>
              <a:ext cx="346870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6000" dirty="0">
                  <a:solidFill>
                    <a:srgbClr val="00A44A"/>
                  </a:solidFill>
                </a:rPr>
                <a:t>Particle #1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3AA959D-1C36-2308-1D11-5046C8764EB4}"/>
              </a:ext>
            </a:extLst>
          </p:cNvPr>
          <p:cNvGrpSpPr/>
          <p:nvPr/>
        </p:nvGrpSpPr>
        <p:grpSpPr>
          <a:xfrm>
            <a:off x="147701" y="3781934"/>
            <a:ext cx="3468706" cy="2848261"/>
            <a:chOff x="453057" y="3781934"/>
            <a:chExt cx="3468706" cy="2848261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F8DC042D-45A1-BC7B-7179-857CF64F00AD}"/>
                </a:ext>
              </a:extLst>
            </p:cNvPr>
            <p:cNvSpPr/>
            <p:nvPr/>
          </p:nvSpPr>
          <p:spPr>
            <a:xfrm>
              <a:off x="856135" y="4687167"/>
              <a:ext cx="2662551" cy="1943027"/>
            </a:xfrm>
            <a:prstGeom prst="roundRect">
              <a:avLst/>
            </a:prstGeom>
            <a:solidFill>
              <a:srgbClr val="E2D0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20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71E842CA-1E8E-EE4C-4758-0EA0649B96D9}"/>
                    </a:ext>
                  </a:extLst>
                </p:cNvPr>
                <p:cNvSpPr txBox="1"/>
                <p:nvPr/>
              </p:nvSpPr>
              <p:spPr>
                <a:xfrm>
                  <a:off x="856135" y="4687168"/>
                  <a:ext cx="1228169" cy="1323439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254000"/>
                </a:effectLst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⟩"/>
                            <m:ctrlPr>
                              <a:rPr lang="en-GB" sz="8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8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↑</m:t>
                            </m:r>
                          </m:e>
                        </m:d>
                      </m:oMath>
                    </m:oMathPara>
                  </a14:m>
                  <a:endParaRPr lang="en-CA" sz="800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71E842CA-1E8E-EE4C-4758-0EA0649B96D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6135" y="4687168"/>
                  <a:ext cx="1228169" cy="1323439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effectLst>
                  <a:softEdge rad="254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F389C063-C3F8-5CDD-57F0-0D3A6B705CCE}"/>
                    </a:ext>
                  </a:extLst>
                </p:cNvPr>
                <p:cNvSpPr txBox="1"/>
                <p:nvPr/>
              </p:nvSpPr>
              <p:spPr>
                <a:xfrm>
                  <a:off x="2084304" y="5306756"/>
                  <a:ext cx="1228169" cy="1323439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254000"/>
                </a:effectLst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⟩"/>
                            <m:ctrlPr>
                              <a:rPr lang="en-GB" sz="8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8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↓</m:t>
                            </m:r>
                          </m:e>
                        </m:d>
                      </m:oMath>
                    </m:oMathPara>
                  </a14:m>
                  <a:endParaRPr lang="en-CA" sz="8000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F389C063-C3F8-5CDD-57F0-0D3A6B705CC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84304" y="5306756"/>
                  <a:ext cx="1228169" cy="1323439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effectLst>
                  <a:softEdge rad="254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475F21E-9E06-C9DE-C115-EFD174691344}"/>
                </a:ext>
              </a:extLst>
            </p:cNvPr>
            <p:cNvSpPr txBox="1"/>
            <p:nvPr/>
          </p:nvSpPr>
          <p:spPr>
            <a:xfrm>
              <a:off x="453057" y="3781934"/>
              <a:ext cx="346870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6000" dirty="0">
                  <a:solidFill>
                    <a:srgbClr val="7030A0"/>
                  </a:solidFill>
                </a:rPr>
                <a:t>Particle #2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88A2F47-0542-8391-2AAC-BC8F633C35DB}"/>
              </a:ext>
            </a:extLst>
          </p:cNvPr>
          <p:cNvGrpSpPr/>
          <p:nvPr/>
        </p:nvGrpSpPr>
        <p:grpSpPr>
          <a:xfrm>
            <a:off x="3808795" y="1885543"/>
            <a:ext cx="4105869" cy="2884999"/>
            <a:chOff x="3720225" y="1885543"/>
            <a:chExt cx="4105869" cy="2884999"/>
          </a:xfrm>
        </p:grpSpPr>
        <p:sp>
          <p:nvSpPr>
            <p:cNvPr id="20" name="Arrow: Right 19">
              <a:extLst>
                <a:ext uri="{FF2B5EF4-FFF2-40B4-BE49-F238E27FC236}">
                  <a16:creationId xmlns:a16="http://schemas.microsoft.com/office/drawing/2014/main" id="{E956F9DC-27EF-7098-79D7-197261D35861}"/>
                </a:ext>
              </a:extLst>
            </p:cNvPr>
            <p:cNvSpPr/>
            <p:nvPr/>
          </p:nvSpPr>
          <p:spPr>
            <a:xfrm>
              <a:off x="4455987" y="2201194"/>
              <a:ext cx="3370107" cy="2485974"/>
            </a:xfrm>
            <a:prstGeom prst="rightArrow">
              <a:avLst>
                <a:gd name="adj1" fmla="val 69924"/>
                <a:gd name="adj2" fmla="val 50000"/>
              </a:avLst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55301B1D-E419-2A21-1517-39A6401AB982}"/>
                    </a:ext>
                  </a:extLst>
                </p:cNvPr>
                <p:cNvSpPr txBox="1"/>
                <p:nvPr/>
              </p:nvSpPr>
              <p:spPr>
                <a:xfrm>
                  <a:off x="4859064" y="2426974"/>
                  <a:ext cx="2063385" cy="193899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2000" b="0" i="1" smtClean="0">
                            <a:latin typeface="Cambria Math" panose="02040503050406030204" pitchFamily="18" charset="0"/>
                          </a:rPr>
                          <m:t>⊗</m:t>
                        </m:r>
                      </m:oMath>
                    </m:oMathPara>
                  </a14:m>
                  <a:endParaRPr lang="en-CA" sz="12000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55301B1D-E419-2A21-1517-39A6401AB9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59064" y="2426974"/>
                  <a:ext cx="2063385" cy="193899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2BC9950-A0F2-4AA9-B4C3-96CC168C17D4}"/>
                </a:ext>
              </a:extLst>
            </p:cNvPr>
            <p:cNvSpPr/>
            <p:nvPr/>
          </p:nvSpPr>
          <p:spPr>
            <a:xfrm rot="2700000">
              <a:off x="3702986" y="2102684"/>
              <a:ext cx="1631246" cy="1196963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88229D0E-9394-7ED1-3928-C06AF2ABC7BB}"/>
                </a:ext>
              </a:extLst>
            </p:cNvPr>
            <p:cNvSpPr/>
            <p:nvPr/>
          </p:nvSpPr>
          <p:spPr>
            <a:xfrm rot="18900000" flipH="1">
              <a:off x="3720225" y="3573579"/>
              <a:ext cx="1631246" cy="1196963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EA7ED718-4FAC-28DC-771A-0649551F5390}"/>
              </a:ext>
            </a:extLst>
          </p:cNvPr>
          <p:cNvSpPr txBox="1"/>
          <p:nvPr/>
        </p:nvSpPr>
        <p:spPr>
          <a:xfrm>
            <a:off x="6431016" y="-27480"/>
            <a:ext cx="578581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6000" dirty="0"/>
              <a:t>Combined System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52577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715"/>
    </mc:Choice>
    <mc:Fallback xmlns="">
      <p:transition spd="slow" advTm="117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7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D622DB4-E397-483E-88F1-A1976B810BA3}"/>
                  </a:ext>
                </a:extLst>
              </p:cNvPr>
              <p:cNvSpPr txBox="1"/>
              <p:nvPr/>
            </p:nvSpPr>
            <p:spPr>
              <a:xfrm>
                <a:off x="0" y="2644170"/>
                <a:ext cx="12216831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CA" sz="9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96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  <m:r>
                            <a:rPr lang="en-GB" sz="9600" i="1">
                              <a:latin typeface="Cambria Math" panose="02040503050406030204" pitchFamily="18" charset="0"/>
                            </a:rPr>
                            <m:t>⊗</m:t>
                          </m:r>
                          <m:r>
                            <a:rPr lang="en-CA" sz="96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</m:d>
                      <m:d>
                        <m:dPr>
                          <m:ctrlPr>
                            <a:rPr lang="en-CA" sz="9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⟩"/>
                              <m:ctrlPr>
                                <a:rPr lang="en-GB" sz="9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9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↑</m:t>
                              </m:r>
                            </m:e>
                          </m:d>
                          <m:r>
                            <a:rPr lang="en-GB" sz="9600" i="1">
                              <a:latin typeface="Cambria Math" panose="02040503050406030204" pitchFamily="18" charset="0"/>
                            </a:rPr>
                            <m:t>⊗</m:t>
                          </m:r>
                          <m:d>
                            <m:dPr>
                              <m:begChr m:val="|"/>
                              <m:endChr m:val="⟩"/>
                              <m:ctrlPr>
                                <a:rPr lang="en-GB" sz="9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9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↓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CA" sz="96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D622DB4-E397-483E-88F1-A1976B810B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644170"/>
                <a:ext cx="12216831" cy="156966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63C467A-593D-5396-8C6F-E0AAF531440D}"/>
                  </a:ext>
                </a:extLst>
              </p:cNvPr>
              <p:cNvSpPr txBox="1"/>
              <p:nvPr/>
            </p:nvSpPr>
            <p:spPr>
              <a:xfrm>
                <a:off x="0" y="4644420"/>
                <a:ext cx="12216831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CA" sz="9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96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  <m:d>
                        <m:dPr>
                          <m:begChr m:val="|"/>
                          <m:endChr m:val="⟩"/>
                          <m:ctrlPr>
                            <a:rPr lang="en-GB" sz="9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9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↑</m:t>
                          </m:r>
                        </m:e>
                      </m:d>
                      <m:r>
                        <a:rPr lang="en-GB" sz="9600" i="1">
                          <a:latin typeface="Cambria Math" panose="02040503050406030204" pitchFamily="18" charset="0"/>
                        </a:rPr>
                        <m:t>⊗</m:t>
                      </m:r>
                      <m:r>
                        <a:rPr lang="en-CA" sz="96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  <m:d>
                        <m:dPr>
                          <m:begChr m:val="|"/>
                          <m:endChr m:val="⟩"/>
                          <m:ctrlPr>
                            <a:rPr lang="en-GB" sz="9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9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↓</m:t>
                          </m:r>
                        </m:e>
                      </m:d>
                    </m:oMath>
                  </m:oMathPara>
                </a14:m>
                <a:endParaRPr lang="en-CA" sz="9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63C467A-593D-5396-8C6F-E0AAF53144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644420"/>
                <a:ext cx="12216831" cy="156966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44B0203-F638-2BC1-4582-1CD00D97B66F}"/>
                  </a:ext>
                </a:extLst>
              </p:cNvPr>
              <p:cNvSpPr txBox="1"/>
              <p:nvPr/>
            </p:nvSpPr>
            <p:spPr>
              <a:xfrm>
                <a:off x="2451669" y="236866"/>
                <a:ext cx="7263832" cy="1938992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CA" sz="1200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CA" sz="1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CA" sz="1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𝑆𝑈</m:t>
                      </m:r>
                      <m:d>
                        <m:dPr>
                          <m:ctrlPr>
                            <a:rPr lang="en-CA" sz="1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1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</m:oMath>
                  </m:oMathPara>
                </a14:m>
                <a:endParaRPr lang="en-CA" sz="1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44B0203-F638-2BC1-4582-1CD00D97B6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1669" y="236866"/>
                <a:ext cx="7263832" cy="193899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571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99B3DEFC-050A-F68B-25B1-074296359390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415600" y="2176200"/>
              <a:ext cx="7591680" cy="422100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99B3DEFC-050A-F68B-25B1-07429635939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406240" y="2166840"/>
                <a:ext cx="7610400" cy="423972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594324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942"/>
    </mc:Choice>
    <mc:Fallback xmlns="">
      <p:transition spd="slow" advTm="109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9B22A9-2CED-F91D-231E-F0B17A5CAA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6522FC8-00E2-0DDD-CF7B-3A6CD20D5E45}"/>
                  </a:ext>
                </a:extLst>
              </p:cNvPr>
              <p:cNvSpPr txBox="1"/>
              <p:nvPr/>
            </p:nvSpPr>
            <p:spPr>
              <a:xfrm>
                <a:off x="8028057" y="898140"/>
                <a:ext cx="4188774" cy="60016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↑</m:t>
                          </m:r>
                        </m:e>
                      </m:d>
                      <m:r>
                        <a:rPr lang="en-GB" sz="4800" i="1">
                          <a:latin typeface="Cambria Math" panose="02040503050406030204" pitchFamily="18" charset="0"/>
                        </a:rPr>
                        <m:t>⊗</m:t>
                      </m:r>
                      <m:d>
                        <m:dPr>
                          <m:begChr m:val="|"/>
                          <m:endChr m:val="⟩"/>
                          <m:ctrlPr>
                            <a:rPr lang="en-GB" sz="4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↑</m:t>
                          </m:r>
                        </m:e>
                      </m:d>
                      <m:r>
                        <a:rPr lang="en-GB" sz="4800" b="0" i="1" smtClean="0">
                          <a:latin typeface="Cambria Math" panose="02040503050406030204" pitchFamily="18" charset="0"/>
                        </a:rPr>
                        <m:t>⊗</m:t>
                      </m:r>
                      <m:d>
                        <m:dPr>
                          <m:begChr m:val="|"/>
                          <m:endChr m:val="⟩"/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↑</m:t>
                          </m:r>
                        </m:e>
                      </m:d>
                    </m:oMath>
                  </m:oMathPara>
                </a14:m>
                <a:endParaRPr lang="en-CA" sz="48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↑</m:t>
                          </m:r>
                        </m:e>
                      </m:d>
                      <m:r>
                        <a:rPr lang="en-GB" sz="4800" i="1">
                          <a:latin typeface="Cambria Math" panose="02040503050406030204" pitchFamily="18" charset="0"/>
                        </a:rPr>
                        <m:t>⊗</m:t>
                      </m:r>
                      <m:d>
                        <m:dPr>
                          <m:begChr m:val="|"/>
                          <m:endChr m:val="⟩"/>
                          <m:ctrlPr>
                            <a:rPr lang="en-GB" sz="4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↑</m:t>
                          </m:r>
                        </m:e>
                      </m:d>
                      <m:r>
                        <a:rPr lang="en-GB" sz="4800" b="0" i="1" smtClean="0">
                          <a:latin typeface="Cambria Math" panose="02040503050406030204" pitchFamily="18" charset="0"/>
                        </a:rPr>
                        <m:t>⊗</m:t>
                      </m:r>
                      <m:d>
                        <m:dPr>
                          <m:begChr m:val="|"/>
                          <m:endChr m:val="⟩"/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↓</m:t>
                          </m:r>
                        </m:e>
                      </m:d>
                    </m:oMath>
                  </m:oMathPara>
                </a14:m>
                <a:endParaRPr lang="en-CA" sz="48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↑</m:t>
                          </m:r>
                        </m:e>
                      </m:d>
                      <m:r>
                        <a:rPr lang="en-GB" sz="4800" i="1">
                          <a:latin typeface="Cambria Math" panose="02040503050406030204" pitchFamily="18" charset="0"/>
                        </a:rPr>
                        <m:t>⊗</m:t>
                      </m:r>
                      <m:d>
                        <m:dPr>
                          <m:begChr m:val="|"/>
                          <m:endChr m:val="⟩"/>
                          <m:ctrlPr>
                            <a:rPr lang="en-GB" sz="4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↓</m:t>
                          </m:r>
                        </m:e>
                      </m:d>
                      <m:r>
                        <a:rPr lang="en-GB" sz="4800" b="0" i="1" smtClean="0">
                          <a:latin typeface="Cambria Math" panose="02040503050406030204" pitchFamily="18" charset="0"/>
                        </a:rPr>
                        <m:t>⊗</m:t>
                      </m:r>
                      <m:d>
                        <m:dPr>
                          <m:begChr m:val="|"/>
                          <m:endChr m:val="⟩"/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↑</m:t>
                          </m:r>
                        </m:e>
                      </m:d>
                    </m:oMath>
                  </m:oMathPara>
                </a14:m>
                <a:endParaRPr lang="en-CA" sz="48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↑</m:t>
                          </m:r>
                        </m:e>
                      </m:d>
                      <m:r>
                        <a:rPr lang="en-GB" sz="4800" i="1">
                          <a:latin typeface="Cambria Math" panose="02040503050406030204" pitchFamily="18" charset="0"/>
                        </a:rPr>
                        <m:t>⊗</m:t>
                      </m:r>
                      <m:d>
                        <m:dPr>
                          <m:begChr m:val="|"/>
                          <m:endChr m:val="⟩"/>
                          <m:ctrlPr>
                            <a:rPr lang="en-GB" sz="4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↓</m:t>
                          </m:r>
                        </m:e>
                      </m:d>
                      <m:r>
                        <a:rPr lang="en-GB" sz="4800" b="0" i="1" smtClean="0">
                          <a:latin typeface="Cambria Math" panose="02040503050406030204" pitchFamily="18" charset="0"/>
                        </a:rPr>
                        <m:t>⊗</m:t>
                      </m:r>
                      <m:d>
                        <m:dPr>
                          <m:begChr m:val="|"/>
                          <m:endChr m:val="⟩"/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↓</m:t>
                          </m:r>
                        </m:e>
                      </m:d>
                    </m:oMath>
                  </m:oMathPara>
                </a14:m>
                <a:endParaRPr lang="en-CA" sz="48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↓</m:t>
                          </m:r>
                        </m:e>
                      </m:d>
                      <m:r>
                        <a:rPr lang="en-GB" sz="4800" i="1">
                          <a:latin typeface="Cambria Math" panose="02040503050406030204" pitchFamily="18" charset="0"/>
                        </a:rPr>
                        <m:t>⊗</m:t>
                      </m:r>
                      <m:d>
                        <m:dPr>
                          <m:begChr m:val="|"/>
                          <m:endChr m:val="⟩"/>
                          <m:ctrlPr>
                            <a:rPr lang="en-GB" sz="4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↑</m:t>
                          </m:r>
                        </m:e>
                      </m:d>
                      <m:r>
                        <a:rPr lang="en-GB" sz="4800" b="0" i="1" smtClean="0">
                          <a:latin typeface="Cambria Math" panose="02040503050406030204" pitchFamily="18" charset="0"/>
                        </a:rPr>
                        <m:t>⊗</m:t>
                      </m:r>
                      <m:d>
                        <m:dPr>
                          <m:begChr m:val="|"/>
                          <m:endChr m:val="⟩"/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↑</m:t>
                          </m:r>
                        </m:e>
                      </m:d>
                    </m:oMath>
                  </m:oMathPara>
                </a14:m>
                <a:endParaRPr lang="en-CA" sz="48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↓</m:t>
                          </m:r>
                        </m:e>
                      </m:d>
                      <m:r>
                        <a:rPr lang="en-GB" sz="4800" i="1">
                          <a:latin typeface="Cambria Math" panose="02040503050406030204" pitchFamily="18" charset="0"/>
                        </a:rPr>
                        <m:t>⊗</m:t>
                      </m:r>
                      <m:d>
                        <m:dPr>
                          <m:begChr m:val="|"/>
                          <m:endChr m:val="⟩"/>
                          <m:ctrlPr>
                            <a:rPr lang="en-GB" sz="4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↑</m:t>
                          </m:r>
                        </m:e>
                      </m:d>
                      <m:r>
                        <a:rPr lang="en-GB" sz="4800" b="0" i="1" smtClean="0">
                          <a:latin typeface="Cambria Math" panose="02040503050406030204" pitchFamily="18" charset="0"/>
                        </a:rPr>
                        <m:t>⊗</m:t>
                      </m:r>
                      <m:d>
                        <m:dPr>
                          <m:begChr m:val="|"/>
                          <m:endChr m:val="⟩"/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↓</m:t>
                          </m:r>
                        </m:e>
                      </m:d>
                    </m:oMath>
                  </m:oMathPara>
                </a14:m>
                <a:endParaRPr lang="en-CA" sz="48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↓</m:t>
                          </m:r>
                        </m:e>
                      </m:d>
                      <m:r>
                        <a:rPr lang="en-GB" sz="4800" i="1">
                          <a:latin typeface="Cambria Math" panose="02040503050406030204" pitchFamily="18" charset="0"/>
                        </a:rPr>
                        <m:t>⊗</m:t>
                      </m:r>
                      <m:d>
                        <m:dPr>
                          <m:begChr m:val="|"/>
                          <m:endChr m:val="⟩"/>
                          <m:ctrlPr>
                            <a:rPr lang="en-GB" sz="4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↓</m:t>
                          </m:r>
                        </m:e>
                      </m:d>
                      <m:r>
                        <a:rPr lang="en-GB" sz="4800" b="0" i="1" smtClean="0">
                          <a:latin typeface="Cambria Math" panose="02040503050406030204" pitchFamily="18" charset="0"/>
                        </a:rPr>
                        <m:t>⊗</m:t>
                      </m:r>
                      <m:d>
                        <m:dPr>
                          <m:begChr m:val="|"/>
                          <m:endChr m:val="⟩"/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↑</m:t>
                          </m:r>
                        </m:e>
                      </m:d>
                    </m:oMath>
                  </m:oMathPara>
                </a14:m>
                <a:endParaRPr lang="en-CA" sz="48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↓</m:t>
                          </m:r>
                        </m:e>
                      </m:d>
                      <m:r>
                        <a:rPr lang="en-GB" sz="4800" i="1">
                          <a:latin typeface="Cambria Math" panose="02040503050406030204" pitchFamily="18" charset="0"/>
                        </a:rPr>
                        <m:t>⊗</m:t>
                      </m:r>
                      <m:d>
                        <m:dPr>
                          <m:begChr m:val="|"/>
                          <m:endChr m:val="⟩"/>
                          <m:ctrlPr>
                            <a:rPr lang="en-GB" sz="4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↓</m:t>
                          </m:r>
                        </m:e>
                      </m:d>
                      <m:r>
                        <a:rPr lang="en-GB" sz="4800" b="0" i="1" smtClean="0">
                          <a:latin typeface="Cambria Math" panose="02040503050406030204" pitchFamily="18" charset="0"/>
                        </a:rPr>
                        <m:t>⊗</m:t>
                      </m:r>
                      <m:d>
                        <m:dPr>
                          <m:begChr m:val="|"/>
                          <m:endChr m:val="⟩"/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↓</m:t>
                          </m:r>
                        </m:e>
                      </m:d>
                    </m:oMath>
                  </m:oMathPara>
                </a14:m>
                <a:endParaRPr lang="en-CA" sz="4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6522FC8-00E2-0DDD-CF7B-3A6CD20D5E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8057" y="898140"/>
                <a:ext cx="4188774" cy="60016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AA76565C-DA0B-88C4-D287-A08839D24984}"/>
              </a:ext>
            </a:extLst>
          </p:cNvPr>
          <p:cNvGrpSpPr/>
          <p:nvPr/>
        </p:nvGrpSpPr>
        <p:grpSpPr>
          <a:xfrm>
            <a:off x="295186" y="-145468"/>
            <a:ext cx="2594685" cy="2266451"/>
            <a:chOff x="295186" y="-145468"/>
            <a:chExt cx="2594685" cy="2266451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CA7EC762-442C-EF60-0093-761C7163B426}"/>
                </a:ext>
              </a:extLst>
            </p:cNvPr>
            <p:cNvSpPr/>
            <p:nvPr/>
          </p:nvSpPr>
          <p:spPr>
            <a:xfrm>
              <a:off x="550780" y="553287"/>
              <a:ext cx="2148230" cy="1567696"/>
            </a:xfrm>
            <a:prstGeom prst="roundRect">
              <a:avLst/>
            </a:prstGeom>
            <a:solidFill>
              <a:srgbClr val="BDFFD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4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E0A56A36-95EB-9AD9-3CDE-1447B61478B1}"/>
                    </a:ext>
                  </a:extLst>
                </p:cNvPr>
                <p:cNvSpPr txBox="1"/>
                <p:nvPr/>
              </p:nvSpPr>
              <p:spPr>
                <a:xfrm>
                  <a:off x="550779" y="553287"/>
                  <a:ext cx="1228169" cy="1015663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254000"/>
                </a:effectLst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⟩"/>
                            <m:ctrlPr>
                              <a:rPr lang="en-GB" sz="6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6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↑</m:t>
                            </m:r>
                          </m:e>
                        </m:d>
                      </m:oMath>
                    </m:oMathPara>
                  </a14:m>
                  <a:endParaRPr lang="en-CA" sz="6000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E0A56A36-95EB-9AD9-3CDE-1447B61478B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0779" y="553287"/>
                  <a:ext cx="1228169" cy="1015663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effectLst>
                  <a:softEdge rad="254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40B827DF-CFA1-07BF-11B5-5306443DD7F5}"/>
                    </a:ext>
                  </a:extLst>
                </p:cNvPr>
                <p:cNvSpPr txBox="1"/>
                <p:nvPr/>
              </p:nvSpPr>
              <p:spPr>
                <a:xfrm>
                  <a:off x="1601966" y="1054887"/>
                  <a:ext cx="1114283" cy="1015663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254000"/>
                </a:effectLst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⟩"/>
                            <m:ctrlPr>
                              <a:rPr lang="en-GB" sz="6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6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↓</m:t>
                            </m:r>
                          </m:e>
                        </m:d>
                      </m:oMath>
                    </m:oMathPara>
                  </a14:m>
                  <a:endParaRPr lang="en-CA" sz="6000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40B827DF-CFA1-07BF-11B5-5306443DD7F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01966" y="1054887"/>
                  <a:ext cx="1114283" cy="1015663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effectLst>
                  <a:softEdge rad="254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C5F68E4-3666-2FB8-3F4C-913D174722CE}"/>
                </a:ext>
              </a:extLst>
            </p:cNvPr>
            <p:cNvSpPr txBox="1"/>
            <p:nvPr/>
          </p:nvSpPr>
          <p:spPr>
            <a:xfrm>
              <a:off x="295186" y="-145468"/>
              <a:ext cx="2594685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4400" dirty="0">
                  <a:solidFill>
                    <a:srgbClr val="00A44A"/>
                  </a:solidFill>
                </a:rPr>
                <a:t>Particle #1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656E5ACD-682E-612C-8AAB-F7E5671B2EA0}"/>
              </a:ext>
            </a:extLst>
          </p:cNvPr>
          <p:cNvGrpSpPr/>
          <p:nvPr/>
        </p:nvGrpSpPr>
        <p:grpSpPr>
          <a:xfrm>
            <a:off x="295185" y="2160404"/>
            <a:ext cx="2594685" cy="2266451"/>
            <a:chOff x="295185" y="2160404"/>
            <a:chExt cx="2594685" cy="2266451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711CF3BF-BDE8-8E19-A3B2-B58C2A7C90E3}"/>
                </a:ext>
              </a:extLst>
            </p:cNvPr>
            <p:cNvSpPr/>
            <p:nvPr/>
          </p:nvSpPr>
          <p:spPr>
            <a:xfrm>
              <a:off x="550779" y="2859159"/>
              <a:ext cx="2148230" cy="1567696"/>
            </a:xfrm>
            <a:prstGeom prst="roundRect">
              <a:avLst/>
            </a:prstGeom>
            <a:solidFill>
              <a:srgbClr val="E2D0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4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66A65BA3-B6E1-1C89-0A10-B552D58BFB98}"/>
                    </a:ext>
                  </a:extLst>
                </p:cNvPr>
                <p:cNvSpPr txBox="1"/>
                <p:nvPr/>
              </p:nvSpPr>
              <p:spPr>
                <a:xfrm>
                  <a:off x="550778" y="2859159"/>
                  <a:ext cx="1228169" cy="1015663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254000"/>
                </a:effectLst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⟩"/>
                            <m:ctrlPr>
                              <a:rPr lang="en-GB" sz="6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6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↑</m:t>
                            </m:r>
                          </m:e>
                        </m:d>
                      </m:oMath>
                    </m:oMathPara>
                  </a14:m>
                  <a:endParaRPr lang="en-CA" sz="600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66A65BA3-B6E1-1C89-0A10-B552D58BFB9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0778" y="2859159"/>
                  <a:ext cx="1228169" cy="1015663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effectLst>
                  <a:softEdge rad="254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0CCE0D83-CBFE-5584-4112-661A83588662}"/>
                    </a:ext>
                  </a:extLst>
                </p:cNvPr>
                <p:cNvSpPr txBox="1"/>
                <p:nvPr/>
              </p:nvSpPr>
              <p:spPr>
                <a:xfrm>
                  <a:off x="1601965" y="3360759"/>
                  <a:ext cx="1051003" cy="1015663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254000"/>
                </a:effectLst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⟩"/>
                            <m:ctrlPr>
                              <a:rPr lang="en-GB" sz="6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6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↓</m:t>
                            </m:r>
                          </m:e>
                        </m:d>
                      </m:oMath>
                    </m:oMathPara>
                  </a14:m>
                  <a:endParaRPr lang="en-CA" sz="6000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0CCE0D83-CBFE-5584-4112-661A8358866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01965" y="3360759"/>
                  <a:ext cx="1051003" cy="1015663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effectLst>
                  <a:softEdge rad="254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A794297-9060-D454-524C-3E6856A236AC}"/>
                </a:ext>
              </a:extLst>
            </p:cNvPr>
            <p:cNvSpPr txBox="1"/>
            <p:nvPr/>
          </p:nvSpPr>
          <p:spPr>
            <a:xfrm>
              <a:off x="295185" y="2160404"/>
              <a:ext cx="2594685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4400" dirty="0">
                  <a:solidFill>
                    <a:srgbClr val="7030A0"/>
                  </a:solidFill>
                </a:rPr>
                <a:t>Particle #2</a:t>
              </a: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6B324316-B6FB-F7F5-FD99-2DFFA067E688}"/>
              </a:ext>
            </a:extLst>
          </p:cNvPr>
          <p:cNvSpPr txBox="1"/>
          <p:nvPr/>
        </p:nvSpPr>
        <p:spPr>
          <a:xfrm>
            <a:off x="6431016" y="-27480"/>
            <a:ext cx="578581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6000" dirty="0"/>
              <a:t>Combined System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9022E73-4BAD-E213-0960-5863C180F7F6}"/>
              </a:ext>
            </a:extLst>
          </p:cNvPr>
          <p:cNvGrpSpPr/>
          <p:nvPr/>
        </p:nvGrpSpPr>
        <p:grpSpPr>
          <a:xfrm>
            <a:off x="303274" y="4534194"/>
            <a:ext cx="2594685" cy="2266451"/>
            <a:chOff x="303274" y="4534194"/>
            <a:chExt cx="2594685" cy="2266451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BD90B132-D58C-3E42-2949-739718F1CC4A}"/>
                </a:ext>
              </a:extLst>
            </p:cNvPr>
            <p:cNvSpPr/>
            <p:nvPr/>
          </p:nvSpPr>
          <p:spPr>
            <a:xfrm>
              <a:off x="558868" y="5232949"/>
              <a:ext cx="2148230" cy="1567696"/>
            </a:xfrm>
            <a:prstGeom prst="roundRect">
              <a:avLst/>
            </a:prstGeom>
            <a:solidFill>
              <a:srgbClr val="FFD4B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4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38E38ECE-743B-DEED-3299-C94F1F96E211}"/>
                    </a:ext>
                  </a:extLst>
                </p:cNvPr>
                <p:cNvSpPr txBox="1"/>
                <p:nvPr/>
              </p:nvSpPr>
              <p:spPr>
                <a:xfrm>
                  <a:off x="558867" y="5232949"/>
                  <a:ext cx="1228169" cy="1015663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254000"/>
                </a:effectLst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⟩"/>
                            <m:ctrlPr>
                              <a:rPr lang="en-GB" sz="6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6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↑</m:t>
                            </m:r>
                          </m:e>
                        </m:d>
                      </m:oMath>
                    </m:oMathPara>
                  </a14:m>
                  <a:endParaRPr lang="en-CA" sz="6000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38E38ECE-743B-DEED-3299-C94F1F96E21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8867" y="5232949"/>
                  <a:ext cx="1228169" cy="1015663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effectLst>
                  <a:softEdge rad="254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CC5C28E2-93B0-D2E2-5195-4AA2CBFF96EA}"/>
                    </a:ext>
                  </a:extLst>
                </p:cNvPr>
                <p:cNvSpPr txBox="1"/>
                <p:nvPr/>
              </p:nvSpPr>
              <p:spPr>
                <a:xfrm>
                  <a:off x="1610055" y="5734549"/>
                  <a:ext cx="1088956" cy="1015663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254000"/>
                </a:effectLst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⟩"/>
                            <m:ctrlPr>
                              <a:rPr lang="en-GB" sz="6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6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↓</m:t>
                            </m:r>
                          </m:e>
                        </m:d>
                      </m:oMath>
                    </m:oMathPara>
                  </a14:m>
                  <a:endParaRPr lang="en-CA" sz="6000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CC5C28E2-93B0-D2E2-5195-4AA2CBFF96E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10055" y="5734549"/>
                  <a:ext cx="1088956" cy="1015663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effectLst>
                  <a:softEdge rad="254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0AE5A70-2D7E-64DA-2131-E8A0452BA27E}"/>
                </a:ext>
              </a:extLst>
            </p:cNvPr>
            <p:cNvSpPr txBox="1"/>
            <p:nvPr/>
          </p:nvSpPr>
          <p:spPr>
            <a:xfrm>
              <a:off x="303274" y="4534194"/>
              <a:ext cx="2594685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4400" dirty="0">
                  <a:solidFill>
                    <a:srgbClr val="FF6600"/>
                  </a:solidFill>
                </a:rPr>
                <a:t>Particle #3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ED0BBECC-C2D9-53E2-53E2-CC6FF3C544F4}"/>
              </a:ext>
            </a:extLst>
          </p:cNvPr>
          <p:cNvGrpSpPr/>
          <p:nvPr/>
        </p:nvGrpSpPr>
        <p:grpSpPr>
          <a:xfrm>
            <a:off x="3577541" y="1841927"/>
            <a:ext cx="4337123" cy="2919433"/>
            <a:chOff x="3577541" y="1841927"/>
            <a:chExt cx="4337123" cy="2919433"/>
          </a:xfrm>
        </p:grpSpPr>
        <p:sp>
          <p:nvSpPr>
            <p:cNvPr id="20" name="Arrow: Right 19">
              <a:extLst>
                <a:ext uri="{FF2B5EF4-FFF2-40B4-BE49-F238E27FC236}">
                  <a16:creationId xmlns:a16="http://schemas.microsoft.com/office/drawing/2014/main" id="{7D652346-0ACD-364C-FD77-443D629D05A9}"/>
                </a:ext>
              </a:extLst>
            </p:cNvPr>
            <p:cNvSpPr/>
            <p:nvPr/>
          </p:nvSpPr>
          <p:spPr>
            <a:xfrm>
              <a:off x="4544557" y="2201194"/>
              <a:ext cx="3370107" cy="2485974"/>
            </a:xfrm>
            <a:prstGeom prst="rightArrow">
              <a:avLst>
                <a:gd name="adj1" fmla="val 69924"/>
                <a:gd name="adj2" fmla="val 50000"/>
              </a:avLst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B8D3A1C2-724F-1B1B-CA8A-B7F13147E92B}"/>
                    </a:ext>
                  </a:extLst>
                </p:cNvPr>
                <p:cNvSpPr txBox="1"/>
                <p:nvPr/>
              </p:nvSpPr>
              <p:spPr>
                <a:xfrm>
                  <a:off x="4947634" y="2426974"/>
                  <a:ext cx="2063385" cy="193899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2000" b="0" i="1" smtClean="0">
                            <a:latin typeface="Cambria Math" panose="02040503050406030204" pitchFamily="18" charset="0"/>
                          </a:rPr>
                          <m:t>⊗</m:t>
                        </m:r>
                      </m:oMath>
                    </m:oMathPara>
                  </a14:m>
                  <a:endParaRPr lang="en-CA" sz="12000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B8D3A1C2-724F-1B1B-CA8A-B7F13147E92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47634" y="2426974"/>
                  <a:ext cx="2063385" cy="193899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8D31D5E4-0879-BDD5-E2EB-0D2959516E6C}"/>
                </a:ext>
              </a:extLst>
            </p:cNvPr>
            <p:cNvSpPr/>
            <p:nvPr/>
          </p:nvSpPr>
          <p:spPr>
            <a:xfrm rot="2700000">
              <a:off x="3835172" y="2120751"/>
              <a:ext cx="1631246" cy="1073597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52942583-74D0-9CEF-4D18-F02D936E27C5}"/>
                </a:ext>
              </a:extLst>
            </p:cNvPr>
            <p:cNvSpPr/>
            <p:nvPr/>
          </p:nvSpPr>
          <p:spPr>
            <a:xfrm rot="18900000" flipH="1">
              <a:off x="3830962" y="3627095"/>
              <a:ext cx="1631246" cy="1134265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9B37BE3-E36D-BF2F-ECB9-B355839BA27F}"/>
                </a:ext>
              </a:extLst>
            </p:cNvPr>
            <p:cNvSpPr/>
            <p:nvPr/>
          </p:nvSpPr>
          <p:spPr>
            <a:xfrm flipH="1">
              <a:off x="3577541" y="2968626"/>
              <a:ext cx="1631246" cy="993774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247128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56"/>
    </mc:Choice>
    <mc:Fallback xmlns="">
      <p:transition spd="slow" advTm="79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7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99E4CC-D5BB-6E2A-307C-D2B3BF8B34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A2DB03B-34DB-7C64-22B8-C9AB99DD783F}"/>
                  </a:ext>
                </a:extLst>
              </p:cNvPr>
              <p:cNvSpPr txBox="1"/>
              <p:nvPr/>
            </p:nvSpPr>
            <p:spPr>
              <a:xfrm>
                <a:off x="0" y="2644170"/>
                <a:ext cx="12216831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CA" sz="7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72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  <m:r>
                            <a:rPr lang="en-GB" sz="7200" i="1">
                              <a:latin typeface="Cambria Math" panose="02040503050406030204" pitchFamily="18" charset="0"/>
                            </a:rPr>
                            <m:t>⊗</m:t>
                          </m:r>
                          <m:r>
                            <a:rPr lang="en-CA" sz="72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  <m:r>
                            <a:rPr lang="en-GB" sz="7200" i="1">
                              <a:latin typeface="Cambria Math" panose="02040503050406030204" pitchFamily="18" charset="0"/>
                            </a:rPr>
                            <m:t>⊗</m:t>
                          </m:r>
                          <m:r>
                            <a:rPr lang="en-CA" sz="72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</m:d>
                      <m:d>
                        <m:dPr>
                          <m:ctrlPr>
                            <a:rPr lang="en-CA" sz="7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⟩"/>
                              <m:ctrlPr>
                                <a:rPr lang="en-GB" sz="7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72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↑</m:t>
                              </m:r>
                            </m:e>
                          </m:d>
                          <m:r>
                            <a:rPr lang="en-GB" sz="7200" i="1">
                              <a:latin typeface="Cambria Math" panose="02040503050406030204" pitchFamily="18" charset="0"/>
                            </a:rPr>
                            <m:t>⊗</m:t>
                          </m:r>
                          <m:d>
                            <m:dPr>
                              <m:begChr m:val="|"/>
                              <m:endChr m:val="⟩"/>
                              <m:ctrlPr>
                                <a:rPr lang="en-GB" sz="7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72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↓</m:t>
                              </m:r>
                            </m:e>
                          </m:d>
                          <m:r>
                            <a:rPr lang="en-GB" sz="7200" i="1">
                              <a:latin typeface="Cambria Math" panose="02040503050406030204" pitchFamily="18" charset="0"/>
                            </a:rPr>
                            <m:t>⊗</m:t>
                          </m:r>
                          <m:d>
                            <m:dPr>
                              <m:begChr m:val="|"/>
                              <m:endChr m:val="⟩"/>
                              <m:ctrlPr>
                                <a:rPr lang="en-GB" sz="7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72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↑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CA" sz="72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A2DB03B-34DB-7C64-22B8-C9AB99DD78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644170"/>
                <a:ext cx="12216831" cy="120032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190B959-D383-7A5A-C018-44F7F32C332C}"/>
                  </a:ext>
                </a:extLst>
              </p:cNvPr>
              <p:cNvSpPr txBox="1"/>
              <p:nvPr/>
            </p:nvSpPr>
            <p:spPr>
              <a:xfrm>
                <a:off x="0" y="4644420"/>
                <a:ext cx="12216831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CA" sz="9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96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  <m:d>
                        <m:dPr>
                          <m:begChr m:val="|"/>
                          <m:endChr m:val="⟩"/>
                          <m:ctrlPr>
                            <a:rPr lang="en-GB" sz="9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9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↑</m:t>
                          </m:r>
                        </m:e>
                      </m:d>
                      <m:r>
                        <a:rPr lang="en-GB" sz="9600" i="1">
                          <a:latin typeface="Cambria Math" panose="02040503050406030204" pitchFamily="18" charset="0"/>
                        </a:rPr>
                        <m:t>⊗</m:t>
                      </m:r>
                      <m:r>
                        <a:rPr lang="en-CA" sz="96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  <m:d>
                        <m:dPr>
                          <m:begChr m:val="|"/>
                          <m:endChr m:val="⟩"/>
                          <m:ctrlPr>
                            <a:rPr lang="en-GB" sz="9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9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↓</m:t>
                          </m:r>
                        </m:e>
                      </m:d>
                      <m:r>
                        <a:rPr lang="en-GB" sz="9600" i="1">
                          <a:latin typeface="Cambria Math" panose="02040503050406030204" pitchFamily="18" charset="0"/>
                        </a:rPr>
                        <m:t>⊗</m:t>
                      </m:r>
                      <m:r>
                        <a:rPr lang="en-CA" sz="96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  <m:d>
                        <m:dPr>
                          <m:begChr m:val="|"/>
                          <m:endChr m:val="⟩"/>
                          <m:ctrlPr>
                            <a:rPr lang="en-GB" sz="9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9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↑</m:t>
                          </m:r>
                        </m:e>
                      </m:d>
                    </m:oMath>
                  </m:oMathPara>
                </a14:m>
                <a:endParaRPr lang="en-CA" sz="9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190B959-D383-7A5A-C018-44F7F32C33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644420"/>
                <a:ext cx="12216831" cy="156966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398F506-D7FA-55D6-93C5-3F3224C6F381}"/>
                  </a:ext>
                </a:extLst>
              </p:cNvPr>
              <p:cNvSpPr txBox="1"/>
              <p:nvPr/>
            </p:nvSpPr>
            <p:spPr>
              <a:xfrm>
                <a:off x="2451669" y="236866"/>
                <a:ext cx="7263832" cy="1938992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CA" sz="1200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CA" sz="1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CA" sz="1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𝑆𝑈</m:t>
                      </m:r>
                      <m:d>
                        <m:dPr>
                          <m:ctrlPr>
                            <a:rPr lang="en-CA" sz="1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1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</m:oMath>
                  </m:oMathPara>
                </a14:m>
                <a:endParaRPr lang="en-CA" sz="1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398F506-D7FA-55D6-93C5-3F3224C6F3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1669" y="236866"/>
                <a:ext cx="7263832" cy="193899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571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975E7969-899A-E8B5-A2E8-48C8498FF11E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163160" y="1905840"/>
              <a:ext cx="10184040" cy="44967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975E7969-899A-E8B5-A2E8-48C8498FF11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53800" y="1896480"/>
                <a:ext cx="10202760" cy="451548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422356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289"/>
    </mc:Choice>
    <mc:Fallback xmlns="">
      <p:transition spd="slow" advTm="162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C6B8AAB-5A56-CACB-D6D8-4B0E3E3FCCD7}"/>
                  </a:ext>
                </a:extLst>
              </p:cNvPr>
              <p:cNvSpPr txBox="1"/>
              <p:nvPr/>
            </p:nvSpPr>
            <p:spPr>
              <a:xfrm>
                <a:off x="0" y="720120"/>
                <a:ext cx="12216831" cy="22159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GB" sz="13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3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↑</m:t>
                          </m:r>
                        </m:e>
                      </m:d>
                      <m:r>
                        <a:rPr lang="en-GB" sz="13800" i="1">
                          <a:latin typeface="Cambria Math" panose="02040503050406030204" pitchFamily="18" charset="0"/>
                        </a:rPr>
                        <m:t>⊗</m:t>
                      </m:r>
                      <m:d>
                        <m:dPr>
                          <m:begChr m:val="|"/>
                          <m:endChr m:val="⟩"/>
                          <m:ctrlPr>
                            <a:rPr lang="en-GB" sz="13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3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↓</m:t>
                          </m:r>
                        </m:e>
                      </m:d>
                      <m:r>
                        <a:rPr lang="en-GB" sz="13800" i="1">
                          <a:latin typeface="Cambria Math" panose="02040503050406030204" pitchFamily="18" charset="0"/>
                        </a:rPr>
                        <m:t>⊗</m:t>
                      </m:r>
                      <m:d>
                        <m:dPr>
                          <m:begChr m:val="|"/>
                          <m:endChr m:val="⟩"/>
                          <m:ctrlPr>
                            <a:rPr lang="en-GB" sz="13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3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↑</m:t>
                          </m:r>
                        </m:e>
                      </m:d>
                    </m:oMath>
                  </m:oMathPara>
                </a14:m>
                <a:endParaRPr lang="en-CA" sz="13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C6B8AAB-5A56-CACB-D6D8-4B0E3E3FCC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720120"/>
                <a:ext cx="12216831" cy="221599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C0EC31D-0EB9-9885-E850-ED8DBB899C1A}"/>
                  </a:ext>
                </a:extLst>
              </p:cNvPr>
              <p:cNvSpPr txBox="1"/>
              <p:nvPr/>
            </p:nvSpPr>
            <p:spPr>
              <a:xfrm>
                <a:off x="1" y="3634770"/>
                <a:ext cx="10248900" cy="26468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CA" sz="16600" b="0" i="1" smtClean="0">
                          <a:latin typeface="Cambria Math" panose="02040503050406030204" pitchFamily="18" charset="0"/>
                        </a:rPr>
                        <m:t>≡</m:t>
                      </m:r>
                      <m:d>
                        <m:dPr>
                          <m:begChr m:val="|"/>
                          <m:endChr m:val="⟩"/>
                          <m:ctrlPr>
                            <a:rPr lang="en-GB" sz="16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6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↑</m:t>
                          </m:r>
                          <m:r>
                            <a:rPr lang="en-GB" sz="16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↓</m:t>
                          </m:r>
                          <m:r>
                            <a:rPr lang="en-GB" sz="16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↑</m:t>
                          </m:r>
                        </m:e>
                      </m:d>
                    </m:oMath>
                  </m:oMathPara>
                </a14:m>
                <a:endParaRPr lang="en-CA" sz="16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C0EC31D-0EB9-9885-E850-ED8DBB899C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3634770"/>
                <a:ext cx="10248900" cy="264687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E2186DC0-9ED6-1A2C-E1A1-A0C5FFAEFAB5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30040" y="488160"/>
              <a:ext cx="11548080" cy="55915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E2186DC0-9ED6-1A2C-E1A1-A0C5FFAEFAB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20680" y="478800"/>
                <a:ext cx="11566800" cy="561024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837369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300"/>
    </mc:Choice>
    <mc:Fallback xmlns="">
      <p:transition spd="slow" advTm="203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24063E-2B48-1044-7048-8AF7432F44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0FEFF6D-D9C6-204E-52E2-D92E00489A80}"/>
                  </a:ext>
                </a:extLst>
              </p:cNvPr>
              <p:cNvSpPr txBox="1"/>
              <p:nvPr/>
            </p:nvSpPr>
            <p:spPr>
              <a:xfrm>
                <a:off x="0" y="2644170"/>
                <a:ext cx="12216831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CA" sz="9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96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  <m:r>
                            <a:rPr lang="en-GB" sz="9600" i="1">
                              <a:latin typeface="Cambria Math" panose="02040503050406030204" pitchFamily="18" charset="0"/>
                            </a:rPr>
                            <m:t>⊗</m:t>
                          </m:r>
                          <m:r>
                            <a:rPr lang="en-CA" sz="96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</m:d>
                      <m:d>
                        <m:dPr>
                          <m:ctrlPr>
                            <a:rPr lang="en-CA" sz="9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⟩"/>
                              <m:ctrlPr>
                                <a:rPr lang="en-GB" sz="9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9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↑</m:t>
                              </m:r>
                            </m:e>
                          </m:d>
                          <m:r>
                            <a:rPr lang="en-GB" sz="9600" i="1">
                              <a:latin typeface="Cambria Math" panose="02040503050406030204" pitchFamily="18" charset="0"/>
                            </a:rPr>
                            <m:t>⊗</m:t>
                          </m:r>
                          <m:d>
                            <m:dPr>
                              <m:begChr m:val="|"/>
                              <m:endChr m:val="⟩"/>
                              <m:ctrlPr>
                                <a:rPr lang="en-GB" sz="9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9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↓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CA" sz="96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0FEFF6D-D9C6-204E-52E2-D92E00489A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644170"/>
                <a:ext cx="12216831" cy="156966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01DF344-5B50-7773-FD8B-1DF481393E2D}"/>
                  </a:ext>
                </a:extLst>
              </p:cNvPr>
              <p:cNvSpPr txBox="1"/>
              <p:nvPr/>
            </p:nvSpPr>
            <p:spPr>
              <a:xfrm>
                <a:off x="0" y="4644420"/>
                <a:ext cx="12216831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CA" sz="9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96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  <m:d>
                        <m:dPr>
                          <m:begChr m:val="|"/>
                          <m:endChr m:val="⟩"/>
                          <m:ctrlPr>
                            <a:rPr lang="en-GB" sz="9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9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↑</m:t>
                          </m:r>
                        </m:e>
                      </m:d>
                      <m:r>
                        <a:rPr lang="en-GB" sz="9600" i="1">
                          <a:latin typeface="Cambria Math" panose="02040503050406030204" pitchFamily="18" charset="0"/>
                        </a:rPr>
                        <m:t>⊗</m:t>
                      </m:r>
                      <m:r>
                        <a:rPr lang="en-CA" sz="96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  <m:d>
                        <m:dPr>
                          <m:begChr m:val="|"/>
                          <m:endChr m:val="⟩"/>
                          <m:ctrlPr>
                            <a:rPr lang="en-GB" sz="9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9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↓</m:t>
                          </m:r>
                        </m:e>
                      </m:d>
                    </m:oMath>
                  </m:oMathPara>
                </a14:m>
                <a:endParaRPr lang="en-CA" sz="9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01DF344-5B50-7773-FD8B-1DF481393E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644420"/>
                <a:ext cx="12216831" cy="156966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1BAD88B-72D4-9343-3CD3-81515F280190}"/>
                  </a:ext>
                </a:extLst>
              </p:cNvPr>
              <p:cNvSpPr txBox="1"/>
              <p:nvPr/>
            </p:nvSpPr>
            <p:spPr>
              <a:xfrm>
                <a:off x="470469" y="236866"/>
                <a:ext cx="7263832" cy="1938992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CA" sz="1200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CA" sz="1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CA" sz="1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𝑆𝑈</m:t>
                      </m:r>
                      <m:d>
                        <m:dPr>
                          <m:ctrlPr>
                            <a:rPr lang="en-CA" sz="1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1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</m:oMath>
                  </m:oMathPara>
                </a14:m>
                <a:endParaRPr lang="en-CA" sz="1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1BAD88B-72D4-9343-3CD3-81515F2801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469" y="236866"/>
                <a:ext cx="7263832" cy="193899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571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C471A630-282C-F53C-07F0-20D79B165E89}"/>
              </a:ext>
            </a:extLst>
          </p:cNvPr>
          <p:cNvGrpSpPr/>
          <p:nvPr/>
        </p:nvGrpSpPr>
        <p:grpSpPr>
          <a:xfrm>
            <a:off x="7524750" y="73490"/>
            <a:ext cx="4533900" cy="2336524"/>
            <a:chOff x="7524750" y="73490"/>
            <a:chExt cx="4533900" cy="2336524"/>
          </a:xfrm>
        </p:grpSpPr>
        <p:sp>
          <p:nvSpPr>
            <p:cNvPr id="9" name="Arrow: Left 8">
              <a:extLst>
                <a:ext uri="{FF2B5EF4-FFF2-40B4-BE49-F238E27FC236}">
                  <a16:creationId xmlns:a16="http://schemas.microsoft.com/office/drawing/2014/main" id="{DB3C6B58-534D-11B8-7F66-26D4EF49411A}"/>
                </a:ext>
              </a:extLst>
            </p:cNvPr>
            <p:cNvSpPr/>
            <p:nvPr/>
          </p:nvSpPr>
          <p:spPr>
            <a:xfrm>
              <a:off x="7524750" y="73490"/>
              <a:ext cx="4533900" cy="2336524"/>
            </a:xfrm>
            <a:prstGeom prst="leftArrow">
              <a:avLst>
                <a:gd name="adj1" fmla="val 81583"/>
                <a:gd name="adj2" fmla="val 50000"/>
              </a:avLst>
            </a:prstGeom>
            <a:solidFill>
              <a:srgbClr val="BDFFD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DF4F7C2-AF1C-ADED-A633-170EDB9BBB8B}"/>
                </a:ext>
              </a:extLst>
            </p:cNvPr>
            <p:cNvSpPr txBox="1"/>
            <p:nvPr/>
          </p:nvSpPr>
          <p:spPr>
            <a:xfrm>
              <a:off x="8502081" y="103516"/>
              <a:ext cx="3398388" cy="132343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8000" dirty="0"/>
                <a:t>Lie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FBB47C9-2BDD-CD42-CE4A-6DE1460EDBAB}"/>
                </a:ext>
              </a:extLst>
            </p:cNvPr>
            <p:cNvSpPr txBox="1"/>
            <p:nvPr/>
          </p:nvSpPr>
          <p:spPr>
            <a:xfrm>
              <a:off x="8488812" y="955935"/>
              <a:ext cx="3398388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8000" dirty="0"/>
                <a:t>Group</a:t>
              </a:r>
            </a:p>
          </p:txBody>
        </p:sp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AAAC228F-6F07-473D-B9D2-0B88DC3D7C38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383200" y="2231640"/>
              <a:ext cx="7367760" cy="406584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AAAC228F-6F07-473D-B9D2-0B88DC3D7C3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73840" y="2222280"/>
                <a:ext cx="7386480" cy="408456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84002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477"/>
    </mc:Choice>
    <mc:Fallback xmlns="">
      <p:transition spd="slow" advTm="164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A430B4-A7F4-9B63-DB1F-3DF88FBC69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0B1B7EC-C14A-9798-EBA9-F494F037718E}"/>
                  </a:ext>
                </a:extLst>
              </p:cNvPr>
              <p:cNvSpPr txBox="1"/>
              <p:nvPr/>
            </p:nvSpPr>
            <p:spPr>
              <a:xfrm>
                <a:off x="470469" y="236866"/>
                <a:ext cx="7282882" cy="1938992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1200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120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CA" sz="120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CA" sz="1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CA" sz="1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𝔰𝔲</m:t>
                      </m:r>
                      <m:d>
                        <m:dPr>
                          <m:ctrlPr>
                            <a:rPr lang="en-CA" sz="1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1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</m:oMath>
                  </m:oMathPara>
                </a14:m>
                <a:endParaRPr lang="en-CA" sz="1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0B1B7EC-C14A-9798-EBA9-F494F03771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469" y="236866"/>
                <a:ext cx="7282882" cy="193899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571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FCF1693B-36B4-8DCD-3662-330299EF151F}"/>
              </a:ext>
            </a:extLst>
          </p:cNvPr>
          <p:cNvGrpSpPr/>
          <p:nvPr/>
        </p:nvGrpSpPr>
        <p:grpSpPr>
          <a:xfrm>
            <a:off x="7524750" y="73490"/>
            <a:ext cx="4533900" cy="2336524"/>
            <a:chOff x="7524750" y="73490"/>
            <a:chExt cx="4533900" cy="2336524"/>
          </a:xfrm>
        </p:grpSpPr>
        <p:sp>
          <p:nvSpPr>
            <p:cNvPr id="9" name="Arrow: Left 8">
              <a:extLst>
                <a:ext uri="{FF2B5EF4-FFF2-40B4-BE49-F238E27FC236}">
                  <a16:creationId xmlns:a16="http://schemas.microsoft.com/office/drawing/2014/main" id="{5953A7A3-7936-9E84-E080-1EBEEC14B63B}"/>
                </a:ext>
              </a:extLst>
            </p:cNvPr>
            <p:cNvSpPr/>
            <p:nvPr/>
          </p:nvSpPr>
          <p:spPr>
            <a:xfrm>
              <a:off x="7524750" y="73490"/>
              <a:ext cx="4533900" cy="2336524"/>
            </a:xfrm>
            <a:prstGeom prst="leftArrow">
              <a:avLst>
                <a:gd name="adj1" fmla="val 81583"/>
                <a:gd name="adj2" fmla="val 50000"/>
              </a:avLst>
            </a:prstGeom>
            <a:solidFill>
              <a:srgbClr val="FFD4B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4115D1E-4630-E052-FA00-08F3F7E04AD6}"/>
                </a:ext>
              </a:extLst>
            </p:cNvPr>
            <p:cNvSpPr txBox="1"/>
            <p:nvPr/>
          </p:nvSpPr>
          <p:spPr>
            <a:xfrm>
              <a:off x="8502081" y="103516"/>
              <a:ext cx="3398388" cy="132343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8000" dirty="0"/>
                <a:t>Lie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0EF030F-96B3-9809-35AD-F8FA02DA2E0A}"/>
                </a:ext>
              </a:extLst>
            </p:cNvPr>
            <p:cNvSpPr txBox="1"/>
            <p:nvPr/>
          </p:nvSpPr>
          <p:spPr>
            <a:xfrm>
              <a:off x="8488812" y="955935"/>
              <a:ext cx="3398388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8000" dirty="0"/>
                <a:t>Algebra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8DDAE86-BD80-1CEF-B977-925EA284B9F0}"/>
                  </a:ext>
                </a:extLst>
              </p:cNvPr>
              <p:cNvSpPr txBox="1"/>
              <p:nvPr/>
            </p:nvSpPr>
            <p:spPr>
              <a:xfrm>
                <a:off x="1" y="2339234"/>
                <a:ext cx="12192000" cy="45243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960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96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CA" sz="96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CA" sz="9600">
                          <a:latin typeface="Cambria Math" panose="02040503050406030204" pitchFamily="18" charset="0"/>
                        </a:rPr>
                        <m:t>?</m:t>
                      </m:r>
                      <m:r>
                        <a:rPr lang="en-CA" sz="9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CA" sz="9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⟩"/>
                              <m:ctrlPr>
                                <a:rPr lang="en-GB" sz="9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9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↑</m:t>
                              </m:r>
                            </m:e>
                          </m:d>
                          <m:r>
                            <a:rPr lang="en-GB" sz="9600" i="1">
                              <a:latin typeface="Cambria Math" panose="02040503050406030204" pitchFamily="18" charset="0"/>
                            </a:rPr>
                            <m:t>⊗</m:t>
                          </m:r>
                          <m:d>
                            <m:dPr>
                              <m:begChr m:val="|"/>
                              <m:endChr m:val="⟩"/>
                              <m:ctrlPr>
                                <a:rPr lang="en-GB" sz="9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9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↓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CA" sz="96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9600" i="1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96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CA" sz="9600" b="0" i="1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  <m:r>
                        <a:rPr lang="en-CA" sz="9600">
                          <a:latin typeface="Cambria Math" panose="02040503050406030204" pitchFamily="18" charset="0"/>
                        </a:rPr>
                        <m:t>?</m:t>
                      </m:r>
                      <m:r>
                        <a:rPr lang="en-CA" sz="9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CA" sz="9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⟩"/>
                              <m:ctrlPr>
                                <a:rPr lang="en-GB" sz="9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9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↑</m:t>
                              </m:r>
                            </m:e>
                          </m:d>
                          <m:r>
                            <a:rPr lang="en-GB" sz="9600" i="1">
                              <a:latin typeface="Cambria Math" panose="02040503050406030204" pitchFamily="18" charset="0"/>
                            </a:rPr>
                            <m:t>⊗</m:t>
                          </m:r>
                          <m:d>
                            <m:dPr>
                              <m:begChr m:val="|"/>
                              <m:endChr m:val="⟩"/>
                              <m:ctrlPr>
                                <a:rPr lang="en-GB" sz="9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9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↓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CA" sz="96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96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96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CA" sz="9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b>
                      </m:sSub>
                      <m:r>
                        <a:rPr lang="en-CA" sz="9600">
                          <a:latin typeface="Cambria Math" panose="02040503050406030204" pitchFamily="18" charset="0"/>
                        </a:rPr>
                        <m:t>?</m:t>
                      </m:r>
                      <m:r>
                        <a:rPr lang="en-CA" sz="9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CA" sz="9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⟩"/>
                              <m:ctrlPr>
                                <a:rPr lang="en-GB" sz="9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9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↑</m:t>
                              </m:r>
                            </m:e>
                          </m:d>
                          <m:r>
                            <a:rPr lang="en-GB" sz="9600" i="1">
                              <a:latin typeface="Cambria Math" panose="02040503050406030204" pitchFamily="18" charset="0"/>
                            </a:rPr>
                            <m:t>⊗</m:t>
                          </m:r>
                          <m:d>
                            <m:dPr>
                              <m:begChr m:val="|"/>
                              <m:endChr m:val="⟩"/>
                              <m:ctrlPr>
                                <a:rPr lang="en-GB" sz="9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9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↓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CA" sz="96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8DDAE86-BD80-1CEF-B977-925EA284B9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2339234"/>
                <a:ext cx="12192000" cy="45243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384720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8024">
        <p:fade/>
      </p:transition>
    </mc:Choice>
    <mc:Fallback xmlns="">
      <p:transition spd="med" advTm="802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78814E23-BE80-80B3-9728-F03896327CE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68009874"/>
                  </p:ext>
                </p:extLst>
              </p:nvPr>
            </p:nvGraphicFramePr>
            <p:xfrm>
              <a:off x="114300" y="83452"/>
              <a:ext cx="11848646" cy="6641197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471321">
                      <a:extLst>
                        <a:ext uri="{9D8B030D-6E8A-4147-A177-3AD203B41FA5}">
                          <a16:colId xmlns:a16="http://schemas.microsoft.com/office/drawing/2014/main" val="370559428"/>
                        </a:ext>
                      </a:extLst>
                    </a:gridCol>
                    <a:gridCol w="4662335">
                      <a:extLst>
                        <a:ext uri="{9D8B030D-6E8A-4147-A177-3AD203B41FA5}">
                          <a16:colId xmlns:a16="http://schemas.microsoft.com/office/drawing/2014/main" val="2944766634"/>
                        </a:ext>
                      </a:extLst>
                    </a:gridCol>
                    <a:gridCol w="5714990">
                      <a:extLst>
                        <a:ext uri="{9D8B030D-6E8A-4147-A177-3AD203B41FA5}">
                          <a16:colId xmlns:a16="http://schemas.microsoft.com/office/drawing/2014/main" val="42203697"/>
                        </a:ext>
                      </a:extLst>
                    </a:gridCol>
                  </a:tblGrid>
                  <a:tr h="82319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4000" dirty="0"/>
                            <a:t>Spin</a:t>
                          </a:r>
                          <a:endParaRPr lang="en-CA" sz="4000" dirty="0"/>
                        </a:p>
                      </a:txBody>
                      <a:tcPr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3600" dirty="0"/>
                            <a:t>Transformed Object</a:t>
                          </a:r>
                          <a:endParaRPr lang="en-CA" sz="3600" dirty="0"/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GB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𝑆𝑈</m:t>
                              </m:r>
                              <m:r>
                                <a:rPr lang="en-GB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(2)</m:t>
                              </m:r>
                            </m:oMath>
                          </a14:m>
                          <a:r>
                            <a:rPr lang="en-GB" sz="3600" b="0" dirty="0">
                              <a:solidFill>
                                <a:srgbClr val="0070C0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GB" sz="36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𝑥𝑦</m:t>
                              </m:r>
                            </m:oMath>
                          </a14:m>
                          <a:r>
                            <a:rPr lang="en-CA" sz="3600" dirty="0"/>
                            <a:t>-rotation</a:t>
                          </a:r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82311362"/>
                      </a:ext>
                    </a:extLst>
                  </a:tr>
                  <a:tr h="86534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320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CA" sz="3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3200" dirty="0"/>
                            <a:t>Scalars</a:t>
                          </a:r>
                          <a:endParaRPr lang="en-CA" sz="3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GB" sz="4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4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  <m:r>
                                  <a:rPr lang="en-GB" sz="4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GB" sz="4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40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CA" sz="4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83270188"/>
                      </a:ext>
                    </a:extLst>
                  </a:tr>
                  <a:tr h="139002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lang="en-GB" sz="32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sz="3200" b="0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GB" sz="3200" b="0" i="1" dirty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CA" sz="3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3200" dirty="0"/>
                            <a:t>Spinors</a:t>
                          </a:r>
                          <a:endParaRPr lang="en-CA" sz="3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GB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sSup>
                                          <m:sSupPr>
                                            <m:ctrlPr>
                                              <a:rPr lang="en-GB" sz="28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GB" sz="28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𝑒</m:t>
                                            </m:r>
                                          </m:e>
                                          <m:sup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GB" sz="2800" b="0" i="1" smtClean="0"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GB" sz="28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  <m:f>
                                              <m:fPr>
                                                <m:ctrlPr>
                                                  <a:rPr lang="en-GB" sz="28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Pr>
                                              <m:num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n-GB" sz="2800" b="0" i="1" smtClean="0">
                                                    <a:solidFill>
                                                      <a:srgbClr val="FF66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𝜃</m:t>
                                                </m:r>
                                              </m:num>
                                              <m:den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n-GB" sz="28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den>
                                            </m:f>
                                          </m:sup>
                                        </m:sSup>
                                      </m:e>
                                      <m:e>
                                        <m:r>
                                          <a:rPr lang="en-GB" sz="28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GB" sz="28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sSup>
                                          <m:sSupPr>
                                            <m:ctrlPr>
                                              <a:rPr lang="en-GB" sz="28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GB" sz="28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𝑒</m:t>
                                            </m:r>
                                          </m:e>
                                          <m:sup>
                                            <m:r>
                                              <a:rPr lang="en-GB" sz="2800" b="0" i="1" smtClean="0"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r>
                                              <a:rPr lang="en-GB" sz="28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  <m:f>
                                              <m:fPr>
                                                <m:ctrlPr>
                                                  <a:rPr lang="en-GB" sz="28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Pr>
                                              <m:num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n-GB" sz="2800" b="0" i="1" smtClean="0">
                                                    <a:solidFill>
                                                      <a:srgbClr val="FF66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𝜃</m:t>
                                                </m:r>
                                              </m:num>
                                              <m:den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n-GB" sz="28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den>
                                            </m:f>
                                          </m:sup>
                                        </m:sSup>
                                      </m:e>
                                    </m:mr>
                                  </m:m>
                                </m:e>
                              </m:d>
                            </m:oMath>
                          </a14:m>
                          <a:r>
                            <a:rPr lang="en-GB" sz="2400" b="0" i="0" dirty="0">
                              <a:latin typeface="+mj-lt"/>
                            </a:rPr>
                            <a:t>  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GB" sz="3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en-GB" sz="3600" b="0" i="1" smtClean="0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r>
                                        <a:rPr lang="en-GB" sz="3600" b="0" i="1" smtClean="0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e>
                                      <m:r>
                                        <a:rPr lang="en-GB" sz="3600" b="0" i="1" smtClean="0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</m:eqArr>
                                </m:e>
                              </m:d>
                            </m:oMath>
                          </a14:m>
                          <a:endParaRPr lang="en-CA" sz="28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963776324"/>
                      </a:ext>
                    </a:extLst>
                  </a:tr>
                  <a:tr h="144879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32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CA" sz="3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3200" dirty="0"/>
                            <a:t>Vectors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3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GB" sz="2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func>
                                            <m:funcPr>
                                              <m:ctrlPr>
                                                <a:rPr lang="en-GB" sz="28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GB" sz="2800" b="0" i="0" smtClean="0">
                                                  <a:latin typeface="Cambria Math" panose="02040503050406030204" pitchFamily="18" charset="0"/>
                                                </a:rPr>
                                                <m:t>cos</m:t>
                                              </m:r>
                                            </m:fName>
                                            <m:e>
                                              <m:r>
                                                <a:rPr lang="en-GB" sz="2800" b="0" i="1" smtClean="0">
                                                  <a:solidFill>
                                                    <a:srgbClr val="FF66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𝜃</m:t>
                                              </m:r>
                                            </m:e>
                                          </m:func>
                                        </m:e>
                                        <m:e>
                                          <m:r>
                                            <a:rPr lang="en-GB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func>
                                            <m:funcPr>
                                              <m:ctrlPr>
                                                <a:rPr lang="en-GB" sz="28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GB" sz="2800" b="0" i="0" smtClean="0">
                                                  <a:latin typeface="Cambria Math" panose="02040503050406030204" pitchFamily="18" charset="0"/>
                                                </a:rPr>
                                                <m:t>sin</m:t>
                                              </m:r>
                                            </m:fName>
                                            <m:e>
                                              <m:r>
                                                <a:rPr lang="en-GB" sz="2800" b="0" i="1" smtClean="0">
                                                  <a:solidFill>
                                                    <a:srgbClr val="FF66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𝜃</m:t>
                                              </m:r>
                                            </m:e>
                                          </m:func>
                                        </m:e>
                                        <m:e>
                                          <m:r>
                                            <a:rPr lang="en-GB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func>
                                            <m:funcPr>
                                              <m:ctrlPr>
                                                <a:rPr lang="en-GB" sz="28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GB" sz="2800" b="0" i="0" smtClean="0">
                                                  <a:latin typeface="Cambria Math" panose="02040503050406030204" pitchFamily="18" charset="0"/>
                                                </a:rPr>
                                                <m:t>sin</m:t>
                                              </m:r>
                                            </m:fName>
                                            <m:e>
                                              <m:r>
                                                <a:rPr lang="en-GB" sz="2800" b="0" i="1" smtClean="0">
                                                  <a:solidFill>
                                                    <a:srgbClr val="FF66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𝜃</m:t>
                                              </m:r>
                                            </m:e>
                                          </m:func>
                                        </m:e>
                                        <m:e>
                                          <m:func>
                                            <m:funcPr>
                                              <m:ctrlPr>
                                                <a:rPr lang="en-GB" sz="28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GB" sz="2800" b="0" i="0" smtClean="0">
                                                  <a:latin typeface="Cambria Math" panose="02040503050406030204" pitchFamily="18" charset="0"/>
                                                </a:rPr>
                                                <m:t>cos</m:t>
                                              </m:r>
                                            </m:fName>
                                            <m:e>
                                              <m:r>
                                                <a:rPr lang="en-GB" sz="2800" b="0" i="1" smtClean="0">
                                                  <a:solidFill>
                                                    <a:srgbClr val="FF66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𝜃</m:t>
                                              </m:r>
                                            </m:e>
                                          </m:func>
                                        </m:e>
                                        <m:e>
                                          <m:r>
                                            <a:rPr lang="en-GB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GB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eqArr>
                                      <m:eqArrPr>
                                        <m:ctrlPr>
                                          <a:rPr lang="en-GB" sz="2800" b="0" i="1" smtClean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GB" sz="2800" b="0" i="1" smtClean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e>
                                        <m:r>
                                          <a:rPr lang="en-GB" sz="2800" b="0" i="1" smtClean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e>
                                        <m:r>
                                          <a:rPr lang="en-GB" sz="2800" b="0" i="1" smtClean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</m:eqArr>
                                  </m:e>
                                </m:d>
                              </m:oMath>
                            </m:oMathPara>
                          </a14:m>
                          <a:endParaRPr lang="en-CA" sz="28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045112451"/>
                      </a:ext>
                    </a:extLst>
                  </a:tr>
                  <a:tr h="74128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lang="en-GB" sz="32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sz="3200" b="0" i="1" dirty="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num>
                                  <m:den>
                                    <m:r>
                                      <a:rPr lang="en-GB" sz="3200" b="0" i="1" dirty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CA" sz="3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400" b="0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en-CA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en-CA" sz="28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39417146"/>
                      </a:ext>
                    </a:extLst>
                  </a:tr>
                  <a:tr h="68628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32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CA" sz="3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400" b="0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en-CA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en-CA" sz="28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850581420"/>
                      </a:ext>
                    </a:extLst>
                  </a:tr>
                  <a:tr h="68628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3200" b="0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en-CA" sz="3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400" b="0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en-CA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en-CA" sz="28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51167519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78814E23-BE80-80B3-9728-F03896327CE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68009874"/>
                  </p:ext>
                </p:extLst>
              </p:nvPr>
            </p:nvGraphicFramePr>
            <p:xfrm>
              <a:off x="114300" y="83452"/>
              <a:ext cx="11848646" cy="6641197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471321">
                      <a:extLst>
                        <a:ext uri="{9D8B030D-6E8A-4147-A177-3AD203B41FA5}">
                          <a16:colId xmlns:a16="http://schemas.microsoft.com/office/drawing/2014/main" val="370559428"/>
                        </a:ext>
                      </a:extLst>
                    </a:gridCol>
                    <a:gridCol w="4662335">
                      <a:extLst>
                        <a:ext uri="{9D8B030D-6E8A-4147-A177-3AD203B41FA5}">
                          <a16:colId xmlns:a16="http://schemas.microsoft.com/office/drawing/2014/main" val="2944766634"/>
                        </a:ext>
                      </a:extLst>
                    </a:gridCol>
                    <a:gridCol w="5714990">
                      <a:extLst>
                        <a:ext uri="{9D8B030D-6E8A-4147-A177-3AD203B41FA5}">
                          <a16:colId xmlns:a16="http://schemas.microsoft.com/office/drawing/2014/main" val="42203697"/>
                        </a:ext>
                      </a:extLst>
                    </a:gridCol>
                  </a:tblGrid>
                  <a:tr h="82319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4000" dirty="0"/>
                            <a:t>Spin</a:t>
                          </a:r>
                          <a:endParaRPr lang="en-CA" sz="4000" dirty="0"/>
                        </a:p>
                      </a:txBody>
                      <a:tcPr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3600" dirty="0"/>
                            <a:t>Transformed Object</a:t>
                          </a:r>
                          <a:endParaRPr lang="en-CA" sz="3600" dirty="0"/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7463" t="-5185" r="-213" b="-70963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82311362"/>
                      </a:ext>
                    </a:extLst>
                  </a:tr>
                  <a:tr h="86534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13" t="-100000" r="-704545" b="-5746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3200" dirty="0"/>
                            <a:t>Scalars</a:t>
                          </a:r>
                          <a:endParaRPr lang="en-CA" sz="3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7463" t="-100000" r="-213" b="-57464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3270188"/>
                      </a:ext>
                    </a:extLst>
                  </a:tr>
                  <a:tr h="139002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13" t="-124017" r="-704545" b="-2563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3200" dirty="0"/>
                            <a:t>Spinors</a:t>
                          </a:r>
                          <a:endParaRPr lang="en-CA" sz="3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7463" t="-124017" r="-213" b="-25633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63776324"/>
                      </a:ext>
                    </a:extLst>
                  </a:tr>
                  <a:tr h="144879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13" t="-215546" r="-704545" b="-146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3200" dirty="0"/>
                            <a:t>Vectors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7463" t="-215546" r="-213" b="-14663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45112451"/>
                      </a:ext>
                    </a:extLst>
                  </a:tr>
                  <a:tr h="74128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13" t="-615574" r="-704545" b="-18606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1765" t="-615574" r="-122876" b="-18606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7463" t="-615574" r="-213" b="-18606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9417146"/>
                      </a:ext>
                    </a:extLst>
                  </a:tr>
                  <a:tr h="68628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13" t="-779464" r="-704545" b="-1026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1765" t="-779464" r="-122876" b="-1026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7463" t="-779464" r="-213" b="-1026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50581420"/>
                      </a:ext>
                    </a:extLst>
                  </a:tr>
                  <a:tr h="68628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13" t="-871681" r="-704545" b="-17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1765" t="-871681" r="-122876" b="-17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7463" t="-871681" r="-213" b="-177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11675199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A3C4A709-828A-605D-4A50-802D8FD789E2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79440" y="724320"/>
              <a:ext cx="1003320" cy="52891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A3C4A709-828A-605D-4A50-802D8FD789E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70080" y="714960"/>
                <a:ext cx="1022040" cy="530784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70024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3208">
        <p:fade/>
      </p:transition>
    </mc:Choice>
    <mc:Fallback xmlns="">
      <p:transition spd="med" advTm="2320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DED536-14FC-BC43-B202-5F6752F73B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Arc 21">
            <a:extLst>
              <a:ext uri="{FF2B5EF4-FFF2-40B4-BE49-F238E27FC236}">
                <a16:creationId xmlns:a16="http://schemas.microsoft.com/office/drawing/2014/main" id="{B616194A-AF19-6E47-E919-AA72E7DAFC71}"/>
              </a:ext>
            </a:extLst>
          </p:cNvPr>
          <p:cNvSpPr/>
          <p:nvPr/>
        </p:nvSpPr>
        <p:spPr>
          <a:xfrm>
            <a:off x="4462407" y="2205784"/>
            <a:ext cx="3880780" cy="6177050"/>
          </a:xfrm>
          <a:prstGeom prst="arc">
            <a:avLst>
              <a:gd name="adj1" fmla="val 12420012"/>
              <a:gd name="adj2" fmla="val 16212177"/>
            </a:avLst>
          </a:prstGeom>
          <a:ln w="152400">
            <a:solidFill>
              <a:srgbClr val="FF66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E49E21B9-2D8C-6238-E0E3-CB4D38C80E23}"/>
                  </a:ext>
                </a:extLst>
              </p:cNvPr>
              <p:cNvSpPr txBox="1"/>
              <p:nvPr/>
            </p:nvSpPr>
            <p:spPr>
              <a:xfrm>
                <a:off x="8255" y="6019"/>
                <a:ext cx="2975576" cy="20621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4800" b="1" u="sng" dirty="0"/>
                  <a:t>Lie Algebra</a:t>
                </a:r>
                <a:r>
                  <a:rPr lang="en-GB" sz="4800" b="1" dirty="0"/>
                  <a:t> </a:t>
                </a:r>
                <a14:m>
                  <m:oMath xmlns:m="http://schemas.openxmlformats.org/officeDocument/2006/math">
                    <m:r>
                      <a:rPr lang="en-GB" sz="8000" b="1" i="1" smtClean="0">
                        <a:latin typeface="Cambria Math" panose="02040503050406030204" pitchFamily="18" charset="0"/>
                      </a:rPr>
                      <m:t>𝖘</m:t>
                    </m:r>
                    <m:r>
                      <a:rPr lang="en-CA" sz="8000" b="1" i="1" smtClean="0">
                        <a:latin typeface="Cambria Math" panose="02040503050406030204" pitchFamily="18" charset="0"/>
                      </a:rPr>
                      <m:t>𝔲</m:t>
                    </m:r>
                    <m:d>
                      <m:dPr>
                        <m:ctrlPr>
                          <a:rPr lang="en-CA" sz="8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80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</m:d>
                  </m:oMath>
                </a14:m>
                <a:endParaRPr lang="en-CA" sz="6000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E49E21B9-2D8C-6238-E0E3-CB4D38C80E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5" y="6019"/>
                <a:ext cx="2975576" cy="2062103"/>
              </a:xfrm>
              <a:prstGeom prst="rect">
                <a:avLst/>
              </a:prstGeom>
              <a:blipFill>
                <a:blip r:embed="rId4"/>
                <a:stretch>
                  <a:fillRect l="-9221" t="-6509" r="-942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99D920C2-0CAB-A190-7420-1878BEE8B869}"/>
                  </a:ext>
                </a:extLst>
              </p:cNvPr>
              <p:cNvSpPr txBox="1"/>
              <p:nvPr/>
            </p:nvSpPr>
            <p:spPr>
              <a:xfrm>
                <a:off x="9671110" y="3230419"/>
                <a:ext cx="2643577" cy="1874616"/>
              </a:xfrm>
              <a:prstGeom prst="rect">
                <a:avLst/>
              </a:prstGeom>
              <a:noFill/>
              <a:effectLst>
                <a:softEdge rad="127000"/>
              </a:effectLst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5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54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CA" sz="5400" i="1">
                              <a:latin typeface="Cambria Math" panose="02040503050406030204" pitchFamily="18" charset="0"/>
                            </a:rPr>
                            <m:t>𝑥𝑦</m:t>
                          </m:r>
                        </m:sub>
                      </m:sSub>
                      <m:d>
                        <m:dPr>
                          <m:ctrlPr>
                            <a:rPr lang="en-CA" sz="5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x-IV_mathan" sz="540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en-CA" sz="5400" i="1" dirty="0">
                  <a:solidFill>
                    <a:srgbClr val="FF6600"/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GB" sz="5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CA" sz="5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5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sSub>
                          <m:sSubPr>
                            <m:ctrlPr>
                              <a:rPr lang="en-GB" sz="5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5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5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𝑥𝑦</m:t>
                            </m:r>
                          </m:sub>
                        </m:sSub>
                        <m:r>
                          <a:rPr lang="x-IV_mathan" sz="540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sup>
                    </m:sSup>
                  </m:oMath>
                </a14:m>
                <a:r>
                  <a:rPr lang="en-GB" sz="5400" b="0" i="1" dirty="0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99D920C2-0CAB-A190-7420-1878BEE8B8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71110" y="3230419"/>
                <a:ext cx="2643577" cy="187461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TextBox 75">
            <a:extLst>
              <a:ext uri="{FF2B5EF4-FFF2-40B4-BE49-F238E27FC236}">
                <a16:creationId xmlns:a16="http://schemas.microsoft.com/office/drawing/2014/main" id="{CE04F0F9-1C66-8295-7D37-13955F67B8D8}"/>
              </a:ext>
            </a:extLst>
          </p:cNvPr>
          <p:cNvSpPr txBox="1"/>
          <p:nvPr/>
        </p:nvSpPr>
        <p:spPr>
          <a:xfrm>
            <a:off x="56212" y="1972902"/>
            <a:ext cx="265686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(tangent plane at identity)</a:t>
            </a:r>
            <a:endParaRPr lang="en-CA" sz="3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B2EE641-52C0-1CF1-06F2-D691C3904B81}"/>
              </a:ext>
            </a:extLst>
          </p:cNvPr>
          <p:cNvGrpSpPr/>
          <p:nvPr/>
        </p:nvGrpSpPr>
        <p:grpSpPr>
          <a:xfrm>
            <a:off x="3262787" y="2177222"/>
            <a:ext cx="6232775" cy="6193392"/>
            <a:chOff x="7207771" y="3548476"/>
            <a:chExt cx="4366183" cy="4338595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834BEEC1-A8E3-7685-CF35-4BDEDA51A68C}"/>
                </a:ext>
              </a:extLst>
            </p:cNvPr>
            <p:cNvSpPr/>
            <p:nvPr/>
          </p:nvSpPr>
          <p:spPr>
            <a:xfrm>
              <a:off x="7207771" y="3548476"/>
              <a:ext cx="4366183" cy="3145807"/>
            </a:xfrm>
            <a:custGeom>
              <a:avLst/>
              <a:gdLst>
                <a:gd name="connsiteX0" fmla="*/ 12753 w 4388958"/>
                <a:gd name="connsiteY0" fmla="*/ 2250703 h 3121452"/>
                <a:gd name="connsiteX1" fmla="*/ 231828 w 4388958"/>
                <a:gd name="connsiteY1" fmla="*/ 1222003 h 3121452"/>
                <a:gd name="connsiteX2" fmla="*/ 1165278 w 4388958"/>
                <a:gd name="connsiteY2" fmla="*/ 250453 h 3121452"/>
                <a:gd name="connsiteX3" fmla="*/ 2174928 w 4388958"/>
                <a:gd name="connsiteY3" fmla="*/ 2803 h 3121452"/>
                <a:gd name="connsiteX4" fmla="*/ 3422703 w 4388958"/>
                <a:gd name="connsiteY4" fmla="*/ 355228 h 3121452"/>
                <a:gd name="connsiteX5" fmla="*/ 4222803 w 4388958"/>
                <a:gd name="connsiteY5" fmla="*/ 1355353 h 3121452"/>
                <a:gd name="connsiteX6" fmla="*/ 4356153 w 4388958"/>
                <a:gd name="connsiteY6" fmla="*/ 2260228 h 3121452"/>
                <a:gd name="connsiteX7" fmla="*/ 3784653 w 4388958"/>
                <a:gd name="connsiteY7" fmla="*/ 2841253 h 3121452"/>
                <a:gd name="connsiteX8" fmla="*/ 2803578 w 4388958"/>
                <a:gd name="connsiteY8" fmla="*/ 3079378 h 3121452"/>
                <a:gd name="connsiteX9" fmla="*/ 2203503 w 4388958"/>
                <a:gd name="connsiteY9" fmla="*/ 3117478 h 3121452"/>
                <a:gd name="connsiteX10" fmla="*/ 1231953 w 4388958"/>
                <a:gd name="connsiteY10" fmla="*/ 3031753 h 3121452"/>
                <a:gd name="connsiteX11" fmla="*/ 498528 w 4388958"/>
                <a:gd name="connsiteY11" fmla="*/ 2784103 h 3121452"/>
                <a:gd name="connsiteX12" fmla="*/ 12753 w 4388958"/>
                <a:gd name="connsiteY12" fmla="*/ 2250703 h 3121452"/>
                <a:gd name="connsiteX0" fmla="*/ 12753 w 4388958"/>
                <a:gd name="connsiteY0" fmla="*/ 2249882 h 3120631"/>
                <a:gd name="connsiteX1" fmla="*/ 231828 w 4388958"/>
                <a:gd name="connsiteY1" fmla="*/ 1221182 h 3120631"/>
                <a:gd name="connsiteX2" fmla="*/ 1165278 w 4388958"/>
                <a:gd name="connsiteY2" fmla="*/ 249632 h 3120631"/>
                <a:gd name="connsiteX3" fmla="*/ 2174928 w 4388958"/>
                <a:gd name="connsiteY3" fmla="*/ 1982 h 3120631"/>
                <a:gd name="connsiteX4" fmla="*/ 3422703 w 4388958"/>
                <a:gd name="connsiteY4" fmla="*/ 354407 h 3120631"/>
                <a:gd name="connsiteX5" fmla="*/ 4222803 w 4388958"/>
                <a:gd name="connsiteY5" fmla="*/ 1354532 h 3120631"/>
                <a:gd name="connsiteX6" fmla="*/ 4356153 w 4388958"/>
                <a:gd name="connsiteY6" fmla="*/ 2259407 h 3120631"/>
                <a:gd name="connsiteX7" fmla="*/ 3784653 w 4388958"/>
                <a:gd name="connsiteY7" fmla="*/ 2840432 h 3120631"/>
                <a:gd name="connsiteX8" fmla="*/ 2803578 w 4388958"/>
                <a:gd name="connsiteY8" fmla="*/ 3078557 h 3120631"/>
                <a:gd name="connsiteX9" fmla="*/ 2203503 w 4388958"/>
                <a:gd name="connsiteY9" fmla="*/ 3116657 h 3120631"/>
                <a:gd name="connsiteX10" fmla="*/ 1231953 w 4388958"/>
                <a:gd name="connsiteY10" fmla="*/ 3030932 h 3120631"/>
                <a:gd name="connsiteX11" fmla="*/ 498528 w 4388958"/>
                <a:gd name="connsiteY11" fmla="*/ 2783282 h 3120631"/>
                <a:gd name="connsiteX12" fmla="*/ 12753 w 4388958"/>
                <a:gd name="connsiteY12" fmla="*/ 2249882 h 3120631"/>
                <a:gd name="connsiteX0" fmla="*/ 10544 w 4386749"/>
                <a:gd name="connsiteY0" fmla="*/ 2249882 h 3120631"/>
                <a:gd name="connsiteX1" fmla="*/ 229619 w 4386749"/>
                <a:gd name="connsiteY1" fmla="*/ 1221182 h 3120631"/>
                <a:gd name="connsiteX2" fmla="*/ 1163069 w 4386749"/>
                <a:gd name="connsiteY2" fmla="*/ 249632 h 3120631"/>
                <a:gd name="connsiteX3" fmla="*/ 2172719 w 4386749"/>
                <a:gd name="connsiteY3" fmla="*/ 1982 h 3120631"/>
                <a:gd name="connsiteX4" fmla="*/ 3420494 w 4386749"/>
                <a:gd name="connsiteY4" fmla="*/ 354407 h 3120631"/>
                <a:gd name="connsiteX5" fmla="*/ 4220594 w 4386749"/>
                <a:gd name="connsiteY5" fmla="*/ 1354532 h 3120631"/>
                <a:gd name="connsiteX6" fmla="*/ 4353944 w 4386749"/>
                <a:gd name="connsiteY6" fmla="*/ 2259407 h 3120631"/>
                <a:gd name="connsiteX7" fmla="*/ 3782444 w 4386749"/>
                <a:gd name="connsiteY7" fmla="*/ 2840432 h 3120631"/>
                <a:gd name="connsiteX8" fmla="*/ 2801369 w 4386749"/>
                <a:gd name="connsiteY8" fmla="*/ 3078557 h 3120631"/>
                <a:gd name="connsiteX9" fmla="*/ 2201294 w 4386749"/>
                <a:gd name="connsiteY9" fmla="*/ 3116657 h 3120631"/>
                <a:gd name="connsiteX10" fmla="*/ 1229744 w 4386749"/>
                <a:gd name="connsiteY10" fmla="*/ 3030932 h 3120631"/>
                <a:gd name="connsiteX11" fmla="*/ 496319 w 4386749"/>
                <a:gd name="connsiteY11" fmla="*/ 2783282 h 3120631"/>
                <a:gd name="connsiteX12" fmla="*/ 10544 w 4386749"/>
                <a:gd name="connsiteY12" fmla="*/ 2249882 h 3120631"/>
                <a:gd name="connsiteX0" fmla="*/ 9115 w 4385320"/>
                <a:gd name="connsiteY0" fmla="*/ 2249882 h 3120631"/>
                <a:gd name="connsiteX1" fmla="*/ 228190 w 4385320"/>
                <a:gd name="connsiteY1" fmla="*/ 1221182 h 3120631"/>
                <a:gd name="connsiteX2" fmla="*/ 1161640 w 4385320"/>
                <a:gd name="connsiteY2" fmla="*/ 249632 h 3120631"/>
                <a:gd name="connsiteX3" fmla="*/ 2171290 w 4385320"/>
                <a:gd name="connsiteY3" fmla="*/ 1982 h 3120631"/>
                <a:gd name="connsiteX4" fmla="*/ 3419065 w 4385320"/>
                <a:gd name="connsiteY4" fmla="*/ 354407 h 3120631"/>
                <a:gd name="connsiteX5" fmla="*/ 4219165 w 4385320"/>
                <a:gd name="connsiteY5" fmla="*/ 1354532 h 3120631"/>
                <a:gd name="connsiteX6" fmla="*/ 4352515 w 4385320"/>
                <a:gd name="connsiteY6" fmla="*/ 2259407 h 3120631"/>
                <a:gd name="connsiteX7" fmla="*/ 3781015 w 4385320"/>
                <a:gd name="connsiteY7" fmla="*/ 2840432 h 3120631"/>
                <a:gd name="connsiteX8" fmla="*/ 2799940 w 4385320"/>
                <a:gd name="connsiteY8" fmla="*/ 3078557 h 3120631"/>
                <a:gd name="connsiteX9" fmla="*/ 2199865 w 4385320"/>
                <a:gd name="connsiteY9" fmla="*/ 3116657 h 3120631"/>
                <a:gd name="connsiteX10" fmla="*/ 1228315 w 4385320"/>
                <a:gd name="connsiteY10" fmla="*/ 3030932 h 3120631"/>
                <a:gd name="connsiteX11" fmla="*/ 494890 w 4385320"/>
                <a:gd name="connsiteY11" fmla="*/ 2783282 h 3120631"/>
                <a:gd name="connsiteX12" fmla="*/ 9115 w 4385320"/>
                <a:gd name="connsiteY12" fmla="*/ 2249882 h 3120631"/>
                <a:gd name="connsiteX0" fmla="*/ 9115 w 4385320"/>
                <a:gd name="connsiteY0" fmla="*/ 2275058 h 3145807"/>
                <a:gd name="connsiteX1" fmla="*/ 228190 w 4385320"/>
                <a:gd name="connsiteY1" fmla="*/ 1246358 h 3145807"/>
                <a:gd name="connsiteX2" fmla="*/ 1161640 w 4385320"/>
                <a:gd name="connsiteY2" fmla="*/ 274808 h 3145807"/>
                <a:gd name="connsiteX3" fmla="*/ 2181246 w 4385320"/>
                <a:gd name="connsiteY3" fmla="*/ 2268 h 3145807"/>
                <a:gd name="connsiteX4" fmla="*/ 3419065 w 4385320"/>
                <a:gd name="connsiteY4" fmla="*/ 379583 h 3145807"/>
                <a:gd name="connsiteX5" fmla="*/ 4219165 w 4385320"/>
                <a:gd name="connsiteY5" fmla="*/ 1379708 h 3145807"/>
                <a:gd name="connsiteX6" fmla="*/ 4352515 w 4385320"/>
                <a:gd name="connsiteY6" fmla="*/ 2284583 h 3145807"/>
                <a:gd name="connsiteX7" fmla="*/ 3781015 w 4385320"/>
                <a:gd name="connsiteY7" fmla="*/ 2865608 h 3145807"/>
                <a:gd name="connsiteX8" fmla="*/ 2799940 w 4385320"/>
                <a:gd name="connsiteY8" fmla="*/ 3103733 h 3145807"/>
                <a:gd name="connsiteX9" fmla="*/ 2199865 w 4385320"/>
                <a:gd name="connsiteY9" fmla="*/ 3141833 h 3145807"/>
                <a:gd name="connsiteX10" fmla="*/ 1228315 w 4385320"/>
                <a:gd name="connsiteY10" fmla="*/ 3056108 h 3145807"/>
                <a:gd name="connsiteX11" fmla="*/ 494890 w 4385320"/>
                <a:gd name="connsiteY11" fmla="*/ 2808458 h 3145807"/>
                <a:gd name="connsiteX12" fmla="*/ 9115 w 4385320"/>
                <a:gd name="connsiteY12" fmla="*/ 2275058 h 3145807"/>
                <a:gd name="connsiteX0" fmla="*/ 9115 w 4366183"/>
                <a:gd name="connsiteY0" fmla="*/ 2275058 h 3145807"/>
                <a:gd name="connsiteX1" fmla="*/ 228190 w 4366183"/>
                <a:gd name="connsiteY1" fmla="*/ 1246358 h 3145807"/>
                <a:gd name="connsiteX2" fmla="*/ 1161640 w 4366183"/>
                <a:gd name="connsiteY2" fmla="*/ 274808 h 3145807"/>
                <a:gd name="connsiteX3" fmla="*/ 2181246 w 4366183"/>
                <a:gd name="connsiteY3" fmla="*/ 2268 h 3145807"/>
                <a:gd name="connsiteX4" fmla="*/ 3419065 w 4366183"/>
                <a:gd name="connsiteY4" fmla="*/ 379583 h 3145807"/>
                <a:gd name="connsiteX5" fmla="*/ 4219165 w 4366183"/>
                <a:gd name="connsiteY5" fmla="*/ 1379708 h 3145807"/>
                <a:gd name="connsiteX6" fmla="*/ 4352515 w 4366183"/>
                <a:gd name="connsiteY6" fmla="*/ 2284583 h 3145807"/>
                <a:gd name="connsiteX7" fmla="*/ 3781015 w 4366183"/>
                <a:gd name="connsiteY7" fmla="*/ 2865608 h 3145807"/>
                <a:gd name="connsiteX8" fmla="*/ 2799940 w 4366183"/>
                <a:gd name="connsiteY8" fmla="*/ 3103733 h 3145807"/>
                <a:gd name="connsiteX9" fmla="*/ 2199865 w 4366183"/>
                <a:gd name="connsiteY9" fmla="*/ 3141833 h 3145807"/>
                <a:gd name="connsiteX10" fmla="*/ 1228315 w 4366183"/>
                <a:gd name="connsiteY10" fmla="*/ 3056108 h 3145807"/>
                <a:gd name="connsiteX11" fmla="*/ 494890 w 4366183"/>
                <a:gd name="connsiteY11" fmla="*/ 2808458 h 3145807"/>
                <a:gd name="connsiteX12" fmla="*/ 9115 w 4366183"/>
                <a:gd name="connsiteY12" fmla="*/ 2275058 h 3145807"/>
                <a:gd name="connsiteX0" fmla="*/ 9115 w 4366183"/>
                <a:gd name="connsiteY0" fmla="*/ 2275058 h 3145807"/>
                <a:gd name="connsiteX1" fmla="*/ 228190 w 4366183"/>
                <a:gd name="connsiteY1" fmla="*/ 1246358 h 3145807"/>
                <a:gd name="connsiteX2" fmla="*/ 1161640 w 4366183"/>
                <a:gd name="connsiteY2" fmla="*/ 274808 h 3145807"/>
                <a:gd name="connsiteX3" fmla="*/ 2181246 w 4366183"/>
                <a:gd name="connsiteY3" fmla="*/ 2268 h 3145807"/>
                <a:gd name="connsiteX4" fmla="*/ 3419065 w 4366183"/>
                <a:gd name="connsiteY4" fmla="*/ 379583 h 3145807"/>
                <a:gd name="connsiteX5" fmla="*/ 4219165 w 4366183"/>
                <a:gd name="connsiteY5" fmla="*/ 1379708 h 3145807"/>
                <a:gd name="connsiteX6" fmla="*/ 4352515 w 4366183"/>
                <a:gd name="connsiteY6" fmla="*/ 2284583 h 3145807"/>
                <a:gd name="connsiteX7" fmla="*/ 3781015 w 4366183"/>
                <a:gd name="connsiteY7" fmla="*/ 2865608 h 3145807"/>
                <a:gd name="connsiteX8" fmla="*/ 2799940 w 4366183"/>
                <a:gd name="connsiteY8" fmla="*/ 3103733 h 3145807"/>
                <a:gd name="connsiteX9" fmla="*/ 2199865 w 4366183"/>
                <a:gd name="connsiteY9" fmla="*/ 3141833 h 3145807"/>
                <a:gd name="connsiteX10" fmla="*/ 1228315 w 4366183"/>
                <a:gd name="connsiteY10" fmla="*/ 3056108 h 3145807"/>
                <a:gd name="connsiteX11" fmla="*/ 494890 w 4366183"/>
                <a:gd name="connsiteY11" fmla="*/ 2808458 h 3145807"/>
                <a:gd name="connsiteX12" fmla="*/ 9115 w 4366183"/>
                <a:gd name="connsiteY12" fmla="*/ 2275058 h 3145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366183" h="3145807">
                  <a:moveTo>
                    <a:pt x="9115" y="2275058"/>
                  </a:moveTo>
                  <a:cubicBezTo>
                    <a:pt x="-35335" y="2014708"/>
                    <a:pt x="90031" y="1592178"/>
                    <a:pt x="228190" y="1246358"/>
                  </a:cubicBezTo>
                  <a:cubicBezTo>
                    <a:pt x="366349" y="900538"/>
                    <a:pt x="836131" y="482156"/>
                    <a:pt x="1161640" y="274808"/>
                  </a:cubicBezTo>
                  <a:cubicBezTo>
                    <a:pt x="1487149" y="67460"/>
                    <a:pt x="1805008" y="-15195"/>
                    <a:pt x="2181246" y="2268"/>
                  </a:cubicBezTo>
                  <a:cubicBezTo>
                    <a:pt x="2557484" y="19731"/>
                    <a:pt x="3079412" y="150010"/>
                    <a:pt x="3419065" y="379583"/>
                  </a:cubicBezTo>
                  <a:cubicBezTo>
                    <a:pt x="3758718" y="609156"/>
                    <a:pt x="4063590" y="1062208"/>
                    <a:pt x="4219165" y="1379708"/>
                  </a:cubicBezTo>
                  <a:cubicBezTo>
                    <a:pt x="4374740" y="1697208"/>
                    <a:pt x="4381983" y="2043156"/>
                    <a:pt x="4352515" y="2284583"/>
                  </a:cubicBezTo>
                  <a:cubicBezTo>
                    <a:pt x="4323047" y="2526010"/>
                    <a:pt x="4077112" y="2735306"/>
                    <a:pt x="3781015" y="2865608"/>
                  </a:cubicBezTo>
                  <a:cubicBezTo>
                    <a:pt x="3484918" y="2995910"/>
                    <a:pt x="3063465" y="3057696"/>
                    <a:pt x="2799940" y="3103733"/>
                  </a:cubicBezTo>
                  <a:cubicBezTo>
                    <a:pt x="2536415" y="3149770"/>
                    <a:pt x="2461802" y="3149770"/>
                    <a:pt x="2199865" y="3141833"/>
                  </a:cubicBezTo>
                  <a:cubicBezTo>
                    <a:pt x="1937928" y="3133896"/>
                    <a:pt x="1512477" y="3111670"/>
                    <a:pt x="1228315" y="3056108"/>
                  </a:cubicBezTo>
                  <a:cubicBezTo>
                    <a:pt x="944153" y="3000546"/>
                    <a:pt x="694915" y="2933870"/>
                    <a:pt x="494890" y="2808458"/>
                  </a:cubicBezTo>
                  <a:cubicBezTo>
                    <a:pt x="294865" y="2683046"/>
                    <a:pt x="53565" y="2535408"/>
                    <a:pt x="9115" y="2275058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5">
                    <a:lumMod val="75000"/>
                    <a:alpha val="64000"/>
                  </a:schemeClr>
                </a:gs>
                <a:gs pos="50000">
                  <a:schemeClr val="accent5">
                    <a:lumMod val="60000"/>
                    <a:lumOff val="40000"/>
                    <a:alpha val="64000"/>
                  </a:schemeClr>
                </a:gs>
                <a:gs pos="100000">
                  <a:schemeClr val="accent5">
                    <a:lumMod val="20000"/>
                    <a:lumOff val="80000"/>
                    <a:alpha val="64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3AB04CDE-BA02-AA3C-9708-3E291D0B9B50}"/>
                </a:ext>
              </a:extLst>
            </p:cNvPr>
            <p:cNvSpPr/>
            <p:nvPr/>
          </p:nvSpPr>
          <p:spPr>
            <a:xfrm>
              <a:off x="7238940" y="4916867"/>
              <a:ext cx="4330091" cy="1754738"/>
            </a:xfrm>
            <a:prstGeom prst="ellipse">
              <a:avLst/>
            </a:prstGeom>
            <a:noFill/>
            <a:ln w="762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" name="Arc 11">
              <a:extLst>
                <a:ext uri="{FF2B5EF4-FFF2-40B4-BE49-F238E27FC236}">
                  <a16:creationId xmlns:a16="http://schemas.microsoft.com/office/drawing/2014/main" id="{CD99DC7F-9E90-6397-40C8-B23B698F7C6F}"/>
                </a:ext>
              </a:extLst>
            </p:cNvPr>
            <p:cNvSpPr/>
            <p:nvPr/>
          </p:nvSpPr>
          <p:spPr>
            <a:xfrm>
              <a:off x="7232353" y="3550393"/>
              <a:ext cx="4336678" cy="4336678"/>
            </a:xfrm>
            <a:prstGeom prst="arc">
              <a:avLst>
                <a:gd name="adj1" fmla="val 10699292"/>
                <a:gd name="adj2" fmla="val 21575324"/>
              </a:avLst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29" name="Arc 28">
            <a:extLst>
              <a:ext uri="{FF2B5EF4-FFF2-40B4-BE49-F238E27FC236}">
                <a16:creationId xmlns:a16="http://schemas.microsoft.com/office/drawing/2014/main" id="{A8358C5C-1922-0DF8-D4C4-09B9213E5A5F}"/>
              </a:ext>
            </a:extLst>
          </p:cNvPr>
          <p:cNvSpPr/>
          <p:nvPr/>
        </p:nvSpPr>
        <p:spPr>
          <a:xfrm>
            <a:off x="4614807" y="2196820"/>
            <a:ext cx="3880780" cy="6177050"/>
          </a:xfrm>
          <a:prstGeom prst="arc">
            <a:avLst>
              <a:gd name="adj1" fmla="val 16154723"/>
              <a:gd name="adj2" fmla="val 1928027"/>
            </a:avLst>
          </a:prstGeom>
          <a:ln w="1524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555D3EC-FD01-1EF8-6C3E-055D0EC56E83}"/>
              </a:ext>
            </a:extLst>
          </p:cNvPr>
          <p:cNvGrpSpPr/>
          <p:nvPr/>
        </p:nvGrpSpPr>
        <p:grpSpPr>
          <a:xfrm rot="21032080">
            <a:off x="3018498" y="1467204"/>
            <a:ext cx="7175917" cy="1824464"/>
            <a:chOff x="5333457" y="1169767"/>
            <a:chExt cx="7175917" cy="1824464"/>
          </a:xfrm>
        </p:grpSpPr>
        <p:sp>
          <p:nvSpPr>
            <p:cNvPr id="38" name="Parallelogram 37">
              <a:extLst>
                <a:ext uri="{FF2B5EF4-FFF2-40B4-BE49-F238E27FC236}">
                  <a16:creationId xmlns:a16="http://schemas.microsoft.com/office/drawing/2014/main" id="{CC914E2D-66B5-8E03-7570-40A74C4BED49}"/>
                </a:ext>
              </a:extLst>
            </p:cNvPr>
            <p:cNvSpPr/>
            <p:nvPr/>
          </p:nvSpPr>
          <p:spPr>
            <a:xfrm flipH="1">
              <a:off x="5333457" y="1169767"/>
              <a:ext cx="7175917" cy="1824464"/>
            </a:xfrm>
            <a:prstGeom prst="parallelogram">
              <a:avLst>
                <a:gd name="adj" fmla="val 183835"/>
              </a:avLst>
            </a:prstGeom>
            <a:solidFill>
              <a:srgbClr val="F0EA00">
                <a:alpha val="49804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B968AC0E-3F59-CCF8-2CFC-059A968A7A79}"/>
                </a:ext>
              </a:extLst>
            </p:cNvPr>
            <p:cNvCxnSpPr>
              <a:cxnSpLocks/>
            </p:cNvCxnSpPr>
            <p:nvPr/>
          </p:nvCxnSpPr>
          <p:spPr>
            <a:xfrm rot="567920">
              <a:off x="7580083" y="1452397"/>
              <a:ext cx="3619659" cy="1254858"/>
            </a:xfrm>
            <a:prstGeom prst="line">
              <a:avLst/>
            </a:prstGeom>
            <a:ln w="57150">
              <a:solidFill>
                <a:schemeClr val="tx1">
                  <a:lumMod val="50000"/>
                  <a:lumOff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7F1691CC-77BD-E228-1FF8-9A55F0807527}"/>
                </a:ext>
              </a:extLst>
            </p:cNvPr>
            <p:cNvCxnSpPr>
              <a:cxnSpLocks/>
            </p:cNvCxnSpPr>
            <p:nvPr/>
          </p:nvCxnSpPr>
          <p:spPr>
            <a:xfrm rot="567920" flipV="1">
              <a:off x="6428817" y="1477613"/>
              <a:ext cx="3530712" cy="588643"/>
            </a:xfrm>
            <a:prstGeom prst="line">
              <a:avLst/>
            </a:prstGeom>
            <a:ln w="57150">
              <a:solidFill>
                <a:schemeClr val="tx1">
                  <a:lumMod val="50000"/>
                  <a:lumOff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41F6F5EA-82E2-5565-9FD5-6D21746B0D43}"/>
              </a:ext>
            </a:extLst>
          </p:cNvPr>
          <p:cNvSpPr/>
          <p:nvPr/>
        </p:nvSpPr>
        <p:spPr>
          <a:xfrm rot="2470742" flipV="1">
            <a:off x="2678883" y="1406122"/>
            <a:ext cx="1333986" cy="439603"/>
          </a:xfrm>
          <a:custGeom>
            <a:avLst/>
            <a:gdLst>
              <a:gd name="connsiteX0" fmla="*/ 0 w 2781300"/>
              <a:gd name="connsiteY0" fmla="*/ 114300 h 439603"/>
              <a:gd name="connsiteX1" fmla="*/ 1257300 w 2781300"/>
              <a:gd name="connsiteY1" fmla="*/ 438150 h 439603"/>
              <a:gd name="connsiteX2" fmla="*/ 2781300 w 2781300"/>
              <a:gd name="connsiteY2" fmla="*/ 0 h 439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81300" h="439603">
                <a:moveTo>
                  <a:pt x="0" y="114300"/>
                </a:moveTo>
                <a:cubicBezTo>
                  <a:pt x="396875" y="285750"/>
                  <a:pt x="793750" y="457200"/>
                  <a:pt x="1257300" y="438150"/>
                </a:cubicBezTo>
                <a:cubicBezTo>
                  <a:pt x="1720850" y="419100"/>
                  <a:pt x="2251075" y="209550"/>
                  <a:pt x="2781300" y="0"/>
                </a:cubicBez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523B881-5683-0CB8-4376-B0BAEFA420EA}"/>
                  </a:ext>
                </a:extLst>
              </p:cNvPr>
              <p:cNvSpPr txBox="1"/>
              <p:nvPr/>
            </p:nvSpPr>
            <p:spPr>
              <a:xfrm>
                <a:off x="-80309" y="4619470"/>
                <a:ext cx="3417432" cy="22467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6000" b="1" u="sng" dirty="0"/>
                  <a:t>Lie Group</a:t>
                </a:r>
                <a:r>
                  <a:rPr lang="en-GB" sz="6000" b="1" dirty="0"/>
                  <a:t> </a:t>
                </a:r>
                <a14:m>
                  <m:oMath xmlns:m="http://schemas.openxmlformats.org/officeDocument/2006/math">
                    <m:r>
                      <a:rPr lang="en-CA" sz="8000" b="1" i="1" smtClean="0">
                        <a:latin typeface="Cambria Math" panose="02040503050406030204" pitchFamily="18" charset="0"/>
                      </a:rPr>
                      <m:t>𝑺𝑼</m:t>
                    </m:r>
                    <m:d>
                      <m:dPr>
                        <m:ctrlPr>
                          <a:rPr lang="en-CA" sz="8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80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</m:d>
                  </m:oMath>
                </a14:m>
                <a:endParaRPr lang="en-CA" sz="6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523B881-5683-0CB8-4376-B0BAEFA420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80309" y="4619470"/>
                <a:ext cx="3417432" cy="2246769"/>
              </a:xfrm>
              <a:prstGeom prst="rect">
                <a:avLst/>
              </a:prstGeom>
              <a:blipFill>
                <a:blip r:embed="rId6"/>
                <a:stretch>
                  <a:fillRect l="-8036" t="-8424" r="-785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Freeform: Shape 1">
            <a:extLst>
              <a:ext uri="{FF2B5EF4-FFF2-40B4-BE49-F238E27FC236}">
                <a16:creationId xmlns:a16="http://schemas.microsoft.com/office/drawing/2014/main" id="{9C66109E-CEBE-3DCB-7BF9-7FA16D5EB097}"/>
              </a:ext>
            </a:extLst>
          </p:cNvPr>
          <p:cNvSpPr/>
          <p:nvPr/>
        </p:nvSpPr>
        <p:spPr>
          <a:xfrm rot="21009105">
            <a:off x="3084939" y="5825841"/>
            <a:ext cx="2781300" cy="439603"/>
          </a:xfrm>
          <a:custGeom>
            <a:avLst/>
            <a:gdLst>
              <a:gd name="connsiteX0" fmla="*/ 0 w 2781300"/>
              <a:gd name="connsiteY0" fmla="*/ 114300 h 439603"/>
              <a:gd name="connsiteX1" fmla="*/ 1257300 w 2781300"/>
              <a:gd name="connsiteY1" fmla="*/ 438150 h 439603"/>
              <a:gd name="connsiteX2" fmla="*/ 2781300 w 2781300"/>
              <a:gd name="connsiteY2" fmla="*/ 0 h 439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81300" h="439603">
                <a:moveTo>
                  <a:pt x="0" y="114300"/>
                </a:moveTo>
                <a:cubicBezTo>
                  <a:pt x="396875" y="285750"/>
                  <a:pt x="793750" y="457200"/>
                  <a:pt x="1257300" y="438150"/>
                </a:cubicBezTo>
                <a:cubicBezTo>
                  <a:pt x="1720850" y="419100"/>
                  <a:pt x="2251075" y="209550"/>
                  <a:pt x="2781300" y="0"/>
                </a:cubicBez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D04311D-1A60-B065-215C-AB62870E17C8}"/>
              </a:ext>
            </a:extLst>
          </p:cNvPr>
          <p:cNvCxnSpPr>
            <a:cxnSpLocks/>
          </p:cNvCxnSpPr>
          <p:nvPr/>
        </p:nvCxnSpPr>
        <p:spPr>
          <a:xfrm flipH="1">
            <a:off x="8392433" y="3716122"/>
            <a:ext cx="1484806" cy="599045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25066688-8D77-F4DE-30C8-E1EAAA6572E7}"/>
              </a:ext>
            </a:extLst>
          </p:cNvPr>
          <p:cNvGrpSpPr/>
          <p:nvPr/>
        </p:nvGrpSpPr>
        <p:grpSpPr>
          <a:xfrm>
            <a:off x="4214100" y="9457"/>
            <a:ext cx="3546916" cy="2266397"/>
            <a:chOff x="4214100" y="9457"/>
            <a:chExt cx="3546916" cy="226639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4B807FE4-EF02-9399-756F-AD32F0401CF2}"/>
                    </a:ext>
                  </a:extLst>
                </p:cNvPr>
                <p:cNvSpPr txBox="1"/>
                <p:nvPr/>
              </p:nvSpPr>
              <p:spPr>
                <a:xfrm>
                  <a:off x="4214100" y="9457"/>
                  <a:ext cx="3546916" cy="110799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CA" sz="6600" dirty="0"/>
                    <a:t>Identity </a:t>
                  </a:r>
                  <a14:m>
                    <m:oMath xmlns:m="http://schemas.openxmlformats.org/officeDocument/2006/math">
                      <m:r>
                        <m:rPr>
                          <m:nor/>
                        </m:rPr>
                        <a:rPr lang="en-CA" sz="6600"/>
                        <m:t>𝟙</m:t>
                      </m:r>
                    </m:oMath>
                  </a14:m>
                  <a:endParaRPr lang="en-CA" sz="4800" dirty="0"/>
                </a:p>
              </p:txBody>
            </p:sp>
          </mc:Choice>
          <mc:Fallback xmlns="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4B807FE4-EF02-9399-756F-AD32F0401CF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14100" y="9457"/>
                  <a:ext cx="3546916" cy="1107996"/>
                </a:xfrm>
                <a:prstGeom prst="rect">
                  <a:avLst/>
                </a:prstGeom>
                <a:blipFill>
                  <a:blip r:embed="rId7"/>
                  <a:stretch>
                    <a:fillRect l="-9622" t="-19337" b="-41989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63A431A-36F5-934A-FC22-7A96768D271A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1117453"/>
              <a:ext cx="371539" cy="95066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4B3AF5E5-B2D8-5B30-08AF-BB0273D05B9E}"/>
                </a:ext>
              </a:extLst>
            </p:cNvPr>
            <p:cNvSpPr/>
            <p:nvPr/>
          </p:nvSpPr>
          <p:spPr>
            <a:xfrm>
              <a:off x="6259675" y="1827330"/>
              <a:ext cx="448524" cy="44852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214565A-8205-936D-8D68-DCD5494A0A7C}"/>
              </a:ext>
            </a:extLst>
          </p:cNvPr>
          <p:cNvCxnSpPr>
            <a:cxnSpLocks/>
          </p:cNvCxnSpPr>
          <p:nvPr/>
        </p:nvCxnSpPr>
        <p:spPr>
          <a:xfrm>
            <a:off x="6467539" y="2096665"/>
            <a:ext cx="1924894" cy="662659"/>
          </a:xfrm>
          <a:prstGeom prst="straightConnector1">
            <a:avLst/>
          </a:prstGeom>
          <a:ln w="190500">
            <a:solidFill>
              <a:srgbClr val="A44200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279FC3D-6A9A-CA6C-04A7-1F27E68976EB}"/>
                  </a:ext>
                </a:extLst>
              </p:cNvPr>
              <p:cNvSpPr txBox="1"/>
              <p:nvPr/>
            </p:nvSpPr>
            <p:spPr>
              <a:xfrm>
                <a:off x="9000755" y="212277"/>
                <a:ext cx="1513019" cy="1420645"/>
              </a:xfrm>
              <a:prstGeom prst="rect">
                <a:avLst/>
              </a:prstGeom>
              <a:noFill/>
              <a:effectLst>
                <a:softEdge rad="127000"/>
              </a:effectLst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8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8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8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𝑥𝑦</m:t>
                          </m:r>
                        </m:sub>
                      </m:sSub>
                    </m:oMath>
                  </m:oMathPara>
                </a14:m>
                <a:endParaRPr lang="en-GB" sz="8000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279FC3D-6A9A-CA6C-04A7-1F27E68976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0755" y="212277"/>
                <a:ext cx="1513019" cy="1420645"/>
              </a:xfrm>
              <a:prstGeom prst="rect">
                <a:avLst/>
              </a:prstGeom>
              <a:blipFill>
                <a:blip r:embed="rId8"/>
                <a:stretch>
                  <a:fillRect r="-3629"/>
                </a:stretch>
              </a:blipFill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CB6E07D-B8C3-22A6-FFA1-F60AB3DEA680}"/>
              </a:ext>
            </a:extLst>
          </p:cNvPr>
          <p:cNvCxnSpPr>
            <a:cxnSpLocks/>
          </p:cNvCxnSpPr>
          <p:nvPr/>
        </p:nvCxnSpPr>
        <p:spPr>
          <a:xfrm flipH="1">
            <a:off x="7305151" y="1573920"/>
            <a:ext cx="1572896" cy="805516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191555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8691">
        <p:fade/>
      </p:transition>
    </mc:Choice>
    <mc:Fallback xmlns="">
      <p:transition spd="med" advTm="2869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000"/>
                            </p:stCondLst>
                            <p:childTnLst>
                              <p:par>
                                <p:cTn id="6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62" grpId="0"/>
      <p:bldP spid="71" grpId="0"/>
      <p:bldP spid="76" grpId="0"/>
      <p:bldP spid="29" grpId="0" animBg="1"/>
      <p:bldP spid="47" grpId="0" animBg="1"/>
      <p:bldP spid="3" grpId="0"/>
      <p:bldP spid="2" grpId="0" animBg="1"/>
      <p:bldP spid="15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DED536-14FC-BC43-B202-5F6752F73B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Arc 21">
            <a:extLst>
              <a:ext uri="{FF2B5EF4-FFF2-40B4-BE49-F238E27FC236}">
                <a16:creationId xmlns:a16="http://schemas.microsoft.com/office/drawing/2014/main" id="{B616194A-AF19-6E47-E919-AA72E7DAFC71}"/>
              </a:ext>
            </a:extLst>
          </p:cNvPr>
          <p:cNvSpPr/>
          <p:nvPr/>
        </p:nvSpPr>
        <p:spPr>
          <a:xfrm>
            <a:off x="4462407" y="2205784"/>
            <a:ext cx="3880780" cy="6177050"/>
          </a:xfrm>
          <a:prstGeom prst="arc">
            <a:avLst>
              <a:gd name="adj1" fmla="val 12420012"/>
              <a:gd name="adj2" fmla="val 16212177"/>
            </a:avLst>
          </a:prstGeom>
          <a:ln w="152400">
            <a:solidFill>
              <a:srgbClr val="FF66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E49E21B9-2D8C-6238-E0E3-CB4D38C80E23}"/>
                  </a:ext>
                </a:extLst>
              </p:cNvPr>
              <p:cNvSpPr txBox="1"/>
              <p:nvPr/>
            </p:nvSpPr>
            <p:spPr>
              <a:xfrm>
                <a:off x="8255" y="6019"/>
                <a:ext cx="2975576" cy="20621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4800" b="1" u="sng" dirty="0"/>
                  <a:t>Lie Algebra</a:t>
                </a:r>
                <a:r>
                  <a:rPr lang="en-GB" sz="4800" b="1" dirty="0"/>
                  <a:t> </a:t>
                </a:r>
                <a14:m>
                  <m:oMath xmlns:m="http://schemas.openxmlformats.org/officeDocument/2006/math">
                    <m:r>
                      <a:rPr lang="en-GB" sz="8000" b="1" i="1" smtClean="0">
                        <a:latin typeface="Cambria Math" panose="02040503050406030204" pitchFamily="18" charset="0"/>
                      </a:rPr>
                      <m:t>𝖘</m:t>
                    </m:r>
                    <m:r>
                      <a:rPr lang="en-CA" sz="8000" b="1" i="1" smtClean="0">
                        <a:latin typeface="Cambria Math" panose="02040503050406030204" pitchFamily="18" charset="0"/>
                      </a:rPr>
                      <m:t>𝔲</m:t>
                    </m:r>
                    <m:d>
                      <m:dPr>
                        <m:ctrlPr>
                          <a:rPr lang="en-CA" sz="8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80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</m:d>
                  </m:oMath>
                </a14:m>
                <a:endParaRPr lang="en-CA" sz="6000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E49E21B9-2D8C-6238-E0E3-CB4D38C80E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5" y="6019"/>
                <a:ext cx="2975576" cy="2062103"/>
              </a:xfrm>
              <a:prstGeom prst="rect">
                <a:avLst/>
              </a:prstGeom>
              <a:blipFill>
                <a:blip r:embed="rId3"/>
                <a:stretch>
                  <a:fillRect l="-9221" t="-6509" r="-942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99D920C2-0CAB-A190-7420-1878BEE8B869}"/>
                  </a:ext>
                </a:extLst>
              </p:cNvPr>
              <p:cNvSpPr txBox="1"/>
              <p:nvPr/>
            </p:nvSpPr>
            <p:spPr>
              <a:xfrm>
                <a:off x="9671110" y="3230419"/>
                <a:ext cx="2643577" cy="1874616"/>
              </a:xfrm>
              <a:prstGeom prst="rect">
                <a:avLst/>
              </a:prstGeom>
              <a:noFill/>
              <a:effectLst>
                <a:softEdge rad="127000"/>
              </a:effectLst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5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54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CA" sz="5400" i="1">
                              <a:latin typeface="Cambria Math" panose="02040503050406030204" pitchFamily="18" charset="0"/>
                            </a:rPr>
                            <m:t>𝑥𝑦</m:t>
                          </m:r>
                        </m:sub>
                      </m:sSub>
                      <m:d>
                        <m:dPr>
                          <m:ctrlPr>
                            <a:rPr lang="en-CA" sz="5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x-IV_mathan" sz="540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en-CA" sz="5400" i="1" dirty="0">
                  <a:solidFill>
                    <a:srgbClr val="FF6600"/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GB" sz="5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CA" sz="5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5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sSub>
                          <m:sSubPr>
                            <m:ctrlPr>
                              <a:rPr lang="en-GB" sz="5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5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5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𝑥𝑦</m:t>
                            </m:r>
                          </m:sub>
                        </m:sSub>
                        <m:r>
                          <a:rPr lang="x-IV_mathan" sz="540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sup>
                    </m:sSup>
                  </m:oMath>
                </a14:m>
                <a:r>
                  <a:rPr lang="en-GB" sz="5400" b="0" i="1" dirty="0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99D920C2-0CAB-A190-7420-1878BEE8B8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71110" y="3230419"/>
                <a:ext cx="2643577" cy="187461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TextBox 75">
            <a:extLst>
              <a:ext uri="{FF2B5EF4-FFF2-40B4-BE49-F238E27FC236}">
                <a16:creationId xmlns:a16="http://schemas.microsoft.com/office/drawing/2014/main" id="{CE04F0F9-1C66-8295-7D37-13955F67B8D8}"/>
              </a:ext>
            </a:extLst>
          </p:cNvPr>
          <p:cNvSpPr txBox="1"/>
          <p:nvPr/>
        </p:nvSpPr>
        <p:spPr>
          <a:xfrm>
            <a:off x="56212" y="1972902"/>
            <a:ext cx="265686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(tangent plane at identity)</a:t>
            </a:r>
            <a:endParaRPr lang="en-CA" sz="3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B2EE641-52C0-1CF1-06F2-D691C3904B81}"/>
              </a:ext>
            </a:extLst>
          </p:cNvPr>
          <p:cNvGrpSpPr/>
          <p:nvPr/>
        </p:nvGrpSpPr>
        <p:grpSpPr>
          <a:xfrm>
            <a:off x="3262787" y="2177222"/>
            <a:ext cx="6232775" cy="6193392"/>
            <a:chOff x="7207771" y="3548476"/>
            <a:chExt cx="4366183" cy="4338595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834BEEC1-A8E3-7685-CF35-4BDEDA51A68C}"/>
                </a:ext>
              </a:extLst>
            </p:cNvPr>
            <p:cNvSpPr/>
            <p:nvPr/>
          </p:nvSpPr>
          <p:spPr>
            <a:xfrm>
              <a:off x="7207771" y="3548476"/>
              <a:ext cx="4366183" cy="3145807"/>
            </a:xfrm>
            <a:custGeom>
              <a:avLst/>
              <a:gdLst>
                <a:gd name="connsiteX0" fmla="*/ 12753 w 4388958"/>
                <a:gd name="connsiteY0" fmla="*/ 2250703 h 3121452"/>
                <a:gd name="connsiteX1" fmla="*/ 231828 w 4388958"/>
                <a:gd name="connsiteY1" fmla="*/ 1222003 h 3121452"/>
                <a:gd name="connsiteX2" fmla="*/ 1165278 w 4388958"/>
                <a:gd name="connsiteY2" fmla="*/ 250453 h 3121452"/>
                <a:gd name="connsiteX3" fmla="*/ 2174928 w 4388958"/>
                <a:gd name="connsiteY3" fmla="*/ 2803 h 3121452"/>
                <a:gd name="connsiteX4" fmla="*/ 3422703 w 4388958"/>
                <a:gd name="connsiteY4" fmla="*/ 355228 h 3121452"/>
                <a:gd name="connsiteX5" fmla="*/ 4222803 w 4388958"/>
                <a:gd name="connsiteY5" fmla="*/ 1355353 h 3121452"/>
                <a:gd name="connsiteX6" fmla="*/ 4356153 w 4388958"/>
                <a:gd name="connsiteY6" fmla="*/ 2260228 h 3121452"/>
                <a:gd name="connsiteX7" fmla="*/ 3784653 w 4388958"/>
                <a:gd name="connsiteY7" fmla="*/ 2841253 h 3121452"/>
                <a:gd name="connsiteX8" fmla="*/ 2803578 w 4388958"/>
                <a:gd name="connsiteY8" fmla="*/ 3079378 h 3121452"/>
                <a:gd name="connsiteX9" fmla="*/ 2203503 w 4388958"/>
                <a:gd name="connsiteY9" fmla="*/ 3117478 h 3121452"/>
                <a:gd name="connsiteX10" fmla="*/ 1231953 w 4388958"/>
                <a:gd name="connsiteY10" fmla="*/ 3031753 h 3121452"/>
                <a:gd name="connsiteX11" fmla="*/ 498528 w 4388958"/>
                <a:gd name="connsiteY11" fmla="*/ 2784103 h 3121452"/>
                <a:gd name="connsiteX12" fmla="*/ 12753 w 4388958"/>
                <a:gd name="connsiteY12" fmla="*/ 2250703 h 3121452"/>
                <a:gd name="connsiteX0" fmla="*/ 12753 w 4388958"/>
                <a:gd name="connsiteY0" fmla="*/ 2249882 h 3120631"/>
                <a:gd name="connsiteX1" fmla="*/ 231828 w 4388958"/>
                <a:gd name="connsiteY1" fmla="*/ 1221182 h 3120631"/>
                <a:gd name="connsiteX2" fmla="*/ 1165278 w 4388958"/>
                <a:gd name="connsiteY2" fmla="*/ 249632 h 3120631"/>
                <a:gd name="connsiteX3" fmla="*/ 2174928 w 4388958"/>
                <a:gd name="connsiteY3" fmla="*/ 1982 h 3120631"/>
                <a:gd name="connsiteX4" fmla="*/ 3422703 w 4388958"/>
                <a:gd name="connsiteY4" fmla="*/ 354407 h 3120631"/>
                <a:gd name="connsiteX5" fmla="*/ 4222803 w 4388958"/>
                <a:gd name="connsiteY5" fmla="*/ 1354532 h 3120631"/>
                <a:gd name="connsiteX6" fmla="*/ 4356153 w 4388958"/>
                <a:gd name="connsiteY6" fmla="*/ 2259407 h 3120631"/>
                <a:gd name="connsiteX7" fmla="*/ 3784653 w 4388958"/>
                <a:gd name="connsiteY7" fmla="*/ 2840432 h 3120631"/>
                <a:gd name="connsiteX8" fmla="*/ 2803578 w 4388958"/>
                <a:gd name="connsiteY8" fmla="*/ 3078557 h 3120631"/>
                <a:gd name="connsiteX9" fmla="*/ 2203503 w 4388958"/>
                <a:gd name="connsiteY9" fmla="*/ 3116657 h 3120631"/>
                <a:gd name="connsiteX10" fmla="*/ 1231953 w 4388958"/>
                <a:gd name="connsiteY10" fmla="*/ 3030932 h 3120631"/>
                <a:gd name="connsiteX11" fmla="*/ 498528 w 4388958"/>
                <a:gd name="connsiteY11" fmla="*/ 2783282 h 3120631"/>
                <a:gd name="connsiteX12" fmla="*/ 12753 w 4388958"/>
                <a:gd name="connsiteY12" fmla="*/ 2249882 h 3120631"/>
                <a:gd name="connsiteX0" fmla="*/ 10544 w 4386749"/>
                <a:gd name="connsiteY0" fmla="*/ 2249882 h 3120631"/>
                <a:gd name="connsiteX1" fmla="*/ 229619 w 4386749"/>
                <a:gd name="connsiteY1" fmla="*/ 1221182 h 3120631"/>
                <a:gd name="connsiteX2" fmla="*/ 1163069 w 4386749"/>
                <a:gd name="connsiteY2" fmla="*/ 249632 h 3120631"/>
                <a:gd name="connsiteX3" fmla="*/ 2172719 w 4386749"/>
                <a:gd name="connsiteY3" fmla="*/ 1982 h 3120631"/>
                <a:gd name="connsiteX4" fmla="*/ 3420494 w 4386749"/>
                <a:gd name="connsiteY4" fmla="*/ 354407 h 3120631"/>
                <a:gd name="connsiteX5" fmla="*/ 4220594 w 4386749"/>
                <a:gd name="connsiteY5" fmla="*/ 1354532 h 3120631"/>
                <a:gd name="connsiteX6" fmla="*/ 4353944 w 4386749"/>
                <a:gd name="connsiteY6" fmla="*/ 2259407 h 3120631"/>
                <a:gd name="connsiteX7" fmla="*/ 3782444 w 4386749"/>
                <a:gd name="connsiteY7" fmla="*/ 2840432 h 3120631"/>
                <a:gd name="connsiteX8" fmla="*/ 2801369 w 4386749"/>
                <a:gd name="connsiteY8" fmla="*/ 3078557 h 3120631"/>
                <a:gd name="connsiteX9" fmla="*/ 2201294 w 4386749"/>
                <a:gd name="connsiteY9" fmla="*/ 3116657 h 3120631"/>
                <a:gd name="connsiteX10" fmla="*/ 1229744 w 4386749"/>
                <a:gd name="connsiteY10" fmla="*/ 3030932 h 3120631"/>
                <a:gd name="connsiteX11" fmla="*/ 496319 w 4386749"/>
                <a:gd name="connsiteY11" fmla="*/ 2783282 h 3120631"/>
                <a:gd name="connsiteX12" fmla="*/ 10544 w 4386749"/>
                <a:gd name="connsiteY12" fmla="*/ 2249882 h 3120631"/>
                <a:gd name="connsiteX0" fmla="*/ 9115 w 4385320"/>
                <a:gd name="connsiteY0" fmla="*/ 2249882 h 3120631"/>
                <a:gd name="connsiteX1" fmla="*/ 228190 w 4385320"/>
                <a:gd name="connsiteY1" fmla="*/ 1221182 h 3120631"/>
                <a:gd name="connsiteX2" fmla="*/ 1161640 w 4385320"/>
                <a:gd name="connsiteY2" fmla="*/ 249632 h 3120631"/>
                <a:gd name="connsiteX3" fmla="*/ 2171290 w 4385320"/>
                <a:gd name="connsiteY3" fmla="*/ 1982 h 3120631"/>
                <a:gd name="connsiteX4" fmla="*/ 3419065 w 4385320"/>
                <a:gd name="connsiteY4" fmla="*/ 354407 h 3120631"/>
                <a:gd name="connsiteX5" fmla="*/ 4219165 w 4385320"/>
                <a:gd name="connsiteY5" fmla="*/ 1354532 h 3120631"/>
                <a:gd name="connsiteX6" fmla="*/ 4352515 w 4385320"/>
                <a:gd name="connsiteY6" fmla="*/ 2259407 h 3120631"/>
                <a:gd name="connsiteX7" fmla="*/ 3781015 w 4385320"/>
                <a:gd name="connsiteY7" fmla="*/ 2840432 h 3120631"/>
                <a:gd name="connsiteX8" fmla="*/ 2799940 w 4385320"/>
                <a:gd name="connsiteY8" fmla="*/ 3078557 h 3120631"/>
                <a:gd name="connsiteX9" fmla="*/ 2199865 w 4385320"/>
                <a:gd name="connsiteY9" fmla="*/ 3116657 h 3120631"/>
                <a:gd name="connsiteX10" fmla="*/ 1228315 w 4385320"/>
                <a:gd name="connsiteY10" fmla="*/ 3030932 h 3120631"/>
                <a:gd name="connsiteX11" fmla="*/ 494890 w 4385320"/>
                <a:gd name="connsiteY11" fmla="*/ 2783282 h 3120631"/>
                <a:gd name="connsiteX12" fmla="*/ 9115 w 4385320"/>
                <a:gd name="connsiteY12" fmla="*/ 2249882 h 3120631"/>
                <a:gd name="connsiteX0" fmla="*/ 9115 w 4385320"/>
                <a:gd name="connsiteY0" fmla="*/ 2275058 h 3145807"/>
                <a:gd name="connsiteX1" fmla="*/ 228190 w 4385320"/>
                <a:gd name="connsiteY1" fmla="*/ 1246358 h 3145807"/>
                <a:gd name="connsiteX2" fmla="*/ 1161640 w 4385320"/>
                <a:gd name="connsiteY2" fmla="*/ 274808 h 3145807"/>
                <a:gd name="connsiteX3" fmla="*/ 2181246 w 4385320"/>
                <a:gd name="connsiteY3" fmla="*/ 2268 h 3145807"/>
                <a:gd name="connsiteX4" fmla="*/ 3419065 w 4385320"/>
                <a:gd name="connsiteY4" fmla="*/ 379583 h 3145807"/>
                <a:gd name="connsiteX5" fmla="*/ 4219165 w 4385320"/>
                <a:gd name="connsiteY5" fmla="*/ 1379708 h 3145807"/>
                <a:gd name="connsiteX6" fmla="*/ 4352515 w 4385320"/>
                <a:gd name="connsiteY6" fmla="*/ 2284583 h 3145807"/>
                <a:gd name="connsiteX7" fmla="*/ 3781015 w 4385320"/>
                <a:gd name="connsiteY7" fmla="*/ 2865608 h 3145807"/>
                <a:gd name="connsiteX8" fmla="*/ 2799940 w 4385320"/>
                <a:gd name="connsiteY8" fmla="*/ 3103733 h 3145807"/>
                <a:gd name="connsiteX9" fmla="*/ 2199865 w 4385320"/>
                <a:gd name="connsiteY9" fmla="*/ 3141833 h 3145807"/>
                <a:gd name="connsiteX10" fmla="*/ 1228315 w 4385320"/>
                <a:gd name="connsiteY10" fmla="*/ 3056108 h 3145807"/>
                <a:gd name="connsiteX11" fmla="*/ 494890 w 4385320"/>
                <a:gd name="connsiteY11" fmla="*/ 2808458 h 3145807"/>
                <a:gd name="connsiteX12" fmla="*/ 9115 w 4385320"/>
                <a:gd name="connsiteY12" fmla="*/ 2275058 h 3145807"/>
                <a:gd name="connsiteX0" fmla="*/ 9115 w 4366183"/>
                <a:gd name="connsiteY0" fmla="*/ 2275058 h 3145807"/>
                <a:gd name="connsiteX1" fmla="*/ 228190 w 4366183"/>
                <a:gd name="connsiteY1" fmla="*/ 1246358 h 3145807"/>
                <a:gd name="connsiteX2" fmla="*/ 1161640 w 4366183"/>
                <a:gd name="connsiteY2" fmla="*/ 274808 h 3145807"/>
                <a:gd name="connsiteX3" fmla="*/ 2181246 w 4366183"/>
                <a:gd name="connsiteY3" fmla="*/ 2268 h 3145807"/>
                <a:gd name="connsiteX4" fmla="*/ 3419065 w 4366183"/>
                <a:gd name="connsiteY4" fmla="*/ 379583 h 3145807"/>
                <a:gd name="connsiteX5" fmla="*/ 4219165 w 4366183"/>
                <a:gd name="connsiteY5" fmla="*/ 1379708 h 3145807"/>
                <a:gd name="connsiteX6" fmla="*/ 4352515 w 4366183"/>
                <a:gd name="connsiteY6" fmla="*/ 2284583 h 3145807"/>
                <a:gd name="connsiteX7" fmla="*/ 3781015 w 4366183"/>
                <a:gd name="connsiteY7" fmla="*/ 2865608 h 3145807"/>
                <a:gd name="connsiteX8" fmla="*/ 2799940 w 4366183"/>
                <a:gd name="connsiteY8" fmla="*/ 3103733 h 3145807"/>
                <a:gd name="connsiteX9" fmla="*/ 2199865 w 4366183"/>
                <a:gd name="connsiteY9" fmla="*/ 3141833 h 3145807"/>
                <a:gd name="connsiteX10" fmla="*/ 1228315 w 4366183"/>
                <a:gd name="connsiteY10" fmla="*/ 3056108 h 3145807"/>
                <a:gd name="connsiteX11" fmla="*/ 494890 w 4366183"/>
                <a:gd name="connsiteY11" fmla="*/ 2808458 h 3145807"/>
                <a:gd name="connsiteX12" fmla="*/ 9115 w 4366183"/>
                <a:gd name="connsiteY12" fmla="*/ 2275058 h 3145807"/>
                <a:gd name="connsiteX0" fmla="*/ 9115 w 4366183"/>
                <a:gd name="connsiteY0" fmla="*/ 2275058 h 3145807"/>
                <a:gd name="connsiteX1" fmla="*/ 228190 w 4366183"/>
                <a:gd name="connsiteY1" fmla="*/ 1246358 h 3145807"/>
                <a:gd name="connsiteX2" fmla="*/ 1161640 w 4366183"/>
                <a:gd name="connsiteY2" fmla="*/ 274808 h 3145807"/>
                <a:gd name="connsiteX3" fmla="*/ 2181246 w 4366183"/>
                <a:gd name="connsiteY3" fmla="*/ 2268 h 3145807"/>
                <a:gd name="connsiteX4" fmla="*/ 3419065 w 4366183"/>
                <a:gd name="connsiteY4" fmla="*/ 379583 h 3145807"/>
                <a:gd name="connsiteX5" fmla="*/ 4219165 w 4366183"/>
                <a:gd name="connsiteY5" fmla="*/ 1379708 h 3145807"/>
                <a:gd name="connsiteX6" fmla="*/ 4352515 w 4366183"/>
                <a:gd name="connsiteY6" fmla="*/ 2284583 h 3145807"/>
                <a:gd name="connsiteX7" fmla="*/ 3781015 w 4366183"/>
                <a:gd name="connsiteY7" fmla="*/ 2865608 h 3145807"/>
                <a:gd name="connsiteX8" fmla="*/ 2799940 w 4366183"/>
                <a:gd name="connsiteY8" fmla="*/ 3103733 h 3145807"/>
                <a:gd name="connsiteX9" fmla="*/ 2199865 w 4366183"/>
                <a:gd name="connsiteY9" fmla="*/ 3141833 h 3145807"/>
                <a:gd name="connsiteX10" fmla="*/ 1228315 w 4366183"/>
                <a:gd name="connsiteY10" fmla="*/ 3056108 h 3145807"/>
                <a:gd name="connsiteX11" fmla="*/ 494890 w 4366183"/>
                <a:gd name="connsiteY11" fmla="*/ 2808458 h 3145807"/>
                <a:gd name="connsiteX12" fmla="*/ 9115 w 4366183"/>
                <a:gd name="connsiteY12" fmla="*/ 2275058 h 3145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366183" h="3145807">
                  <a:moveTo>
                    <a:pt x="9115" y="2275058"/>
                  </a:moveTo>
                  <a:cubicBezTo>
                    <a:pt x="-35335" y="2014708"/>
                    <a:pt x="90031" y="1592178"/>
                    <a:pt x="228190" y="1246358"/>
                  </a:cubicBezTo>
                  <a:cubicBezTo>
                    <a:pt x="366349" y="900538"/>
                    <a:pt x="836131" y="482156"/>
                    <a:pt x="1161640" y="274808"/>
                  </a:cubicBezTo>
                  <a:cubicBezTo>
                    <a:pt x="1487149" y="67460"/>
                    <a:pt x="1805008" y="-15195"/>
                    <a:pt x="2181246" y="2268"/>
                  </a:cubicBezTo>
                  <a:cubicBezTo>
                    <a:pt x="2557484" y="19731"/>
                    <a:pt x="3079412" y="150010"/>
                    <a:pt x="3419065" y="379583"/>
                  </a:cubicBezTo>
                  <a:cubicBezTo>
                    <a:pt x="3758718" y="609156"/>
                    <a:pt x="4063590" y="1062208"/>
                    <a:pt x="4219165" y="1379708"/>
                  </a:cubicBezTo>
                  <a:cubicBezTo>
                    <a:pt x="4374740" y="1697208"/>
                    <a:pt x="4381983" y="2043156"/>
                    <a:pt x="4352515" y="2284583"/>
                  </a:cubicBezTo>
                  <a:cubicBezTo>
                    <a:pt x="4323047" y="2526010"/>
                    <a:pt x="4077112" y="2735306"/>
                    <a:pt x="3781015" y="2865608"/>
                  </a:cubicBezTo>
                  <a:cubicBezTo>
                    <a:pt x="3484918" y="2995910"/>
                    <a:pt x="3063465" y="3057696"/>
                    <a:pt x="2799940" y="3103733"/>
                  </a:cubicBezTo>
                  <a:cubicBezTo>
                    <a:pt x="2536415" y="3149770"/>
                    <a:pt x="2461802" y="3149770"/>
                    <a:pt x="2199865" y="3141833"/>
                  </a:cubicBezTo>
                  <a:cubicBezTo>
                    <a:pt x="1937928" y="3133896"/>
                    <a:pt x="1512477" y="3111670"/>
                    <a:pt x="1228315" y="3056108"/>
                  </a:cubicBezTo>
                  <a:cubicBezTo>
                    <a:pt x="944153" y="3000546"/>
                    <a:pt x="694915" y="2933870"/>
                    <a:pt x="494890" y="2808458"/>
                  </a:cubicBezTo>
                  <a:cubicBezTo>
                    <a:pt x="294865" y="2683046"/>
                    <a:pt x="53565" y="2535408"/>
                    <a:pt x="9115" y="2275058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5">
                    <a:lumMod val="75000"/>
                    <a:alpha val="64000"/>
                  </a:schemeClr>
                </a:gs>
                <a:gs pos="50000">
                  <a:schemeClr val="accent5">
                    <a:lumMod val="60000"/>
                    <a:lumOff val="40000"/>
                    <a:alpha val="64000"/>
                  </a:schemeClr>
                </a:gs>
                <a:gs pos="100000">
                  <a:schemeClr val="accent5">
                    <a:lumMod val="20000"/>
                    <a:lumOff val="80000"/>
                    <a:alpha val="64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3AB04CDE-BA02-AA3C-9708-3E291D0B9B50}"/>
                </a:ext>
              </a:extLst>
            </p:cNvPr>
            <p:cNvSpPr/>
            <p:nvPr/>
          </p:nvSpPr>
          <p:spPr>
            <a:xfrm>
              <a:off x="7238940" y="4916867"/>
              <a:ext cx="4330091" cy="1754738"/>
            </a:xfrm>
            <a:prstGeom prst="ellipse">
              <a:avLst/>
            </a:prstGeom>
            <a:noFill/>
            <a:ln w="762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" name="Arc 11">
              <a:extLst>
                <a:ext uri="{FF2B5EF4-FFF2-40B4-BE49-F238E27FC236}">
                  <a16:creationId xmlns:a16="http://schemas.microsoft.com/office/drawing/2014/main" id="{CD99DC7F-9E90-6397-40C8-B23B698F7C6F}"/>
                </a:ext>
              </a:extLst>
            </p:cNvPr>
            <p:cNvSpPr/>
            <p:nvPr/>
          </p:nvSpPr>
          <p:spPr>
            <a:xfrm>
              <a:off x="7232353" y="3550393"/>
              <a:ext cx="4336678" cy="4336678"/>
            </a:xfrm>
            <a:prstGeom prst="arc">
              <a:avLst>
                <a:gd name="adj1" fmla="val 10699292"/>
                <a:gd name="adj2" fmla="val 21575324"/>
              </a:avLst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29" name="Arc 28">
            <a:extLst>
              <a:ext uri="{FF2B5EF4-FFF2-40B4-BE49-F238E27FC236}">
                <a16:creationId xmlns:a16="http://schemas.microsoft.com/office/drawing/2014/main" id="{A8358C5C-1922-0DF8-D4C4-09B9213E5A5F}"/>
              </a:ext>
            </a:extLst>
          </p:cNvPr>
          <p:cNvSpPr/>
          <p:nvPr/>
        </p:nvSpPr>
        <p:spPr>
          <a:xfrm>
            <a:off x="4614807" y="2196820"/>
            <a:ext cx="3880780" cy="6177050"/>
          </a:xfrm>
          <a:prstGeom prst="arc">
            <a:avLst>
              <a:gd name="adj1" fmla="val 16154723"/>
              <a:gd name="adj2" fmla="val 1928027"/>
            </a:avLst>
          </a:prstGeom>
          <a:ln w="1524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555D3EC-FD01-1EF8-6C3E-055D0EC56E83}"/>
              </a:ext>
            </a:extLst>
          </p:cNvPr>
          <p:cNvGrpSpPr/>
          <p:nvPr/>
        </p:nvGrpSpPr>
        <p:grpSpPr>
          <a:xfrm rot="21032080">
            <a:off x="3018498" y="1467204"/>
            <a:ext cx="7175917" cy="1824464"/>
            <a:chOff x="5333457" y="1169767"/>
            <a:chExt cx="7175917" cy="1824464"/>
          </a:xfrm>
        </p:grpSpPr>
        <p:sp>
          <p:nvSpPr>
            <p:cNvPr id="38" name="Parallelogram 37">
              <a:extLst>
                <a:ext uri="{FF2B5EF4-FFF2-40B4-BE49-F238E27FC236}">
                  <a16:creationId xmlns:a16="http://schemas.microsoft.com/office/drawing/2014/main" id="{CC914E2D-66B5-8E03-7570-40A74C4BED49}"/>
                </a:ext>
              </a:extLst>
            </p:cNvPr>
            <p:cNvSpPr/>
            <p:nvPr/>
          </p:nvSpPr>
          <p:spPr>
            <a:xfrm flipH="1">
              <a:off x="5333457" y="1169767"/>
              <a:ext cx="7175917" cy="1824464"/>
            </a:xfrm>
            <a:prstGeom prst="parallelogram">
              <a:avLst>
                <a:gd name="adj" fmla="val 183835"/>
              </a:avLst>
            </a:prstGeom>
            <a:solidFill>
              <a:srgbClr val="F0EA00">
                <a:alpha val="49804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B968AC0E-3F59-CCF8-2CFC-059A968A7A79}"/>
                </a:ext>
              </a:extLst>
            </p:cNvPr>
            <p:cNvCxnSpPr>
              <a:cxnSpLocks/>
            </p:cNvCxnSpPr>
            <p:nvPr/>
          </p:nvCxnSpPr>
          <p:spPr>
            <a:xfrm rot="567920">
              <a:off x="7580083" y="1452397"/>
              <a:ext cx="3619659" cy="1254858"/>
            </a:xfrm>
            <a:prstGeom prst="line">
              <a:avLst/>
            </a:prstGeom>
            <a:ln w="57150">
              <a:solidFill>
                <a:schemeClr val="tx1">
                  <a:lumMod val="50000"/>
                  <a:lumOff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7F1691CC-77BD-E228-1FF8-9A55F0807527}"/>
                </a:ext>
              </a:extLst>
            </p:cNvPr>
            <p:cNvCxnSpPr>
              <a:cxnSpLocks/>
            </p:cNvCxnSpPr>
            <p:nvPr/>
          </p:nvCxnSpPr>
          <p:spPr>
            <a:xfrm rot="567920" flipV="1">
              <a:off x="6428817" y="1477613"/>
              <a:ext cx="3530712" cy="588643"/>
            </a:xfrm>
            <a:prstGeom prst="line">
              <a:avLst/>
            </a:prstGeom>
            <a:ln w="57150">
              <a:solidFill>
                <a:schemeClr val="tx1">
                  <a:lumMod val="50000"/>
                  <a:lumOff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41F6F5EA-82E2-5565-9FD5-6D21746B0D43}"/>
              </a:ext>
            </a:extLst>
          </p:cNvPr>
          <p:cNvSpPr/>
          <p:nvPr/>
        </p:nvSpPr>
        <p:spPr>
          <a:xfrm rot="2470742" flipV="1">
            <a:off x="2678883" y="1406122"/>
            <a:ext cx="1333986" cy="439603"/>
          </a:xfrm>
          <a:custGeom>
            <a:avLst/>
            <a:gdLst>
              <a:gd name="connsiteX0" fmla="*/ 0 w 2781300"/>
              <a:gd name="connsiteY0" fmla="*/ 114300 h 439603"/>
              <a:gd name="connsiteX1" fmla="*/ 1257300 w 2781300"/>
              <a:gd name="connsiteY1" fmla="*/ 438150 h 439603"/>
              <a:gd name="connsiteX2" fmla="*/ 2781300 w 2781300"/>
              <a:gd name="connsiteY2" fmla="*/ 0 h 439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81300" h="439603">
                <a:moveTo>
                  <a:pt x="0" y="114300"/>
                </a:moveTo>
                <a:cubicBezTo>
                  <a:pt x="396875" y="285750"/>
                  <a:pt x="793750" y="457200"/>
                  <a:pt x="1257300" y="438150"/>
                </a:cubicBezTo>
                <a:cubicBezTo>
                  <a:pt x="1720850" y="419100"/>
                  <a:pt x="2251075" y="209550"/>
                  <a:pt x="2781300" y="0"/>
                </a:cubicBez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523B881-5683-0CB8-4376-B0BAEFA420EA}"/>
                  </a:ext>
                </a:extLst>
              </p:cNvPr>
              <p:cNvSpPr txBox="1"/>
              <p:nvPr/>
            </p:nvSpPr>
            <p:spPr>
              <a:xfrm>
                <a:off x="-80309" y="4619470"/>
                <a:ext cx="3417432" cy="22467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6000" b="1" u="sng" dirty="0"/>
                  <a:t>Lie Group</a:t>
                </a:r>
                <a:r>
                  <a:rPr lang="en-GB" sz="6000" b="1" dirty="0"/>
                  <a:t> </a:t>
                </a:r>
                <a14:m>
                  <m:oMath xmlns:m="http://schemas.openxmlformats.org/officeDocument/2006/math">
                    <m:r>
                      <a:rPr lang="en-CA" sz="8000" b="1" i="1" smtClean="0">
                        <a:latin typeface="Cambria Math" panose="02040503050406030204" pitchFamily="18" charset="0"/>
                      </a:rPr>
                      <m:t>𝑺𝑼</m:t>
                    </m:r>
                    <m:d>
                      <m:dPr>
                        <m:ctrlPr>
                          <a:rPr lang="en-CA" sz="8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80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</m:d>
                  </m:oMath>
                </a14:m>
                <a:endParaRPr lang="en-CA" sz="6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523B881-5683-0CB8-4376-B0BAEFA420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80309" y="4619470"/>
                <a:ext cx="3417432" cy="2246769"/>
              </a:xfrm>
              <a:prstGeom prst="rect">
                <a:avLst/>
              </a:prstGeom>
              <a:blipFill>
                <a:blip r:embed="rId5"/>
                <a:stretch>
                  <a:fillRect l="-8036" t="-8424" r="-785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Freeform: Shape 1">
            <a:extLst>
              <a:ext uri="{FF2B5EF4-FFF2-40B4-BE49-F238E27FC236}">
                <a16:creationId xmlns:a16="http://schemas.microsoft.com/office/drawing/2014/main" id="{9C66109E-CEBE-3DCB-7BF9-7FA16D5EB097}"/>
              </a:ext>
            </a:extLst>
          </p:cNvPr>
          <p:cNvSpPr/>
          <p:nvPr/>
        </p:nvSpPr>
        <p:spPr>
          <a:xfrm rot="21009105">
            <a:off x="3084939" y="5825841"/>
            <a:ext cx="2781300" cy="439603"/>
          </a:xfrm>
          <a:custGeom>
            <a:avLst/>
            <a:gdLst>
              <a:gd name="connsiteX0" fmla="*/ 0 w 2781300"/>
              <a:gd name="connsiteY0" fmla="*/ 114300 h 439603"/>
              <a:gd name="connsiteX1" fmla="*/ 1257300 w 2781300"/>
              <a:gd name="connsiteY1" fmla="*/ 438150 h 439603"/>
              <a:gd name="connsiteX2" fmla="*/ 2781300 w 2781300"/>
              <a:gd name="connsiteY2" fmla="*/ 0 h 439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81300" h="439603">
                <a:moveTo>
                  <a:pt x="0" y="114300"/>
                </a:moveTo>
                <a:cubicBezTo>
                  <a:pt x="396875" y="285750"/>
                  <a:pt x="793750" y="457200"/>
                  <a:pt x="1257300" y="438150"/>
                </a:cubicBezTo>
                <a:cubicBezTo>
                  <a:pt x="1720850" y="419100"/>
                  <a:pt x="2251075" y="209550"/>
                  <a:pt x="2781300" y="0"/>
                </a:cubicBez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D04311D-1A60-B065-215C-AB62870E17C8}"/>
              </a:ext>
            </a:extLst>
          </p:cNvPr>
          <p:cNvCxnSpPr>
            <a:cxnSpLocks/>
          </p:cNvCxnSpPr>
          <p:nvPr/>
        </p:nvCxnSpPr>
        <p:spPr>
          <a:xfrm flipH="1">
            <a:off x="8392433" y="3716122"/>
            <a:ext cx="1484806" cy="599045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25066688-8D77-F4DE-30C8-E1EAAA6572E7}"/>
              </a:ext>
            </a:extLst>
          </p:cNvPr>
          <p:cNvGrpSpPr/>
          <p:nvPr/>
        </p:nvGrpSpPr>
        <p:grpSpPr>
          <a:xfrm>
            <a:off x="4214100" y="9457"/>
            <a:ext cx="3546916" cy="2266397"/>
            <a:chOff x="4214100" y="9457"/>
            <a:chExt cx="3546916" cy="226639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4B807FE4-EF02-9399-756F-AD32F0401CF2}"/>
                    </a:ext>
                  </a:extLst>
                </p:cNvPr>
                <p:cNvSpPr txBox="1"/>
                <p:nvPr/>
              </p:nvSpPr>
              <p:spPr>
                <a:xfrm>
                  <a:off x="4214100" y="9457"/>
                  <a:ext cx="3546916" cy="110799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CA" sz="6600" dirty="0"/>
                    <a:t>Identity </a:t>
                  </a:r>
                  <a14:m>
                    <m:oMath xmlns:m="http://schemas.openxmlformats.org/officeDocument/2006/math">
                      <m:r>
                        <m:rPr>
                          <m:nor/>
                        </m:rPr>
                        <a:rPr lang="en-CA" sz="6600"/>
                        <m:t>𝟙</m:t>
                      </m:r>
                    </m:oMath>
                  </a14:m>
                  <a:endParaRPr lang="en-CA" sz="4800" dirty="0"/>
                </a:p>
              </p:txBody>
            </p:sp>
          </mc:Choice>
          <mc:Fallback xmlns="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4B807FE4-EF02-9399-756F-AD32F0401CF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14100" y="9457"/>
                  <a:ext cx="3546916" cy="1107996"/>
                </a:xfrm>
                <a:prstGeom prst="rect">
                  <a:avLst/>
                </a:prstGeom>
                <a:blipFill>
                  <a:blip r:embed="rId6"/>
                  <a:stretch>
                    <a:fillRect l="-9622" t="-19337" b="-41989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63A431A-36F5-934A-FC22-7A96768D271A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1117453"/>
              <a:ext cx="371539" cy="95066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4B3AF5E5-B2D8-5B30-08AF-BB0273D05B9E}"/>
                </a:ext>
              </a:extLst>
            </p:cNvPr>
            <p:cNvSpPr/>
            <p:nvPr/>
          </p:nvSpPr>
          <p:spPr>
            <a:xfrm>
              <a:off x="6259675" y="1827330"/>
              <a:ext cx="448524" cy="44852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704FAF7-C9F6-F9FD-4730-A88772E53312}"/>
                  </a:ext>
                </a:extLst>
              </p:cNvPr>
              <p:cNvSpPr txBox="1"/>
              <p:nvPr/>
            </p:nvSpPr>
            <p:spPr>
              <a:xfrm>
                <a:off x="7603481" y="34450"/>
                <a:ext cx="4790326" cy="1088503"/>
              </a:xfrm>
              <a:prstGeom prst="rect">
                <a:avLst/>
              </a:prstGeom>
              <a:noFill/>
              <a:effectLst>
                <a:softEdge rad="127000"/>
              </a:effectLst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60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sz="6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0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CA" sz="6000" i="1">
                              <a:latin typeface="Cambria Math" panose="02040503050406030204" pitchFamily="18" charset="0"/>
                            </a:rPr>
                            <m:t>𝑥𝑦</m:t>
                          </m:r>
                        </m:sub>
                      </m:sSub>
                      <m:d>
                        <m:dPr>
                          <m:ctrlPr>
                            <a:rPr lang="en-CA" sz="6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x-IV_mathan" sz="600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GB" sz="6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</m:d>
                    </m:oMath>
                  </m:oMathPara>
                </a14:m>
                <a:endParaRPr lang="en-CA" sz="6000" i="1" dirty="0">
                  <a:solidFill>
                    <a:srgbClr val="FF66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704FAF7-C9F6-F9FD-4730-A88772E533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3481" y="34450"/>
                <a:ext cx="4790326" cy="108850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130F54F-C958-21AF-61A9-75F367D86F77}"/>
              </a:ext>
            </a:extLst>
          </p:cNvPr>
          <p:cNvCxnSpPr>
            <a:cxnSpLocks/>
          </p:cNvCxnSpPr>
          <p:nvPr/>
        </p:nvCxnSpPr>
        <p:spPr>
          <a:xfrm>
            <a:off x="6467539" y="2096665"/>
            <a:ext cx="1924894" cy="662659"/>
          </a:xfrm>
          <a:prstGeom prst="straightConnector1">
            <a:avLst/>
          </a:prstGeom>
          <a:ln w="190500">
            <a:solidFill>
              <a:srgbClr val="A44200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339741CB-ED6E-DAD6-F32A-A955B11D0BF6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6111720" y="-303120"/>
              <a:ext cx="5815800" cy="270900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339741CB-ED6E-DAD6-F32A-A955B11D0BF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102360" y="-312480"/>
                <a:ext cx="5834520" cy="272772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962009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9275">
        <p:fade/>
      </p:transition>
    </mc:Choice>
    <mc:Fallback xmlns="">
      <p:transition spd="med" advTm="92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162CD97-4CD1-27C8-AB34-5187E60E97BD}"/>
                  </a:ext>
                </a:extLst>
              </p:cNvPr>
              <p:cNvSpPr txBox="1"/>
              <p:nvPr/>
            </p:nvSpPr>
            <p:spPr>
              <a:xfrm>
                <a:off x="330201" y="50800"/>
                <a:ext cx="6306573" cy="1386277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  <a:effectLst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CA" sz="7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72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CA" sz="7200" i="1"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</m:sSub>
                    <m:d>
                      <m:dPr>
                        <m:ctrlPr>
                          <a:rPr lang="en-CA" sz="7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x-IV_mathan" sz="720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GB" sz="72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CA" sz="7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72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sSub>
                          <m:sSubPr>
                            <m:ctrlPr>
                              <a:rPr lang="en-GB" sz="72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72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72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𝑥𝑦</m:t>
                            </m:r>
                          </m:sub>
                        </m:sSub>
                        <m:r>
                          <a:rPr lang="x-IV_mathan" sz="720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sup>
                    </m:sSup>
                  </m:oMath>
                </a14:m>
                <a:r>
                  <a:rPr lang="en-GB" sz="7200" b="0" i="1" dirty="0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162CD97-4CD1-27C8-AB34-5187E60E97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201" y="50800"/>
                <a:ext cx="6306573" cy="13862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  <a:effectLst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884A9A8-3C2D-6866-32D1-B781746B61B7}"/>
                  </a:ext>
                </a:extLst>
              </p:cNvPr>
              <p:cNvSpPr txBox="1"/>
              <p:nvPr/>
            </p:nvSpPr>
            <p:spPr>
              <a:xfrm>
                <a:off x="203200" y="1492536"/>
                <a:ext cx="9825703" cy="1670009"/>
              </a:xfrm>
              <a:prstGeom prst="rect">
                <a:avLst/>
              </a:prstGeom>
              <a:noFill/>
              <a:effectLst>
                <a:softEdge rad="127000"/>
              </a:effectLst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CA" sz="6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CA" sz="6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CA" sz="6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CA" sz="6000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sSub>
                                  <m:sSubPr>
                                    <m:ctrlPr>
                                      <a:rPr lang="en-CA" sz="6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6000" i="1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CA" sz="6000" i="1">
                                        <a:latin typeface="Cambria Math" panose="02040503050406030204" pitchFamily="18" charset="0"/>
                                      </a:rPr>
                                      <m:t>𝑥𝑦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CA" sz="6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x-IV_mathan" sz="6000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d>
                              </m:num>
                              <m:den>
                                <m:r>
                                  <a:rPr lang="en-CA" sz="6000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CA" sz="6000" b="0" i="1" smtClean="0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den>
                            </m:f>
                          </m:e>
                        </m:d>
                      </m:e>
                      <m:sub>
                        <m:r>
                          <a:rPr lang="en-CA" sz="6000" b="0" i="1" smtClean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CA" sz="6000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</m:sSub>
                    <m:r>
                      <a:rPr lang="en-GB" sz="6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CA" sz="6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CA" sz="6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CA" sz="6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CA" sz="60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num>
                              <m:den>
                                <m:r>
                                  <a:rPr lang="en-CA" sz="60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CA" sz="6000" i="1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den>
                            </m:f>
                            <m:sSup>
                              <m:sSupPr>
                                <m:ctrlPr>
                                  <a:rPr lang="en-CA" sz="60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sz="6000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GB" sz="60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60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GB" sz="60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𝑥𝑦</m:t>
                                    </m:r>
                                  </m:sub>
                                </m:sSub>
                                <m:r>
                                  <a:rPr lang="x-IV_mathan" sz="6000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sup>
                            </m:sSup>
                          </m:e>
                        </m:d>
                      </m:e>
                      <m:sub>
                        <m:r>
                          <a:rPr lang="en-CA" sz="6000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CA" sz="6000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</m:sSub>
                  </m:oMath>
                </a14:m>
                <a:r>
                  <a:rPr lang="en-GB" sz="6000" b="0" i="1" dirty="0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884A9A8-3C2D-6866-32D1-B781746B61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200" y="1492536"/>
                <a:ext cx="9825703" cy="167000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E5C7110-A422-20F0-AB3F-BC60311D743F}"/>
                  </a:ext>
                </a:extLst>
              </p:cNvPr>
              <p:cNvSpPr txBox="1"/>
              <p:nvPr/>
            </p:nvSpPr>
            <p:spPr>
              <a:xfrm>
                <a:off x="203199" y="3099619"/>
                <a:ext cx="9825703" cy="3766609"/>
              </a:xfrm>
              <a:prstGeom prst="rect">
                <a:avLst/>
              </a:prstGeom>
              <a:noFill/>
              <a:effectLst>
                <a:softEdge rad="127000"/>
              </a:effectLst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CA" sz="6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CA" sz="6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CA" sz="6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CA" sz="6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sSub>
                                  <m:sSubPr>
                                    <m:ctrlPr>
                                      <a:rPr lang="en-CA" sz="6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6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CA" sz="6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𝑥𝑦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CA" sz="6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x-IV_mathan" sz="600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d>
                              </m:num>
                              <m:den>
                                <m:r>
                                  <a:rPr lang="en-CA" sz="6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CA" sz="6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den>
                            </m:f>
                          </m:e>
                        </m:d>
                      </m:e>
                      <m:sub>
                        <m:r>
                          <a:rPr lang="en-CA" sz="6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CA" sz="6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</m:sSub>
                    <m:r>
                      <a:rPr lang="en-GB" sz="6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CA" sz="6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CA" sz="6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6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6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GB" sz="6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𝑥𝑦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en-CA" sz="60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sz="6000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GB" sz="600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60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GB" sz="60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𝑥𝑦</m:t>
                                    </m:r>
                                  </m:sub>
                                </m:sSub>
                                <m:r>
                                  <a:rPr lang="x-IV_mathan" sz="6000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sup>
                            </m:sSup>
                          </m:e>
                        </m:d>
                      </m:e>
                      <m:sub>
                        <m:r>
                          <a:rPr lang="en-CA" sz="6000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CA" sz="6000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</m:sSub>
                  </m:oMath>
                </a14:m>
                <a:r>
                  <a:rPr lang="en-GB" sz="6000" b="0" i="1" dirty="0">
                    <a:latin typeface="Cambria Math" panose="02040503050406030204" pitchFamily="18" charset="0"/>
                  </a:rPr>
                  <a:t> </a:t>
                </a:r>
              </a:p>
              <a:p>
                <a:r>
                  <a:rPr lang="en-GB" sz="6000" dirty="0"/>
                  <a:t>                        </a:t>
                </a:r>
                <a14:m>
                  <m:oMath xmlns:m="http://schemas.openxmlformats.org/officeDocument/2006/math">
                    <m:r>
                      <a:rPr lang="en-GB" sz="60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CA" sz="6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6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6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6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𝑥𝑦</m:t>
                            </m:r>
                          </m:sub>
                        </m:sSub>
                        <m:sSup>
                          <m:sSupPr>
                            <m:ctrlPr>
                              <a:rPr lang="en-CA" sz="6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60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GB" sz="6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6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GB" sz="6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𝑥𝑦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CA" sz="6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CA" sz="6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d>
                          </m:sup>
                        </m:sSup>
                      </m:e>
                    </m:d>
                  </m:oMath>
                </a14:m>
                <a:r>
                  <a:rPr lang="en-GB" sz="6000" i="1" dirty="0">
                    <a:latin typeface="Cambria Math" panose="02040503050406030204" pitchFamily="18" charset="0"/>
                  </a:rPr>
                  <a:t>  </a:t>
                </a:r>
              </a:p>
              <a:p>
                <a:r>
                  <a:rPr lang="en-GB" sz="6000" dirty="0"/>
                  <a:t>                        </a:t>
                </a:r>
                <a14:m>
                  <m:oMath xmlns:m="http://schemas.openxmlformats.org/officeDocument/2006/math">
                    <m:r>
                      <a:rPr lang="en-GB" sz="60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6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6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6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</m:sSub>
                  </m:oMath>
                </a14:m>
                <a:endParaRPr lang="en-GB" sz="60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E5C7110-A422-20F0-AB3F-BC60311D74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199" y="3099619"/>
                <a:ext cx="9825703" cy="376660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E1821880-5C79-1C50-2B22-6E49B01B01F8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10680" y="1762560"/>
              <a:ext cx="8036280" cy="50299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E1821880-5C79-1C50-2B22-6E49B01B01F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01320" y="1753200"/>
                <a:ext cx="8055000" cy="504864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553672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105"/>
    </mc:Choice>
    <mc:Fallback xmlns="">
      <p:transition spd="slow" advTm="261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6D7D28F-6D9C-1FBD-D2E1-CBD86B4B9D2D}"/>
                  </a:ext>
                </a:extLst>
              </p:cNvPr>
              <p:cNvSpPr txBox="1"/>
              <p:nvPr/>
            </p:nvSpPr>
            <p:spPr>
              <a:xfrm>
                <a:off x="584200" y="-88900"/>
                <a:ext cx="4902200" cy="1323439"/>
              </a:xfrm>
              <a:prstGeom prst="rect">
                <a:avLst/>
              </a:prstGeom>
              <a:noFill/>
              <a:effectLst>
                <a:softEdge rad="127000"/>
              </a:effectLst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8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d>
                        <m:dPr>
                          <m:ctrlPr>
                            <a:rPr lang="en-CA" sz="8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8000" b="0" i="1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CA" sz="8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CA" sz="8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80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CA" sz="8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CA" sz="8000" b="0" i="1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-GB" sz="8000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6D7D28F-6D9C-1FBD-D2E1-CBD86B4B9D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200" y="-88900"/>
                <a:ext cx="4902200" cy="13234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132A3E0-77F7-396D-0C82-9A5E2075F9C2}"/>
                  </a:ext>
                </a:extLst>
              </p:cNvPr>
              <p:cNvSpPr txBox="1"/>
              <p:nvPr/>
            </p:nvSpPr>
            <p:spPr>
              <a:xfrm>
                <a:off x="6705601" y="-114300"/>
                <a:ext cx="4902200" cy="1345433"/>
              </a:xfrm>
              <a:prstGeom prst="rect">
                <a:avLst/>
              </a:prstGeom>
              <a:noFill/>
              <a:effectLst>
                <a:softEdge rad="127000"/>
              </a:effectLst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8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d>
                        <m:dPr>
                          <m:ctrlPr>
                            <a:rPr lang="en-CA" sz="8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8000" b="0" i="1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CA" sz="8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CA" sz="8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80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CA" sz="8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CA" sz="8000" b="0" i="1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-GB" sz="8000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132A3E0-77F7-396D-0C82-9A5E2075F9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5601" y="-114300"/>
                <a:ext cx="4902200" cy="134543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0DBD607-6A25-D64E-48C5-0C438A55973C}"/>
                  </a:ext>
                </a:extLst>
              </p:cNvPr>
              <p:cNvSpPr txBox="1"/>
              <p:nvPr/>
            </p:nvSpPr>
            <p:spPr>
              <a:xfrm>
                <a:off x="324580" y="1517114"/>
                <a:ext cx="5421439" cy="159345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GB" sz="60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GB" sz="6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6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GB" sz="6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GB" sz="6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60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num>
                              <m:den>
                                <m:r>
                                  <a:rPr lang="en-GB" sz="60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GB" sz="6000" i="1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den>
                            </m:f>
                            <m:r>
                              <a:rPr lang="en-GB" sz="60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  <m:d>
                              <m:dPr>
                                <m:ctrlPr>
                                  <a:rPr lang="en-GB" sz="6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sz="6000" i="1" smtClean="0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d>
                      </m:e>
                      <m:sub>
                        <m:r>
                          <a:rPr lang="en-GB" sz="6000" i="1" smtClean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GB" sz="6000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</m:sSub>
                  </m:oMath>
                </a14:m>
                <a:r>
                  <a:rPr lang="en-CA" sz="6000" dirty="0"/>
                  <a:t> 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0DBD607-6A25-D64E-48C5-0C438A5597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580" y="1517114"/>
                <a:ext cx="5421439" cy="159345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70C0D1B-887B-26D5-8836-71792E499048}"/>
                  </a:ext>
                </a:extLst>
              </p:cNvPr>
              <p:cNvSpPr txBox="1"/>
              <p:nvPr/>
            </p:nvSpPr>
            <p:spPr>
              <a:xfrm>
                <a:off x="6436263" y="1517114"/>
                <a:ext cx="5421439" cy="159345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GB" sz="6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GB" sz="6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6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GB" sz="6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GB" sz="6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60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num>
                              <m:den>
                                <m:r>
                                  <a:rPr lang="en-GB" sz="60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GB" sz="6000" i="1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den>
                            </m:f>
                            <m:r>
                              <a:rPr lang="en-GB" sz="6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  <m:d>
                              <m:dPr>
                                <m:ctrlPr>
                                  <a:rPr lang="en-GB" sz="6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sz="6000" i="1" smtClean="0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d>
                      </m:e>
                      <m:sub>
                        <m:r>
                          <a:rPr lang="en-GB" sz="6000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GB" sz="6000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</m:sSub>
                  </m:oMath>
                </a14:m>
                <a:r>
                  <a:rPr lang="en-CA" sz="6000" dirty="0"/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70C0D1B-887B-26D5-8836-71792E4990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6263" y="1517114"/>
                <a:ext cx="5421439" cy="159345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1876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712"/>
    </mc:Choice>
    <mc:Fallback xmlns="">
      <p:transition spd="slow" advTm="97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3" grpId="0" animBg="1"/>
      <p:bldP spid="7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6D7D28F-6D9C-1FBD-D2E1-CBD86B4B9D2D}"/>
                  </a:ext>
                </a:extLst>
              </p:cNvPr>
              <p:cNvSpPr txBox="1"/>
              <p:nvPr/>
            </p:nvSpPr>
            <p:spPr>
              <a:xfrm>
                <a:off x="584200" y="-88900"/>
                <a:ext cx="4902200" cy="1323439"/>
              </a:xfrm>
              <a:prstGeom prst="rect">
                <a:avLst/>
              </a:prstGeom>
              <a:noFill/>
              <a:effectLst>
                <a:softEdge rad="127000"/>
              </a:effectLst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8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d>
                        <m:dPr>
                          <m:ctrlPr>
                            <a:rPr lang="en-CA" sz="8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8000" b="0" i="1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CA" sz="8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CA" sz="8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80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CA" sz="8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CA" sz="8000" b="0" i="1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-GB" sz="8000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6D7D28F-6D9C-1FBD-D2E1-CBD86B4B9D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200" y="-88900"/>
                <a:ext cx="4902200" cy="13234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132A3E0-77F7-396D-0C82-9A5E2075F9C2}"/>
                  </a:ext>
                </a:extLst>
              </p:cNvPr>
              <p:cNvSpPr txBox="1"/>
              <p:nvPr/>
            </p:nvSpPr>
            <p:spPr>
              <a:xfrm>
                <a:off x="6705601" y="-114300"/>
                <a:ext cx="4902200" cy="1345433"/>
              </a:xfrm>
              <a:prstGeom prst="rect">
                <a:avLst/>
              </a:prstGeom>
              <a:noFill/>
              <a:effectLst>
                <a:softEdge rad="127000"/>
              </a:effectLst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8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d>
                        <m:dPr>
                          <m:ctrlPr>
                            <a:rPr lang="en-CA" sz="8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8000" b="0" i="1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CA" sz="8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CA" sz="8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80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CA" sz="8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CA" sz="8000" b="0" i="1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-GB" sz="8000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132A3E0-77F7-396D-0C82-9A5E2075F9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5601" y="-114300"/>
                <a:ext cx="4902200" cy="134543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EECF007-3204-6017-22C9-BE8DE466F4AE}"/>
                  </a:ext>
                </a:extLst>
              </p:cNvPr>
              <p:cNvSpPr txBox="1"/>
              <p:nvPr/>
            </p:nvSpPr>
            <p:spPr>
              <a:xfrm>
                <a:off x="-1" y="1200150"/>
                <a:ext cx="12192001" cy="5814412"/>
              </a:xfrm>
              <a:prstGeom prst="rect">
                <a:avLst/>
              </a:prstGeom>
              <a:noFill/>
              <a:effectLst>
                <a:softEdge rad="127000"/>
              </a:effectLst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CA" sz="60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CA" sz="6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CA" sz="6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CA" sz="6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CA" sz="6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num>
                              <m:den>
                                <m:r>
                                  <a:rPr lang="en-CA" sz="6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CA" sz="6000" b="0" i="1" smtClean="0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den>
                            </m:f>
                            <m:d>
                              <m:dPr>
                                <m:ctrlPr>
                                  <a:rPr lang="en-CA" sz="6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CA" sz="6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  <m:d>
                                  <m:dPr>
                                    <m:ctrlPr>
                                      <a:rPr lang="en-CA" sz="6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CA" sz="6000" i="1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a:rPr lang="en-CA" sz="6000" i="1">
                                    <a:latin typeface="Cambria Math" panose="02040503050406030204" pitchFamily="18" charset="0"/>
                                  </a:rPr>
                                  <m:t>⊗</m:t>
                                </m:r>
                                <m:r>
                                  <a:rPr lang="en-CA" sz="6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  <m:d>
                                  <m:dPr>
                                    <m:ctrlPr>
                                      <a:rPr lang="en-CA" sz="6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CA" sz="6000" i="1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</m:e>
                            </m:d>
                          </m:e>
                        </m:d>
                      </m:e>
                      <m:sub>
                        <m:r>
                          <a:rPr lang="en-CA" sz="6000" b="0" i="1" smtClean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CA" sz="6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</m:sSub>
                  </m:oMath>
                </a14:m>
                <a:r>
                  <a:rPr lang="en-GB" sz="6000" b="0" i="1" dirty="0">
                    <a:latin typeface="Cambria Math" panose="02040503050406030204" pitchFamily="18" charset="0"/>
                  </a:rPr>
                  <a:t> </a:t>
                </a: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CA" sz="60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CA" sz="6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CA" sz="6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CA" sz="6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CA" sz="60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CA" sz="6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  <m:d>
                                  <m:dPr>
                                    <m:ctrlPr>
                                      <a:rPr lang="en-CA" sz="6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CA" sz="6000" i="1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</m:num>
                              <m:den>
                                <m:r>
                                  <a:rPr lang="en-CA" sz="60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CA" sz="6000" i="1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den>
                            </m:f>
                            <m:r>
                              <a:rPr lang="en-CA" sz="6000" i="1">
                                <a:latin typeface="Cambria Math" panose="02040503050406030204" pitchFamily="18" charset="0"/>
                              </a:rPr>
                              <m:t>⊗</m:t>
                            </m:r>
                            <m:r>
                              <a:rPr lang="en-CA" sz="6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  <m:d>
                              <m:dPr>
                                <m:ctrlPr>
                                  <a:rPr lang="en-CA" sz="6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CA" sz="6000" i="1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CA" sz="60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CA" sz="6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  <m:d>
                              <m:dPr>
                                <m:ctrlPr>
                                  <a:rPr lang="en-CA" sz="6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CA" sz="6000" i="1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CA" sz="6000" i="1">
                                <a:latin typeface="Cambria Math" panose="02040503050406030204" pitchFamily="18" charset="0"/>
                              </a:rPr>
                              <m:t>⊗</m:t>
                            </m:r>
                            <m:f>
                              <m:fPr>
                                <m:ctrlPr>
                                  <a:rPr lang="en-CA" sz="6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CA" sz="60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CA" sz="6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  <m:d>
                                  <m:dPr>
                                    <m:ctrlPr>
                                      <a:rPr lang="en-CA" sz="6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CA" sz="6000" i="1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</m:num>
                              <m:den>
                                <m:r>
                                  <a:rPr lang="en-CA" sz="60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CA" sz="6000" i="1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den>
                            </m:f>
                          </m:e>
                        </m:d>
                      </m:e>
                      <m:sub>
                        <m:r>
                          <a:rPr lang="en-CA" sz="6000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CA" sz="6000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</m:sSub>
                  </m:oMath>
                </a14:m>
                <a:r>
                  <a:rPr lang="en-GB" sz="6000" i="1" dirty="0">
                    <a:latin typeface="Cambria Math" panose="02040503050406030204" pitchFamily="18" charset="0"/>
                  </a:rPr>
                  <a:t> </a:t>
                </a: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CA" sz="6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CA" sz="6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60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CA" sz="6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  <m:d>
                          <m:dPr>
                            <m:ctrlPr>
                              <a:rPr lang="en-CA" sz="6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60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CA" sz="6000" i="1">
                                <a:latin typeface="Cambria Math" panose="02040503050406030204" pitchFamily="18" charset="0"/>
                              </a:rPr>
                              <m:t>=0</m:t>
                            </m:r>
                          </m:e>
                        </m:d>
                      </m:num>
                      <m:den>
                        <m:r>
                          <a:rPr lang="en-CA" sz="60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CA" sz="6000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CA" sz="6000" i="1">
                        <a:latin typeface="Cambria Math" panose="02040503050406030204" pitchFamily="18" charset="0"/>
                      </a:rPr>
                      <m:t>⊗</m:t>
                    </m:r>
                    <m:r>
                      <a:rPr lang="en-CA" sz="6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CA" sz="6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6000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CA" sz="60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CA" sz="60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ctrlPr>
                          <a:rPr lang="en-CA" sz="6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6000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CA" sz="6000" i="1">
                        <a:latin typeface="Cambria Math" panose="02040503050406030204" pitchFamily="18" charset="0"/>
                      </a:rPr>
                      <m:t>⊗</m:t>
                    </m:r>
                    <m:f>
                      <m:fPr>
                        <m:ctrlPr>
                          <a:rPr lang="en-CA" sz="6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60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CA" sz="6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d>
                          <m:dPr>
                            <m:ctrlPr>
                              <a:rPr lang="en-CA" sz="6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60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CA" sz="6000" i="1">
                                <a:latin typeface="Cambria Math" panose="02040503050406030204" pitchFamily="18" charset="0"/>
                              </a:rPr>
                              <m:t>=0</m:t>
                            </m:r>
                          </m:e>
                        </m:d>
                      </m:num>
                      <m:den>
                        <m:r>
                          <a:rPr lang="en-CA" sz="60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CA" sz="6000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</m:oMath>
                </a14:m>
                <a:r>
                  <a:rPr lang="en-GB" sz="6000" i="1" dirty="0">
                    <a:latin typeface="Cambria Math" panose="02040503050406030204" pitchFamily="18" charset="0"/>
                  </a:rPr>
                  <a:t> </a:t>
                </a: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6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6600" b="0" i="1" smtClean="0"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en-CA" sz="66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CA" sz="66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en-CA" sz="6600" i="1">
                          <a:latin typeface="Cambria Math" panose="02040503050406030204" pitchFamily="18" charset="0"/>
                        </a:rPr>
                        <m:t>⊗</m:t>
                      </m:r>
                      <m:r>
                        <a:rPr lang="en-CA" sz="6600" b="0" i="1" smtClean="0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m:rPr>
                          <m:nor/>
                        </m:rPr>
                        <a:rPr lang="en-CA" sz="6600"/>
                        <m:t>𝟙</m:t>
                      </m:r>
                      <m:r>
                        <m:rPr>
                          <m:nor/>
                        </m:rPr>
                        <a:rPr lang="en-CA" sz="6600" b="0" i="0" smtClean="0"/>
                        <m:t>   </m:t>
                      </m:r>
                      <m:r>
                        <a:rPr lang="en-CA" sz="66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CA" sz="6600" b="0" i="1" smtClean="0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m:rPr>
                          <m:nor/>
                        </m:rPr>
                        <a:rPr lang="en-CA" sz="6600"/>
                        <m:t>𝟙</m:t>
                      </m:r>
                      <m:r>
                        <m:rPr>
                          <m:nor/>
                        </m:rPr>
                        <a:rPr lang="en-CA" sz="6600" b="0" i="0" smtClean="0"/>
                        <m:t>   </m:t>
                      </m:r>
                      <m:r>
                        <a:rPr lang="en-CA" sz="6600" i="1">
                          <a:latin typeface="Cambria Math" panose="02040503050406030204" pitchFamily="18" charset="0"/>
                        </a:rPr>
                        <m:t>⊗</m:t>
                      </m:r>
                      <m:r>
                        <a:rPr lang="en-CA" sz="6600" b="0" i="1" smtClean="0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CA" sz="66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GB" sz="6600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EECF007-3204-6017-22C9-BE8DE466F4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" y="1200150"/>
                <a:ext cx="12192001" cy="581441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A8423BD-9191-E989-58FC-8C3BE55E5FF1}"/>
              </a:ext>
            </a:extLst>
          </p:cNvPr>
          <p:cNvCxnSpPr>
            <a:cxnSpLocks/>
          </p:cNvCxnSpPr>
          <p:nvPr/>
        </p:nvCxnSpPr>
        <p:spPr>
          <a:xfrm>
            <a:off x="0" y="1200150"/>
            <a:ext cx="12192000" cy="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39AA063C-C46A-8A3A-653D-193D351F4422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793800" y="2142720"/>
              <a:ext cx="10894680" cy="470268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39AA063C-C46A-8A3A-653D-193D351F442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84440" y="2133360"/>
                <a:ext cx="10913400" cy="472140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386883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8100">
        <p:fade/>
      </p:transition>
    </mc:Choice>
    <mc:Fallback xmlns="">
      <p:transition spd="med" advTm="581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6D7D28F-6D9C-1FBD-D2E1-CBD86B4B9D2D}"/>
                  </a:ext>
                </a:extLst>
              </p:cNvPr>
              <p:cNvSpPr txBox="1"/>
              <p:nvPr/>
            </p:nvSpPr>
            <p:spPr>
              <a:xfrm>
                <a:off x="584200" y="-88900"/>
                <a:ext cx="4902200" cy="1323439"/>
              </a:xfrm>
              <a:prstGeom prst="rect">
                <a:avLst/>
              </a:prstGeom>
              <a:noFill/>
              <a:effectLst>
                <a:softEdge rad="127000"/>
              </a:effectLst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8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d>
                        <m:dPr>
                          <m:ctrlPr>
                            <a:rPr lang="en-CA" sz="8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8000" b="0" i="1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CA" sz="8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CA" sz="8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80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CA" sz="8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CA" sz="8000" b="0" i="1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-GB" sz="8000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6D7D28F-6D9C-1FBD-D2E1-CBD86B4B9D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200" y="-88900"/>
                <a:ext cx="4902200" cy="13234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132A3E0-77F7-396D-0C82-9A5E2075F9C2}"/>
                  </a:ext>
                </a:extLst>
              </p:cNvPr>
              <p:cNvSpPr txBox="1"/>
              <p:nvPr/>
            </p:nvSpPr>
            <p:spPr>
              <a:xfrm>
                <a:off x="6705601" y="-114300"/>
                <a:ext cx="4902200" cy="1345433"/>
              </a:xfrm>
              <a:prstGeom prst="rect">
                <a:avLst/>
              </a:prstGeom>
              <a:noFill/>
              <a:effectLst>
                <a:softEdge rad="127000"/>
              </a:effectLst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8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d>
                        <m:dPr>
                          <m:ctrlPr>
                            <a:rPr lang="en-CA" sz="8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8000" b="0" i="1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CA" sz="8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CA" sz="8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80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CA" sz="8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CA" sz="8000" b="0" i="1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-GB" sz="8000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132A3E0-77F7-396D-0C82-9A5E2075F9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5601" y="-114300"/>
                <a:ext cx="4902200" cy="134543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A8423BD-9191-E989-58FC-8C3BE55E5FF1}"/>
              </a:ext>
            </a:extLst>
          </p:cNvPr>
          <p:cNvCxnSpPr>
            <a:cxnSpLocks/>
          </p:cNvCxnSpPr>
          <p:nvPr/>
        </p:nvCxnSpPr>
        <p:spPr>
          <a:xfrm>
            <a:off x="0" y="1200150"/>
            <a:ext cx="12192000" cy="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1FF4E5C-D039-6BC3-DF00-C51474F31709}"/>
              </a:ext>
            </a:extLst>
          </p:cNvPr>
          <p:cNvGrpSpPr/>
          <p:nvPr/>
        </p:nvGrpSpPr>
        <p:grpSpPr>
          <a:xfrm>
            <a:off x="342899" y="1299292"/>
            <a:ext cx="11849101" cy="2229384"/>
            <a:chOff x="342899" y="1299292"/>
            <a:chExt cx="11849101" cy="222938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EEECF007-3204-6017-22C9-BE8DE466F4AE}"/>
                    </a:ext>
                  </a:extLst>
                </p:cNvPr>
                <p:cNvSpPr txBox="1"/>
                <p:nvPr/>
              </p:nvSpPr>
              <p:spPr>
                <a:xfrm>
                  <a:off x="342899" y="1638755"/>
                  <a:ext cx="5143501" cy="1277273"/>
                </a:xfrm>
                <a:prstGeom prst="rect">
                  <a:avLst/>
                </a:prstGeom>
                <a:noFill/>
                <a:effectLst>
                  <a:softEdge rad="127000"/>
                </a:effectLst>
              </p:spPr>
              <p:txBody>
                <a:bodyPr wrap="square" rtlCol="0">
                  <a:spAutoFit/>
                </a:bodyPr>
                <a:lstStyle/>
                <a:p>
                  <a:pPr>
                    <a:spcAft>
                      <a:spcPts val="600"/>
                    </a:spcAft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CA" sz="7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  <m:d>
                          <m:dPr>
                            <m:ctrlPr>
                              <a:rPr lang="en-CA" sz="7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72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CA" sz="7200" i="1">
                            <a:latin typeface="Cambria Math" panose="02040503050406030204" pitchFamily="18" charset="0"/>
                          </a:rPr>
                          <m:t>⊗</m:t>
                        </m:r>
                        <m:r>
                          <a:rPr lang="en-CA" sz="7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d>
                          <m:dPr>
                            <m:ctrlPr>
                              <a:rPr lang="en-CA" sz="7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72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oMath>
                    </m:oMathPara>
                  </a14:m>
                  <a:endParaRPr lang="en-GB" sz="8000" b="0" i="1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EEECF007-3204-6017-22C9-BE8DE466F4A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2899" y="1638755"/>
                  <a:ext cx="5143501" cy="1277273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D331E691-2D48-99F5-67A1-E7C85229087A}"/>
                    </a:ext>
                  </a:extLst>
                </p:cNvPr>
                <p:cNvSpPr txBox="1"/>
                <p:nvPr/>
              </p:nvSpPr>
              <p:spPr>
                <a:xfrm>
                  <a:off x="5938479" y="2251403"/>
                  <a:ext cx="5910622" cy="1277273"/>
                </a:xfrm>
                <a:prstGeom prst="rect">
                  <a:avLst/>
                </a:prstGeom>
                <a:noFill/>
                <a:effectLst>
                  <a:softEdge rad="127000"/>
                </a:effectLst>
              </p:spPr>
              <p:txBody>
                <a:bodyPr wrap="square" rtlCol="0">
                  <a:spAutoFit/>
                </a:bodyPr>
                <a:lstStyle/>
                <a:p>
                  <a:pPr>
                    <a:spcAft>
                      <a:spcPts val="600"/>
                    </a:spcAft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CA" sz="72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CA" sz="7200" i="1">
                            <a:latin typeface="Cambria Math" panose="02040503050406030204" pitchFamily="18" charset="0"/>
                          </a:rPr>
                          <m:t>⊗</m:t>
                        </m:r>
                        <m:r>
                          <m:rPr>
                            <m:nor/>
                          </m:rPr>
                          <a:rPr lang="en-CA" sz="7200"/>
                          <m:t>𝟙</m:t>
                        </m:r>
                        <m:r>
                          <a:rPr lang="en-CA" sz="72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nor/>
                          </m:rPr>
                          <a:rPr lang="en-CA" sz="7200"/>
                          <m:t>𝟙</m:t>
                        </m:r>
                        <m:r>
                          <a:rPr lang="en-CA" sz="7200" i="1">
                            <a:latin typeface="Cambria Math" panose="02040503050406030204" pitchFamily="18" charset="0"/>
                          </a:rPr>
                          <m:t>⊗</m:t>
                        </m:r>
                        <m:r>
                          <a:rPr lang="en-CA" sz="7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en-GB" sz="7200" b="0" i="1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D331E691-2D48-99F5-67A1-E7C85229087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38479" y="2251403"/>
                  <a:ext cx="5910622" cy="1277273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0986619-653B-F3BF-5B1B-5B5499A93F4D}"/>
                </a:ext>
              </a:extLst>
            </p:cNvPr>
            <p:cNvSpPr txBox="1"/>
            <p:nvPr/>
          </p:nvSpPr>
          <p:spPr>
            <a:xfrm>
              <a:off x="5697178" y="1299292"/>
              <a:ext cx="6494822" cy="1200329"/>
            </a:xfrm>
            <a:prstGeom prst="rect">
              <a:avLst/>
            </a:prstGeom>
            <a:noFill/>
            <a:effectLst>
              <a:softEdge rad="127000"/>
            </a:effectLst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GB" sz="7200" b="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is generated by: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F0EBCF5-BB50-12CD-666C-5938061A2DDF}"/>
                  </a:ext>
                </a:extLst>
              </p:cNvPr>
              <p:cNvSpPr txBox="1"/>
              <p:nvPr/>
            </p:nvSpPr>
            <p:spPr>
              <a:xfrm>
                <a:off x="471127" y="3941973"/>
                <a:ext cx="11264902" cy="2462213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  <a:effectLst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720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d>
                        <m:dPr>
                          <m:ctrlPr>
                            <a:rPr lang="en-CA" sz="7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72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CA" sz="7200" i="1">
                          <a:latin typeface="Cambria Math" panose="02040503050406030204" pitchFamily="18" charset="0"/>
                        </a:rPr>
                        <m:t>⊗</m:t>
                      </m:r>
                      <m:r>
                        <a:rPr lang="en-CA" sz="72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d>
                        <m:dPr>
                          <m:ctrlPr>
                            <a:rPr lang="en-CA" sz="7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72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GB" sz="7200" i="1" dirty="0">
                  <a:solidFill>
                    <a:srgbClr val="FF6600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GB" sz="7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sz="7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7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GB" sz="7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GB" sz="7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A" sz="72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CA" sz="7200" i="1">
                                      <a:latin typeface="Cambria Math" panose="02040503050406030204" pitchFamily="18" charset="0"/>
                                    </a:rPr>
                                    <m:t>⊗</m:t>
                                  </m:r>
                                  <m:r>
                                    <m:rPr>
                                      <m:nor/>
                                    </m:rPr>
                                    <a:rPr lang="en-CA" sz="7200"/>
                                    <m:t>𝟙</m:t>
                                  </m:r>
                                  <m:r>
                                    <a:rPr lang="en-CA" sz="72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m:rPr>
                                      <m:nor/>
                                    </m:rPr>
                                    <a:rPr lang="en-CA" sz="7200"/>
                                    <m:t>𝟙</m:t>
                                  </m:r>
                                  <m:r>
                                    <a:rPr lang="en-CA" sz="7200" i="1">
                                      <a:latin typeface="Cambria Math" panose="02040503050406030204" pitchFamily="18" charset="0"/>
                                    </a:rPr>
                                    <m:t>⊗</m:t>
                                  </m:r>
                                  <m:r>
                                    <a:rPr lang="en-CA" sz="7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d>
                              <m:r>
                                <a:rPr lang="en-GB" sz="7200" b="0" i="1" smtClean="0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GB" sz="8000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F0EBCF5-BB50-12CD-666C-5938061A2D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127" y="3941973"/>
                <a:ext cx="11264902" cy="246221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57150">
                <a:solidFill>
                  <a:schemeClr val="tx1"/>
                </a:solidFill>
              </a:ln>
              <a:effectLst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8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19156604-3812-A611-A184-28EEFF41D171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5036040" y="6028920"/>
              <a:ext cx="5575320" cy="21204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19156604-3812-A611-A184-28EEFF41D17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026680" y="6019560"/>
                <a:ext cx="5594040" cy="23076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620620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8915">
        <p:fade/>
      </p:transition>
    </mc:Choice>
    <mc:Fallback xmlns="">
      <p:transition spd="med" advTm="891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1D0C9AA-90D0-0D2F-EF71-204E76E65347}"/>
                  </a:ext>
                </a:extLst>
              </p:cNvPr>
              <p:cNvSpPr txBox="1"/>
              <p:nvPr/>
            </p:nvSpPr>
            <p:spPr>
              <a:xfrm>
                <a:off x="1" y="206478"/>
                <a:ext cx="609600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5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5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CA" sz="5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CA" sz="5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5400" i="1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CA" sz="5400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GB" sz="5400" b="0" i="1" smtClean="0">
                          <a:latin typeface="Cambria Math" panose="02040503050406030204" pitchFamily="18" charset="0"/>
                        </a:rPr>
                        <m:t>𝐺𝐿</m:t>
                      </m:r>
                      <m:r>
                        <a:rPr lang="en-CA" sz="5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54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CA" sz="5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sz="5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1D0C9AA-90D0-0D2F-EF71-204E76E653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206478"/>
                <a:ext cx="6096000" cy="92333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E69EF8B-528B-52D8-F42E-998E0046B439}"/>
                  </a:ext>
                </a:extLst>
              </p:cNvPr>
              <p:cNvSpPr txBox="1"/>
              <p:nvPr/>
            </p:nvSpPr>
            <p:spPr>
              <a:xfrm>
                <a:off x="6096000" y="206478"/>
                <a:ext cx="609600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5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5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CA" sz="5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CA" sz="5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5400" i="1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CA" sz="5400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GB" sz="5400" b="0" i="1" smtClean="0">
                          <a:latin typeface="Cambria Math" panose="02040503050406030204" pitchFamily="18" charset="0"/>
                        </a:rPr>
                        <m:t>𝐺𝐿</m:t>
                      </m:r>
                      <m:r>
                        <a:rPr lang="en-CA" sz="5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CA" sz="54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CA" sz="5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sz="5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E69EF8B-528B-52D8-F42E-998E0046B4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206478"/>
                <a:ext cx="6096000" cy="92333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14AEF21-5DF6-34F9-4D8D-9360CB9D3808}"/>
                  </a:ext>
                </a:extLst>
              </p:cNvPr>
              <p:cNvSpPr txBox="1"/>
              <p:nvPr/>
            </p:nvSpPr>
            <p:spPr>
              <a:xfrm>
                <a:off x="4090221" y="1568790"/>
                <a:ext cx="3578940" cy="1446550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8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CA" sz="8800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GB" sz="8800" b="0" i="1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CA" sz="8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14AEF21-5DF6-34F9-4D8D-9360CB9D38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0221" y="1568790"/>
                <a:ext cx="3578940" cy="144655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571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BA70FC1-A0BC-C8A4-F049-D5F00DB8F14E}"/>
                  </a:ext>
                </a:extLst>
              </p:cNvPr>
              <p:cNvSpPr txBox="1"/>
              <p:nvPr/>
            </p:nvSpPr>
            <p:spPr>
              <a:xfrm>
                <a:off x="1" y="3544528"/>
                <a:ext cx="12192000" cy="33239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30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CA" sz="8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8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8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CA" sz="8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CA" sz="8000" i="1">
                              <a:latin typeface="Cambria Math" panose="02040503050406030204" pitchFamily="18" charset="0"/>
                            </a:rPr>
                            <m:t>⊗</m:t>
                          </m:r>
                          <m:sSub>
                            <m:sSubPr>
                              <m:ctrlPr>
                                <a:rPr lang="en-CA" sz="8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8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CA" sz="8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d>
                        <m:dPr>
                          <m:ctrlPr>
                            <a:rPr lang="en-CA" sz="8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8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</m:oMath>
                  </m:oMathPara>
                </a14:m>
                <a:endParaRPr lang="en-GB" sz="8000" i="1" dirty="0">
                  <a:solidFill>
                    <a:srgbClr val="0070C0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30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80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sz="8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8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CA" sz="8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CA" sz="8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8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CA" sz="8000" i="1">
                          <a:latin typeface="Cambria Math" panose="02040503050406030204" pitchFamily="18" charset="0"/>
                        </a:rPr>
                        <m:t>⊗</m:t>
                      </m:r>
                      <m:sSub>
                        <m:sSubPr>
                          <m:ctrlPr>
                            <a:rPr lang="en-CA" sz="8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8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CA" sz="8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CA" sz="8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8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</m:oMath>
                  </m:oMathPara>
                </a14:m>
                <a:endParaRPr lang="en-CA" sz="8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BA70FC1-A0BC-C8A4-F049-D5F00DB8F1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3544528"/>
                <a:ext cx="12192000" cy="33239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7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A51A3621-F47F-0030-18D4-AE8056B42AB5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38840" y="1110240"/>
              <a:ext cx="9321120" cy="54752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A51A3621-F47F-0030-18D4-AE8056B42AB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29480" y="1100880"/>
                <a:ext cx="9339840" cy="549396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925720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855"/>
    </mc:Choice>
    <mc:Fallback xmlns="">
      <p:transition spd="slow" advTm="398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 animBg="1"/>
      <p:bldP spid="7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0D42E0DA-4FD3-CFAB-8CC7-4E4841E816BA}"/>
              </a:ext>
            </a:extLst>
          </p:cNvPr>
          <p:cNvGrpSpPr/>
          <p:nvPr/>
        </p:nvGrpSpPr>
        <p:grpSpPr>
          <a:xfrm>
            <a:off x="115536" y="1068930"/>
            <a:ext cx="8091932" cy="2360070"/>
            <a:chOff x="115536" y="1068930"/>
            <a:chExt cx="8091932" cy="236007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F4F19F86-3628-8669-131C-5C21AC6EBB2C}"/>
                    </a:ext>
                  </a:extLst>
                </p:cNvPr>
                <p:cNvSpPr txBox="1"/>
                <p:nvPr/>
              </p:nvSpPr>
              <p:spPr>
                <a:xfrm>
                  <a:off x="115536" y="1068930"/>
                  <a:ext cx="3587541" cy="236007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CA" sz="4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CA" sz="40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Sup>
                                    <m:sSubSupPr>
                                      <m:ctrlPr>
                                        <a:rPr lang="en-CA" sz="40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CA" sz="40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en-CA" sz="40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  <m:sup>
                                      <m:r>
                                        <m:rPr>
                                          <m:brk m:alnAt="7"/>
                                        </m:rPr>
                                        <a:rPr lang="en-CA" sz="40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p>
                                  </m:sSubSup>
                                </m:e>
                                <m:e>
                                  <m:sSubSup>
                                    <m:sSubSupPr>
                                      <m:ctrlPr>
                                        <a:rPr lang="en-CA" sz="40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CA" sz="40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CA" sz="40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  <m:sup>
                                      <m:r>
                                        <m:rPr>
                                          <m:brk m:alnAt="7"/>
                                        </m:rPr>
                                        <a:rPr lang="en-CA" sz="40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p>
                                  </m:sSubSup>
                                </m:e>
                                <m:e>
                                  <m:sSubSup>
                                    <m:sSubSupPr>
                                      <m:ctrlPr>
                                        <a:rPr lang="en-CA" sz="40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CA" sz="40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CA" sz="40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sub>
                                    <m:sup>
                                      <m:r>
                                        <m:rPr>
                                          <m:brk m:alnAt="7"/>
                                        </m:rPr>
                                        <a:rPr lang="en-CA" sz="40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p>
                                  </m:sSubSup>
                                </m:e>
                              </m:mr>
                              <m:mr>
                                <m:e>
                                  <m:sSubSup>
                                    <m:sSubSupPr>
                                      <m:ctrlPr>
                                        <a:rPr lang="en-CA" sz="40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CA" sz="40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CA" sz="40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  <m:sup>
                                      <m:r>
                                        <a:rPr lang="en-CA" sz="40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p>
                                  </m:sSubSup>
                                </m:e>
                                <m:e>
                                  <m:sSubSup>
                                    <m:sSubSupPr>
                                      <m:ctrlPr>
                                        <a:rPr lang="en-CA" sz="40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CA" sz="40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CA" sz="40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  <m:sup>
                                      <m:r>
                                        <a:rPr lang="en-CA" sz="40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p>
                                  </m:sSubSup>
                                </m:e>
                                <m:e>
                                  <m:sSubSup>
                                    <m:sSubSupPr>
                                      <m:ctrlPr>
                                        <a:rPr lang="en-CA" sz="40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CA" sz="40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CA" sz="40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sub>
                                    <m:sup>
                                      <m:r>
                                        <a:rPr lang="en-CA" sz="40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p>
                                  </m:sSubSup>
                                </m:e>
                              </m:mr>
                              <m:mr>
                                <m:e>
                                  <m:sSubSup>
                                    <m:sSubSupPr>
                                      <m:ctrlPr>
                                        <a:rPr lang="en-CA" sz="40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CA" sz="40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CA" sz="40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  <m:sup>
                                      <m:r>
                                        <a:rPr lang="en-CA" sz="40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sup>
                                  </m:sSubSup>
                                </m:e>
                                <m:e>
                                  <m:sSubSup>
                                    <m:sSubSupPr>
                                      <m:ctrlPr>
                                        <a:rPr lang="en-CA" sz="40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CA" sz="40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CA" sz="40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  <m:sup>
                                      <m:r>
                                        <a:rPr lang="en-CA" sz="40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sup>
                                  </m:sSubSup>
                                </m:e>
                                <m:e>
                                  <m:sSubSup>
                                    <m:sSubSupPr>
                                      <m:ctrlPr>
                                        <a:rPr lang="en-CA" sz="40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CA" sz="40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CA" sz="40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sub>
                                    <m:sup>
                                      <m:r>
                                        <a:rPr lang="en-CA" sz="40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sup>
                                  </m:sSubSup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CA" sz="4000" dirty="0"/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F4F19F86-3628-8669-131C-5C21AC6EBB2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5536" y="1068930"/>
                  <a:ext cx="3587541" cy="236007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44536D35-2F8A-A945-3781-A44B06B78D60}"/>
                    </a:ext>
                  </a:extLst>
                </p:cNvPr>
                <p:cNvSpPr txBox="1"/>
                <p:nvPr/>
              </p:nvSpPr>
              <p:spPr>
                <a:xfrm>
                  <a:off x="4807965" y="1266151"/>
                  <a:ext cx="3399503" cy="194155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CA" sz="5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CA" sz="5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Sup>
                                    <m:sSubSupPr>
                                      <m:ctrlPr>
                                        <a:rPr lang="en-CA" sz="5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CA" sz="5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e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en-CA" sz="5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sub>
                                    <m:sup>
                                      <m:r>
                                        <m:rPr>
                                          <m:brk m:alnAt="7"/>
                                        </m:rPr>
                                        <a:rPr lang="en-CA" sz="5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sup>
                                  </m:sSubSup>
                                </m:e>
                                <m:e>
                                  <m:sSubSup>
                                    <m:sSubSupPr>
                                      <m:ctrlPr>
                                        <a:rPr lang="en-CA" sz="5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CA" sz="5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e>
                                    <m:sub>
                                      <m:r>
                                        <a:rPr lang="en-CA" sz="5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sub>
                                    <m:sup>
                                      <m:r>
                                        <a:rPr lang="en-CA" sz="5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sup>
                                  </m:sSubSup>
                                </m:e>
                              </m:mr>
                              <m:mr>
                                <m:e>
                                  <m:sSubSup>
                                    <m:sSubSupPr>
                                      <m:ctrlPr>
                                        <a:rPr lang="en-CA" sz="5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CA" sz="5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e>
                                    <m:sub>
                                      <m:r>
                                        <a:rPr lang="en-CA" sz="5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sub>
                                    <m:sup>
                                      <m:r>
                                        <a:rPr lang="en-CA" sz="5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sup>
                                  </m:sSubSup>
                                </m:e>
                                <m:e>
                                  <m:sSubSup>
                                    <m:sSubSupPr>
                                      <m:ctrlPr>
                                        <a:rPr lang="en-CA" sz="5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CA" sz="5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e>
                                    <m:sub>
                                      <m:r>
                                        <a:rPr lang="en-CA" sz="5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sub>
                                    <m:sup>
                                      <m:r>
                                        <a:rPr lang="en-CA" sz="5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sup>
                                  </m:sSubSup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CA" sz="5400" dirty="0"/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44536D35-2F8A-A945-3781-A44B06B78D6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07965" y="1266151"/>
                  <a:ext cx="3399503" cy="194155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BE93EBDE-D70B-CA1C-55E0-DCDBAF8F242E}"/>
                    </a:ext>
                  </a:extLst>
                </p:cNvPr>
                <p:cNvSpPr txBox="1"/>
                <p:nvPr/>
              </p:nvSpPr>
              <p:spPr>
                <a:xfrm>
                  <a:off x="3442395" y="1700641"/>
                  <a:ext cx="1311578" cy="12003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7200" b="0" i="1" smtClean="0">
                            <a:latin typeface="Cambria Math" panose="02040503050406030204" pitchFamily="18" charset="0"/>
                          </a:rPr>
                          <m:t>⊗</m:t>
                        </m:r>
                      </m:oMath>
                    </m:oMathPara>
                  </a14:m>
                  <a:endParaRPr lang="en-CA" sz="72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BE93EBDE-D70B-CA1C-55E0-DCDBAF8F242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42395" y="1700641"/>
                  <a:ext cx="1311578" cy="1200329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39D3277-605F-A218-E0B4-FBD46E96E6EE}"/>
                  </a:ext>
                </a:extLst>
              </p:cNvPr>
              <p:cNvSpPr txBox="1"/>
              <p:nvPr/>
            </p:nvSpPr>
            <p:spPr>
              <a:xfrm>
                <a:off x="115537" y="3336587"/>
                <a:ext cx="8685563" cy="35214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CA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32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CA" sz="32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CA" sz="32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CA" sz="32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  <m:sup>
                                    <m:r>
                                      <m:rPr>
                                        <m:brk m:alnAt="7"/>
                                      </m:rPr>
                                      <a:rPr lang="en-CA" sz="32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p>
                                </m:sSubSup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CA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CA" sz="32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CA" sz="32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CA" sz="32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𝐾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CA" sz="32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sub>
                                            <m:sup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CA" sz="32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sup>
                                          </m:sSubSup>
                                        </m:e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CA" sz="32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CA" sz="32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𝐾</m:t>
                                              </m:r>
                                            </m:e>
                                            <m:sub>
                                              <m:r>
                                                <a:rPr lang="en-CA" sz="32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𝑏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CA" sz="32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sup>
                                          </m:sSubSup>
                                        </m:e>
                                      </m:mr>
                                      <m:mr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CA" sz="32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CA" sz="32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𝐾</m:t>
                                              </m:r>
                                            </m:e>
                                            <m:sub>
                                              <m:r>
                                                <a:rPr lang="en-CA" sz="32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CA" sz="32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𝑏</m:t>
                                              </m:r>
                                            </m:sup>
                                          </m:sSubSup>
                                        </m:e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CA" sz="32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CA" sz="32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𝐾</m:t>
                                              </m:r>
                                            </m:e>
                                            <m:sub>
                                              <m:r>
                                                <a:rPr lang="en-CA" sz="32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𝑏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CA" sz="32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𝑏</m:t>
                                              </m:r>
                                            </m:sup>
                                          </m:sSubSup>
                                        </m:e>
                                      </m:mr>
                                    </m:m>
                                  </m:e>
                                </m:d>
                              </m:e>
                              <m:e>
                                <m:sSubSup>
                                  <m:sSubSupPr>
                                    <m:ctrlPr>
                                      <a:rPr lang="en-CA" sz="32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CA" sz="32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CA" sz="32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  <m:sup>
                                    <m:r>
                                      <m:rPr>
                                        <m:brk m:alnAt="7"/>
                                      </m:rPr>
                                      <a:rPr lang="en-CA" sz="32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p>
                                </m:sSubSup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CA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CA" sz="32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CA" sz="32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CA" sz="32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𝐾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CA" sz="32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sub>
                                            <m:sup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CA" sz="32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sup>
                                          </m:sSubSup>
                                        </m:e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CA" sz="32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CA" sz="32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𝐾</m:t>
                                              </m:r>
                                            </m:e>
                                            <m:sub>
                                              <m:r>
                                                <a:rPr lang="en-CA" sz="32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𝑏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CA" sz="32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sup>
                                          </m:sSubSup>
                                        </m:e>
                                      </m:mr>
                                      <m:mr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CA" sz="32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CA" sz="32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𝐾</m:t>
                                              </m:r>
                                            </m:e>
                                            <m:sub>
                                              <m:r>
                                                <a:rPr lang="en-CA" sz="32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CA" sz="32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𝑏</m:t>
                                              </m:r>
                                            </m:sup>
                                          </m:sSubSup>
                                        </m:e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CA" sz="32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CA" sz="32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𝐾</m:t>
                                              </m:r>
                                            </m:e>
                                            <m:sub>
                                              <m:r>
                                                <a:rPr lang="en-CA" sz="32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𝑏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CA" sz="32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𝑏</m:t>
                                              </m:r>
                                            </m:sup>
                                          </m:sSubSup>
                                        </m:e>
                                      </m:mr>
                                    </m:m>
                                  </m:e>
                                </m:d>
                              </m:e>
                              <m:e>
                                <m:sSubSup>
                                  <m:sSubSupPr>
                                    <m:ctrlPr>
                                      <a:rPr lang="en-CA" sz="32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CA" sz="32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CA" sz="32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  <m:sup>
                                    <m:r>
                                      <m:rPr>
                                        <m:brk m:alnAt="7"/>
                                      </m:rPr>
                                      <a:rPr lang="en-CA" sz="32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p>
                                </m:sSubSup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CA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CA" sz="32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CA" sz="32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CA" sz="32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𝐾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CA" sz="32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sub>
                                            <m:sup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CA" sz="32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sup>
                                          </m:sSubSup>
                                        </m:e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CA" sz="32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CA" sz="32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𝐾</m:t>
                                              </m:r>
                                            </m:e>
                                            <m:sub>
                                              <m:r>
                                                <a:rPr lang="en-CA" sz="32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𝑏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CA" sz="32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sup>
                                          </m:sSubSup>
                                        </m:e>
                                      </m:mr>
                                      <m:mr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CA" sz="32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CA" sz="32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𝐾</m:t>
                                              </m:r>
                                            </m:e>
                                            <m:sub>
                                              <m:r>
                                                <a:rPr lang="en-CA" sz="32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CA" sz="32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𝑏</m:t>
                                              </m:r>
                                            </m:sup>
                                          </m:sSubSup>
                                        </m:e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CA" sz="32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CA" sz="32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𝐾</m:t>
                                              </m:r>
                                            </m:e>
                                            <m:sub>
                                              <m:r>
                                                <a:rPr lang="en-CA" sz="32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𝑏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CA" sz="32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𝑏</m:t>
                                              </m:r>
                                            </m:sup>
                                          </m:sSubSup>
                                        </m:e>
                                      </m:mr>
                                    </m:m>
                                  </m:e>
                                </m:d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CA" sz="32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CA" sz="32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CA" sz="32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  <m:sup>
                                    <m:r>
                                      <a:rPr lang="en-CA" sz="32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p>
                                </m:sSubSup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CA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CA" sz="32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CA" sz="32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CA" sz="32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𝐾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CA" sz="32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sub>
                                            <m:sup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CA" sz="32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sup>
                                          </m:sSubSup>
                                        </m:e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CA" sz="32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CA" sz="32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𝐾</m:t>
                                              </m:r>
                                            </m:e>
                                            <m:sub>
                                              <m:r>
                                                <a:rPr lang="en-CA" sz="32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𝑏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CA" sz="32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sup>
                                          </m:sSubSup>
                                        </m:e>
                                      </m:mr>
                                      <m:mr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CA" sz="32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CA" sz="32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𝐾</m:t>
                                              </m:r>
                                            </m:e>
                                            <m:sub>
                                              <m:r>
                                                <a:rPr lang="en-CA" sz="32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CA" sz="32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𝑏</m:t>
                                              </m:r>
                                            </m:sup>
                                          </m:sSubSup>
                                        </m:e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CA" sz="32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CA" sz="32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𝐾</m:t>
                                              </m:r>
                                            </m:e>
                                            <m:sub>
                                              <m:r>
                                                <a:rPr lang="en-CA" sz="32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𝑏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CA" sz="32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𝑏</m:t>
                                              </m:r>
                                            </m:sup>
                                          </m:sSubSup>
                                        </m:e>
                                      </m:mr>
                                    </m:m>
                                  </m:e>
                                </m:d>
                              </m:e>
                              <m:e>
                                <m:sSubSup>
                                  <m:sSubSupPr>
                                    <m:ctrlPr>
                                      <a:rPr lang="en-CA" sz="32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CA" sz="32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CA" sz="32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  <m:sup>
                                    <m:r>
                                      <a:rPr lang="en-CA" sz="32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p>
                                </m:sSubSup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CA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CA" sz="32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CA" sz="32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CA" sz="32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𝐾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CA" sz="32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sub>
                                            <m:sup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CA" sz="32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sup>
                                          </m:sSubSup>
                                        </m:e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CA" sz="32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CA" sz="32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𝐾</m:t>
                                              </m:r>
                                            </m:e>
                                            <m:sub>
                                              <m:r>
                                                <a:rPr lang="en-CA" sz="32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𝑏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CA" sz="32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sup>
                                          </m:sSubSup>
                                        </m:e>
                                      </m:mr>
                                      <m:mr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CA" sz="32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CA" sz="32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𝐾</m:t>
                                              </m:r>
                                            </m:e>
                                            <m:sub>
                                              <m:r>
                                                <a:rPr lang="en-CA" sz="32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CA" sz="32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𝑏</m:t>
                                              </m:r>
                                            </m:sup>
                                          </m:sSubSup>
                                        </m:e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CA" sz="32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CA" sz="32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𝐾</m:t>
                                              </m:r>
                                            </m:e>
                                            <m:sub>
                                              <m:r>
                                                <a:rPr lang="en-CA" sz="32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𝑏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CA" sz="32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𝑏</m:t>
                                              </m:r>
                                            </m:sup>
                                          </m:sSubSup>
                                        </m:e>
                                      </m:mr>
                                    </m:m>
                                  </m:e>
                                </m:d>
                              </m:e>
                              <m:e>
                                <m:sSubSup>
                                  <m:sSubSupPr>
                                    <m:ctrlPr>
                                      <a:rPr lang="en-CA" sz="32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CA" sz="32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CA" sz="32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  <m:sup>
                                    <m:r>
                                      <a:rPr lang="en-CA" sz="32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p>
                                </m:sSubSup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CA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CA" sz="32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CA" sz="32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CA" sz="32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𝐾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CA" sz="32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sub>
                                            <m:sup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CA" sz="32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sup>
                                          </m:sSubSup>
                                        </m:e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CA" sz="32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CA" sz="32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𝐾</m:t>
                                              </m:r>
                                            </m:e>
                                            <m:sub>
                                              <m:r>
                                                <a:rPr lang="en-CA" sz="32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𝑏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CA" sz="32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sup>
                                          </m:sSubSup>
                                        </m:e>
                                      </m:mr>
                                      <m:mr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CA" sz="32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CA" sz="32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𝐾</m:t>
                                              </m:r>
                                            </m:e>
                                            <m:sub>
                                              <m:r>
                                                <a:rPr lang="en-CA" sz="32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CA" sz="32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𝑏</m:t>
                                              </m:r>
                                            </m:sup>
                                          </m:sSubSup>
                                        </m:e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CA" sz="32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CA" sz="32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𝐾</m:t>
                                              </m:r>
                                            </m:e>
                                            <m:sub>
                                              <m:r>
                                                <a:rPr lang="en-CA" sz="32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𝑏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CA" sz="32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𝑏</m:t>
                                              </m:r>
                                            </m:sup>
                                          </m:sSubSup>
                                        </m:e>
                                      </m:mr>
                                    </m:m>
                                  </m:e>
                                </m:d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CA" sz="32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CA" sz="32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CA" sz="32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  <m:sup>
                                    <m:r>
                                      <a:rPr lang="en-CA" sz="32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p>
                                </m:sSubSup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CA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CA" sz="32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CA" sz="32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CA" sz="32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𝐾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CA" sz="32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sub>
                                            <m:sup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CA" sz="32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sup>
                                          </m:sSubSup>
                                        </m:e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CA" sz="32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CA" sz="32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𝐾</m:t>
                                              </m:r>
                                            </m:e>
                                            <m:sub>
                                              <m:r>
                                                <a:rPr lang="en-CA" sz="32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𝑏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CA" sz="32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sup>
                                          </m:sSubSup>
                                        </m:e>
                                      </m:mr>
                                      <m:mr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CA" sz="32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CA" sz="32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𝐾</m:t>
                                              </m:r>
                                            </m:e>
                                            <m:sub>
                                              <m:r>
                                                <a:rPr lang="en-CA" sz="32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CA" sz="32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𝑏</m:t>
                                              </m:r>
                                            </m:sup>
                                          </m:sSubSup>
                                        </m:e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CA" sz="32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CA" sz="32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𝐾</m:t>
                                              </m:r>
                                            </m:e>
                                            <m:sub>
                                              <m:r>
                                                <a:rPr lang="en-CA" sz="32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𝑏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CA" sz="32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𝑏</m:t>
                                              </m:r>
                                            </m:sup>
                                          </m:sSubSup>
                                        </m:e>
                                      </m:mr>
                                    </m:m>
                                  </m:e>
                                </m:d>
                              </m:e>
                              <m:e>
                                <m:sSubSup>
                                  <m:sSubSupPr>
                                    <m:ctrlPr>
                                      <a:rPr lang="en-CA" sz="32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CA" sz="32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CA" sz="32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  <m:sup>
                                    <m:r>
                                      <a:rPr lang="en-CA" sz="32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p>
                                </m:sSubSup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CA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CA" sz="32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CA" sz="32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CA" sz="32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𝐾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CA" sz="32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sub>
                                            <m:sup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CA" sz="32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sup>
                                          </m:sSubSup>
                                        </m:e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CA" sz="32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CA" sz="32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𝐾</m:t>
                                              </m:r>
                                            </m:e>
                                            <m:sub>
                                              <m:r>
                                                <a:rPr lang="en-CA" sz="32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𝑏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CA" sz="32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sup>
                                          </m:sSubSup>
                                        </m:e>
                                      </m:mr>
                                      <m:mr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CA" sz="32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CA" sz="32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𝐾</m:t>
                                              </m:r>
                                            </m:e>
                                            <m:sub>
                                              <m:r>
                                                <a:rPr lang="en-CA" sz="32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CA" sz="32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𝑏</m:t>
                                              </m:r>
                                            </m:sup>
                                          </m:sSubSup>
                                        </m:e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CA" sz="32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CA" sz="32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𝐾</m:t>
                                              </m:r>
                                            </m:e>
                                            <m:sub>
                                              <m:r>
                                                <a:rPr lang="en-CA" sz="32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𝑏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CA" sz="32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𝑏</m:t>
                                              </m:r>
                                            </m:sup>
                                          </m:sSubSup>
                                        </m:e>
                                      </m:mr>
                                    </m:m>
                                  </m:e>
                                </m:d>
                              </m:e>
                              <m:e>
                                <m:sSubSup>
                                  <m:sSubSupPr>
                                    <m:ctrlPr>
                                      <a:rPr lang="en-CA" sz="32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CA" sz="32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CA" sz="32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  <m:sup>
                                    <m:r>
                                      <a:rPr lang="en-CA" sz="32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p>
                                </m:sSubSup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CA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CA" sz="32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CA" sz="32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CA" sz="32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𝐾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CA" sz="32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sub>
                                            <m:sup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CA" sz="32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sup>
                                          </m:sSubSup>
                                        </m:e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CA" sz="32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CA" sz="32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𝐾</m:t>
                                              </m:r>
                                            </m:e>
                                            <m:sub>
                                              <m:r>
                                                <a:rPr lang="en-CA" sz="32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𝑏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CA" sz="32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sup>
                                          </m:sSubSup>
                                        </m:e>
                                      </m:mr>
                                      <m:mr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CA" sz="32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CA" sz="32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𝐾</m:t>
                                              </m:r>
                                            </m:e>
                                            <m:sub>
                                              <m:r>
                                                <a:rPr lang="en-CA" sz="32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CA" sz="32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𝑏</m:t>
                                              </m:r>
                                            </m:sup>
                                          </m:sSubSup>
                                        </m:e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CA" sz="32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CA" sz="32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𝐾</m:t>
                                              </m:r>
                                            </m:e>
                                            <m:sub>
                                              <m:r>
                                                <a:rPr lang="en-CA" sz="32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𝑏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CA" sz="32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𝑏</m:t>
                                              </m:r>
                                            </m:sup>
                                          </m:sSubSup>
                                        </m:e>
                                      </m:mr>
                                    </m:m>
                                  </m:e>
                                </m:d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32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39D3277-605F-A218-E0B4-FBD46E96E6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537" y="3336587"/>
                <a:ext cx="8685563" cy="352141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93A2A2E-0AFD-75EC-A929-7276C6B272D9}"/>
                  </a:ext>
                </a:extLst>
              </p:cNvPr>
              <p:cNvSpPr txBox="1"/>
              <p:nvPr/>
            </p:nvSpPr>
            <p:spPr>
              <a:xfrm>
                <a:off x="2312923" y="-94907"/>
                <a:ext cx="830328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brk m:alnAt="7"/>
                        </m:rPr>
                        <a:rPr lang="en-CA" sz="80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CA" sz="80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93A2A2E-0AFD-75EC-A929-7276C6B272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2923" y="-94907"/>
                <a:ext cx="830328" cy="132343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36C7B80-0DAA-78C6-AEBE-305836B32616}"/>
                  </a:ext>
                </a:extLst>
              </p:cNvPr>
              <p:cNvSpPr txBox="1"/>
              <p:nvPr/>
            </p:nvSpPr>
            <p:spPr>
              <a:xfrm>
                <a:off x="4966527" y="-94907"/>
                <a:ext cx="1129473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brk m:alnAt="7"/>
                        </m:rPr>
                        <a:rPr lang="en-CA" sz="80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𝐾</m:t>
                      </m:r>
                    </m:oMath>
                  </m:oMathPara>
                </a14:m>
                <a:endParaRPr lang="en-CA" sz="8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36C7B80-0DAA-78C6-AEBE-305836B326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6527" y="-94907"/>
                <a:ext cx="1129473" cy="132343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171B334-4E70-28F8-94AF-5F92B7097A90}"/>
                  </a:ext>
                </a:extLst>
              </p:cNvPr>
              <p:cNvSpPr txBox="1"/>
              <p:nvPr/>
            </p:nvSpPr>
            <p:spPr>
              <a:xfrm>
                <a:off x="3442395" y="-4527"/>
                <a:ext cx="1311578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7200" b="0" i="1" smtClean="0">
                          <a:latin typeface="Cambria Math" panose="02040503050406030204" pitchFamily="18" charset="0"/>
                        </a:rPr>
                        <m:t>⊗</m:t>
                      </m:r>
                    </m:oMath>
                  </m:oMathPara>
                </a14:m>
                <a:endParaRPr lang="en-CA" sz="72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171B334-4E70-28F8-94AF-5F92B7097A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2395" y="-4527"/>
                <a:ext cx="1311578" cy="120032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414354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306"/>
    </mc:Choice>
    <mc:Fallback xmlns="">
      <p:transition spd="slow" advTm="73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1D0C9AA-90D0-0D2F-EF71-204E76E65347}"/>
                  </a:ext>
                </a:extLst>
              </p:cNvPr>
              <p:cNvSpPr txBox="1"/>
              <p:nvPr/>
            </p:nvSpPr>
            <p:spPr>
              <a:xfrm>
                <a:off x="1" y="206478"/>
                <a:ext cx="609600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5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5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CA" sz="5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CA" sz="5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5400" b="0" i="1" smtClean="0">
                          <a:latin typeface="Cambria Math" panose="02040503050406030204" pitchFamily="18" charset="0"/>
                        </a:rPr>
                        <m:t>𝔤</m:t>
                      </m:r>
                      <m:r>
                        <a:rPr lang="en-CA" sz="5400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CA" sz="5400" b="0" i="1" smtClean="0">
                          <a:latin typeface="Cambria Math" panose="02040503050406030204" pitchFamily="18" charset="0"/>
                        </a:rPr>
                        <m:t>𝑀𝑎𝑡</m:t>
                      </m:r>
                      <m:r>
                        <a:rPr lang="en-CA" sz="5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CA" sz="54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CA" sz="5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sz="5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1D0C9AA-90D0-0D2F-EF71-204E76E653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206478"/>
                <a:ext cx="6096000" cy="92333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E69EF8B-528B-52D8-F42E-998E0046B439}"/>
                  </a:ext>
                </a:extLst>
              </p:cNvPr>
              <p:cNvSpPr txBox="1"/>
              <p:nvPr/>
            </p:nvSpPr>
            <p:spPr>
              <a:xfrm>
                <a:off x="6096000" y="206478"/>
                <a:ext cx="609600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5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5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CA" sz="5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CA" sz="5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5400" i="1">
                          <a:latin typeface="Cambria Math" panose="02040503050406030204" pitchFamily="18" charset="0"/>
                        </a:rPr>
                        <m:t>𝔤</m:t>
                      </m:r>
                      <m:r>
                        <a:rPr lang="en-CA" sz="5400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CA" sz="5400" b="0" i="1" smtClean="0">
                          <a:latin typeface="Cambria Math" panose="02040503050406030204" pitchFamily="18" charset="0"/>
                        </a:rPr>
                        <m:t>𝑀𝑎𝑡</m:t>
                      </m:r>
                      <m:r>
                        <a:rPr lang="en-CA" sz="5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CA" sz="54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CA" sz="5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sz="5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E69EF8B-528B-52D8-F42E-998E0046B4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206478"/>
                <a:ext cx="6096000" cy="92333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14AEF21-5DF6-34F9-4D8D-9360CB9D3808}"/>
                  </a:ext>
                </a:extLst>
              </p:cNvPr>
              <p:cNvSpPr txBox="1"/>
              <p:nvPr/>
            </p:nvSpPr>
            <p:spPr>
              <a:xfrm>
                <a:off x="4090221" y="1568790"/>
                <a:ext cx="3578940" cy="1446550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8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CA" sz="8800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CA" sz="8800" i="1">
                          <a:latin typeface="Cambria Math" panose="02040503050406030204" pitchFamily="18" charset="0"/>
                        </a:rPr>
                        <m:t>𝔤</m:t>
                      </m:r>
                    </m:oMath>
                  </m:oMathPara>
                </a14:m>
                <a:endParaRPr lang="en-CA" sz="8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14AEF21-5DF6-34F9-4D8D-9360CB9D38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0221" y="1568790"/>
                <a:ext cx="3578940" cy="144655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571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BA70FC1-A0BC-C8A4-F049-D5F00DB8F14E}"/>
                  </a:ext>
                </a:extLst>
              </p:cNvPr>
              <p:cNvSpPr txBox="1"/>
              <p:nvPr/>
            </p:nvSpPr>
            <p:spPr>
              <a:xfrm>
                <a:off x="1" y="3544528"/>
                <a:ext cx="12192000" cy="33239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30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CA" sz="8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8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8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CA" sz="8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CA" sz="8000" i="1">
                              <a:latin typeface="Cambria Math" panose="02040503050406030204" pitchFamily="18" charset="0"/>
                            </a:rPr>
                            <m:t>⊗</m:t>
                          </m:r>
                          <m:sSub>
                            <m:sSubPr>
                              <m:ctrlPr>
                                <a:rPr lang="en-CA" sz="8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8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CA" sz="8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d>
                        <m:dPr>
                          <m:ctrlPr>
                            <a:rPr lang="en-CA" sz="8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80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</m:oMath>
                  </m:oMathPara>
                </a14:m>
                <a:endParaRPr lang="en-CA" sz="8000" b="0" i="1" dirty="0">
                  <a:latin typeface="Cambria Math" panose="02040503050406030204" pitchFamily="18" charset="0"/>
                </a:endParaRPr>
              </a:p>
              <a:p>
                <a:pPr>
                  <a:spcAft>
                    <a:spcPts val="30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80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sz="8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8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CA" sz="8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CA" sz="8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8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CA" sz="8000" i="1">
                          <a:latin typeface="Cambria Math" panose="02040503050406030204" pitchFamily="18" charset="0"/>
                        </a:rPr>
                        <m:t>⊗</m:t>
                      </m:r>
                      <m:r>
                        <m:rPr>
                          <m:nor/>
                        </m:rPr>
                        <a:rPr lang="en-CA" sz="8000"/>
                        <m:t>𝟙</m:t>
                      </m:r>
                      <m:r>
                        <a:rPr lang="en-CA" sz="8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nor/>
                        </m:rPr>
                        <a:rPr lang="en-CA" sz="8000"/>
                        <m:t>𝟙</m:t>
                      </m:r>
                      <m:r>
                        <a:rPr lang="en-CA" sz="8000" i="1">
                          <a:latin typeface="Cambria Math" panose="02040503050406030204" pitchFamily="18" charset="0"/>
                        </a:rPr>
                        <m:t>⊗</m:t>
                      </m:r>
                      <m:sSub>
                        <m:sSubPr>
                          <m:ctrlPr>
                            <a:rPr lang="en-CA" sz="8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8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CA" sz="8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CA" sz="8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80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</m:oMath>
                  </m:oMathPara>
                </a14:m>
                <a:endParaRPr lang="en-CA" sz="8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BA70FC1-A0BC-C8A4-F049-D5F00DB8F1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3544528"/>
                <a:ext cx="12192000" cy="33239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658CE28C-2959-C2C3-DE28-852B403B7AF8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42360" y="1142640"/>
              <a:ext cx="10999440" cy="550908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658CE28C-2959-C2C3-DE28-852B403B7AF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33000" y="1133280"/>
                <a:ext cx="11018160" cy="552780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096722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852"/>
    </mc:Choice>
    <mc:Fallback xmlns="">
      <p:transition spd="slow" advTm="258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 animBg="1"/>
      <p:bldP spid="7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72F3F03-157B-48F9-FB16-6F2C27302106}"/>
                  </a:ext>
                </a:extLst>
              </p:cNvPr>
              <p:cNvSpPr txBox="1"/>
              <p:nvPr/>
            </p:nvSpPr>
            <p:spPr>
              <a:xfrm>
                <a:off x="584200" y="-88900"/>
                <a:ext cx="4902200" cy="1345433"/>
              </a:xfrm>
              <a:prstGeom prst="rect">
                <a:avLst/>
              </a:prstGeom>
              <a:noFill/>
              <a:effectLst>
                <a:softEdge rad="127000"/>
              </a:effectLst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8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CA" sz="8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8000" b="0" i="1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CA" sz="8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CA" sz="8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80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GB" sz="8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CA" sz="8000" b="0" i="1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-GB" sz="8000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72F3F03-157B-48F9-FB16-6F2C273021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200" y="-88900"/>
                <a:ext cx="4902200" cy="134543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BB8DBBB-D4DF-4536-0F52-D892A1AE39E2}"/>
                  </a:ext>
                </a:extLst>
              </p:cNvPr>
              <p:cNvSpPr txBox="1"/>
              <p:nvPr/>
            </p:nvSpPr>
            <p:spPr>
              <a:xfrm>
                <a:off x="6705600" y="-114300"/>
                <a:ext cx="5124449" cy="1345433"/>
              </a:xfrm>
              <a:prstGeom prst="rect">
                <a:avLst/>
              </a:prstGeom>
              <a:noFill/>
              <a:effectLst>
                <a:softEdge rad="127000"/>
              </a:effectLst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8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𝐾</m:t>
                      </m:r>
                      <m:d>
                        <m:dPr>
                          <m:ctrlPr>
                            <a:rPr lang="en-CA" sz="8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8000" b="0" i="1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CA" sz="8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CA" sz="8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80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GB" sz="8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CA" sz="8000" b="0" i="1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-GB" sz="8000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BB8DBBB-D4DF-4536-0F52-D892A1AE39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5600" y="-114300"/>
                <a:ext cx="5124449" cy="134543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42054F1-39BB-A4CE-80EB-463D9692FC30}"/>
                  </a:ext>
                </a:extLst>
              </p:cNvPr>
              <p:cNvSpPr txBox="1"/>
              <p:nvPr/>
            </p:nvSpPr>
            <p:spPr>
              <a:xfrm>
                <a:off x="86038" y="4498838"/>
                <a:ext cx="12076464" cy="23600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CA" sz="4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CA" sz="4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Sup>
                                <m:sSubSupPr>
                                  <m:ctrlPr>
                                    <a:rPr lang="en-CA" sz="4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CA" sz="40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CA" sz="4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  <m:sup>
                                  <m:r>
                                    <m:rPr>
                                      <m:brk m:alnAt="7"/>
                                    </m:rPr>
                                    <a:rPr lang="en-CA" sz="4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en-CA" sz="4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CA" sz="40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n-CA" sz="4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  <m:sup>
                                  <m:r>
                                    <m:rPr>
                                      <m:brk m:alnAt="7"/>
                                    </m:rPr>
                                    <a:rPr lang="en-CA" sz="4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en-CA" sz="4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CA" sz="40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n-CA" sz="4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  <m:sup>
                                  <m:r>
                                    <m:rPr>
                                      <m:brk m:alnAt="7"/>
                                    </m:rPr>
                                    <a:rPr lang="en-CA" sz="4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p>
                              </m:sSubSup>
                            </m:e>
                          </m:mr>
                          <m:mr>
                            <m:e>
                              <m:sSubSup>
                                <m:sSubSupPr>
                                  <m:ctrlPr>
                                    <a:rPr lang="en-CA" sz="4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CA" sz="40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n-CA" sz="4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  <m:sup>
                                  <m:r>
                                    <a:rPr lang="en-CA" sz="4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en-CA" sz="4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CA" sz="40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n-CA" sz="4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  <m:sup>
                                  <m:r>
                                    <a:rPr lang="en-CA" sz="4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en-CA" sz="4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CA" sz="40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n-CA" sz="4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  <m:sup>
                                  <m:r>
                                    <a:rPr lang="en-CA" sz="4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p>
                              </m:sSubSup>
                            </m:e>
                          </m:mr>
                          <m:mr>
                            <m:e>
                              <m:sSubSup>
                                <m:sSubSupPr>
                                  <m:ctrlPr>
                                    <a:rPr lang="en-CA" sz="4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CA" sz="40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n-CA" sz="4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  <m:sup>
                                  <m:r>
                                    <a:rPr lang="en-CA" sz="4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en-CA" sz="4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CA" sz="40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n-CA" sz="4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  <m:sup>
                                  <m:r>
                                    <a:rPr lang="en-CA" sz="4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en-CA" sz="4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CA" sz="40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n-CA" sz="4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  <m:sup>
                                  <m:r>
                                    <a:rPr lang="en-CA" sz="4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p>
                              </m:sSubSup>
                            </m:e>
                          </m:mr>
                        </m:m>
                      </m:e>
                    </m:d>
                    <m:r>
                      <a:rPr lang="en-CA" sz="4000" i="1">
                        <a:latin typeface="Cambria Math" panose="02040503050406030204" pitchFamily="18" charset="0"/>
                      </a:rPr>
                      <m:t>⊗</m:t>
                    </m:r>
                    <m:d>
                      <m:dPr>
                        <m:begChr m:val="["/>
                        <m:endChr m:val="]"/>
                        <m:ctrlPr>
                          <a:rPr lang="en-CA" sz="4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CA" sz="4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CA" sz="4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CA" sz="4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CA" sz="4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CA" sz="4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CA" sz="4000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begChr m:val="["/>
                        <m:endChr m:val="]"/>
                        <m:ctrlPr>
                          <a:rPr lang="en-CA" sz="4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CA" sz="4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CA" sz="4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CA" sz="4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CA" sz="4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CA" sz="4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CA" sz="4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CA" sz="4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CA" sz="4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CA" sz="4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CA" sz="4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CA" sz="4000" i="1">
                        <a:latin typeface="Cambria Math" panose="02040503050406030204" pitchFamily="18" charset="0"/>
                      </a:rPr>
                      <m:t>⊗</m:t>
                    </m:r>
                    <m:d>
                      <m:dPr>
                        <m:begChr m:val="["/>
                        <m:endChr m:val="]"/>
                        <m:ctrlPr>
                          <a:rPr lang="en-CA" sz="4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CA" sz="4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Sup>
                                <m:sSubSupPr>
                                  <m:ctrlPr>
                                    <a:rPr lang="en-CA" sz="4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CA" sz="40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CA" sz="4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b>
                                <m:sup>
                                  <m:r>
                                    <m:rPr>
                                      <m:brk m:alnAt="7"/>
                                    </m:rPr>
                                    <a:rPr lang="en-CA" sz="4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en-CA" sz="4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CA" sz="40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CA" sz="4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  <m:sup>
                                  <m:r>
                                    <a:rPr lang="en-CA" sz="4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p>
                              </m:sSubSup>
                            </m:e>
                          </m:mr>
                          <m:mr>
                            <m:e>
                              <m:sSubSup>
                                <m:sSubSupPr>
                                  <m:ctrlPr>
                                    <a:rPr lang="en-CA" sz="4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CA" sz="40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CA" sz="4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b>
                                <m:sup>
                                  <m:r>
                                    <a:rPr lang="en-CA" sz="4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en-CA" sz="4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CA" sz="40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CA" sz="4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  <m:sup>
                                  <m:r>
                                    <a:rPr lang="en-CA" sz="4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p>
                              </m:sSubSup>
                            </m:e>
                          </m:mr>
                        </m:m>
                      </m:e>
                    </m:d>
                  </m:oMath>
                </a14:m>
                <a:r>
                  <a:rPr lang="en-CA" sz="4000" dirty="0"/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42054F1-39BB-A4CE-80EB-463D9692FC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38" y="4498838"/>
                <a:ext cx="12076464" cy="236007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Group 19">
            <a:extLst>
              <a:ext uri="{FF2B5EF4-FFF2-40B4-BE49-F238E27FC236}">
                <a16:creationId xmlns:a16="http://schemas.microsoft.com/office/drawing/2014/main" id="{9C08F437-B4EE-AD87-FA22-EA06D993A1E8}"/>
              </a:ext>
            </a:extLst>
          </p:cNvPr>
          <p:cNvGrpSpPr/>
          <p:nvPr/>
        </p:nvGrpSpPr>
        <p:grpSpPr>
          <a:xfrm>
            <a:off x="3035300" y="717550"/>
            <a:ext cx="2902350" cy="2711450"/>
            <a:chOff x="3035300" y="717550"/>
            <a:chExt cx="2902350" cy="271145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EE57B4B2-807D-D877-91E9-9977A9FC3DD6}"/>
                    </a:ext>
                  </a:extLst>
                </p:cNvPr>
                <p:cNvSpPr txBox="1"/>
                <p:nvPr/>
              </p:nvSpPr>
              <p:spPr>
                <a:xfrm>
                  <a:off x="3035300" y="1182295"/>
                  <a:ext cx="2902350" cy="224670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CA" sz="3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CA" sz="3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Sup>
                                    <m:sSubSupPr>
                                      <m:ctrlPr>
                                        <a:rPr lang="en-CA" sz="3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CA" sz="38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en-CA" sz="3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  <m:sup>
                                      <m:r>
                                        <m:rPr>
                                          <m:brk m:alnAt="7"/>
                                        </m:rPr>
                                        <a:rPr lang="en-CA" sz="3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p>
                                  </m:sSubSup>
                                </m:e>
                                <m:e>
                                  <m:sSubSup>
                                    <m:sSubSupPr>
                                      <m:ctrlPr>
                                        <a:rPr lang="en-CA" sz="3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CA" sz="38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  <m:sub>
                                      <m:r>
                                        <a:rPr lang="en-CA" sz="3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  <m:sup>
                                      <m:r>
                                        <m:rPr>
                                          <m:brk m:alnAt="7"/>
                                        </m:rPr>
                                        <a:rPr lang="en-CA" sz="3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p>
                                  </m:sSubSup>
                                </m:e>
                                <m:e>
                                  <m:sSubSup>
                                    <m:sSubSupPr>
                                      <m:ctrlPr>
                                        <a:rPr lang="en-CA" sz="3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CA" sz="38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  <m:sub>
                                      <m:r>
                                        <a:rPr lang="en-CA" sz="3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sub>
                                    <m:sup>
                                      <m:r>
                                        <m:rPr>
                                          <m:brk m:alnAt="7"/>
                                        </m:rPr>
                                        <a:rPr lang="en-CA" sz="3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p>
                                  </m:sSubSup>
                                </m:e>
                              </m:mr>
                              <m:mr>
                                <m:e>
                                  <m:sSubSup>
                                    <m:sSubSupPr>
                                      <m:ctrlPr>
                                        <a:rPr lang="en-CA" sz="3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CA" sz="38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  <m:sub>
                                      <m:r>
                                        <a:rPr lang="en-CA" sz="3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  <m:sup>
                                      <m:r>
                                        <a:rPr lang="en-CA" sz="3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p>
                                  </m:sSubSup>
                                </m:e>
                                <m:e>
                                  <m:sSubSup>
                                    <m:sSubSupPr>
                                      <m:ctrlPr>
                                        <a:rPr lang="en-CA" sz="3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CA" sz="38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  <m:sub>
                                      <m:r>
                                        <a:rPr lang="en-CA" sz="3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  <m:sup>
                                      <m:r>
                                        <a:rPr lang="en-CA" sz="3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p>
                                  </m:sSubSup>
                                </m:e>
                                <m:e>
                                  <m:sSubSup>
                                    <m:sSubSupPr>
                                      <m:ctrlPr>
                                        <a:rPr lang="en-CA" sz="3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CA" sz="38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  <m:sub>
                                      <m:r>
                                        <a:rPr lang="en-CA" sz="3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sub>
                                    <m:sup>
                                      <m:r>
                                        <a:rPr lang="en-CA" sz="3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p>
                                  </m:sSubSup>
                                </m:e>
                              </m:mr>
                              <m:mr>
                                <m:e>
                                  <m:sSubSup>
                                    <m:sSubSupPr>
                                      <m:ctrlPr>
                                        <a:rPr lang="en-CA" sz="3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CA" sz="38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  <m:sub>
                                      <m:r>
                                        <a:rPr lang="en-CA" sz="3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  <m:sup>
                                      <m:r>
                                        <a:rPr lang="en-CA" sz="3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sup>
                                  </m:sSubSup>
                                </m:e>
                                <m:e>
                                  <m:sSubSup>
                                    <m:sSubSupPr>
                                      <m:ctrlPr>
                                        <a:rPr lang="en-CA" sz="3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CA" sz="38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  <m:sub>
                                      <m:r>
                                        <a:rPr lang="en-CA" sz="3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  <m:sup>
                                      <m:r>
                                        <a:rPr lang="en-CA" sz="3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sup>
                                  </m:sSubSup>
                                </m:e>
                                <m:e>
                                  <m:sSubSup>
                                    <m:sSubSupPr>
                                      <m:ctrlPr>
                                        <a:rPr lang="en-CA" sz="3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CA" sz="38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  <m:sub>
                                      <m:r>
                                        <a:rPr lang="en-CA" sz="3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sub>
                                    <m:sup>
                                      <m:r>
                                        <a:rPr lang="en-CA" sz="3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sup>
                                  </m:sSubSup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CA" sz="3800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EE57B4B2-807D-D877-91E9-9977A9FC3DD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35300" y="1182295"/>
                  <a:ext cx="2902350" cy="224670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F2759BC5-0653-BBB0-3D9B-3F741E707465}"/>
                </a:ext>
              </a:extLst>
            </p:cNvPr>
            <p:cNvCxnSpPr/>
            <p:nvPr/>
          </p:nvCxnSpPr>
          <p:spPr>
            <a:xfrm flipV="1">
              <a:off x="4520925" y="717550"/>
              <a:ext cx="0" cy="513583"/>
            </a:xfrm>
            <a:prstGeom prst="straightConnector1">
              <a:avLst/>
            </a:prstGeom>
            <a:ln w="7620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DD23E38-BBDA-BF8F-204F-3DA134192FFE}"/>
              </a:ext>
            </a:extLst>
          </p:cNvPr>
          <p:cNvGrpSpPr/>
          <p:nvPr/>
        </p:nvGrpSpPr>
        <p:grpSpPr>
          <a:xfrm>
            <a:off x="9535609" y="717550"/>
            <a:ext cx="2743201" cy="2437105"/>
            <a:chOff x="9535609" y="717550"/>
            <a:chExt cx="2743201" cy="243710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91199570-CFD3-E478-3A42-EAD2B3974EAA}"/>
                    </a:ext>
                  </a:extLst>
                </p:cNvPr>
                <p:cNvSpPr txBox="1"/>
                <p:nvPr/>
              </p:nvSpPr>
              <p:spPr>
                <a:xfrm>
                  <a:off x="9535609" y="1418539"/>
                  <a:ext cx="2743201" cy="17361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4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4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CA" sz="48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CA" sz="48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CA" sz="48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sub>
                                  <m:sup>
                                    <m:r>
                                      <m:rPr>
                                        <m:brk m:alnAt="7"/>
                                      </m:rPr>
                                      <a:rPr lang="en-CA" sz="48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CA" sz="48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CA" sz="48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CA" sz="48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  <m:sup>
                                    <m:r>
                                      <a:rPr lang="en-CA" sz="48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CA" sz="48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CA" sz="48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CA" sz="48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sub>
                                  <m:sup>
                                    <m:r>
                                      <a:rPr lang="en-CA" sz="48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CA" sz="48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CA" sz="48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CA" sz="48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  <m:sup>
                                    <m:r>
                                      <a:rPr lang="en-CA" sz="48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en-CA" sz="4800" dirty="0"/>
                    <a:t> </a:t>
                  </a: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91199570-CFD3-E478-3A42-EAD2B3974EA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35609" y="1418539"/>
                  <a:ext cx="2743201" cy="1736116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C13D8E7E-8C6E-88AA-70FB-37D2A4E1FF3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907210" y="717550"/>
              <a:ext cx="0" cy="700989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0A596CA-AE3C-EAC0-4A2C-B12AD2E9350C}"/>
              </a:ext>
            </a:extLst>
          </p:cNvPr>
          <p:cNvGrpSpPr/>
          <p:nvPr/>
        </p:nvGrpSpPr>
        <p:grpSpPr>
          <a:xfrm>
            <a:off x="-2453" y="3465513"/>
            <a:ext cx="12223949" cy="953289"/>
            <a:chOff x="-2453" y="3465513"/>
            <a:chExt cx="12223949" cy="953289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D06BE2D8-CAE6-2738-CE06-1243632794F4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65513"/>
              <a:ext cx="12192000" cy="0"/>
            </a:xfrm>
            <a:prstGeom prst="line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5A4AC987-26F4-885D-6C91-3625FA2BFE9B}"/>
                    </a:ext>
                  </a:extLst>
                </p:cNvPr>
                <p:cNvSpPr txBox="1"/>
                <p:nvPr/>
              </p:nvSpPr>
              <p:spPr>
                <a:xfrm>
                  <a:off x="-2453" y="3480083"/>
                  <a:ext cx="12223949" cy="93871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>
                    <a:spcAft>
                      <a:spcPts val="600"/>
                    </a:spcAft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GB" sz="5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  <m:d>
                          <m:dPr>
                            <m:ctrlPr>
                              <a:rPr lang="en-CA" sz="5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50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CA" sz="5000" i="1">
                            <a:latin typeface="Cambria Math" panose="02040503050406030204" pitchFamily="18" charset="0"/>
                          </a:rPr>
                          <m:t>⊗</m:t>
                        </m:r>
                        <m:r>
                          <a:rPr lang="en-GB" sz="5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  <m:d>
                          <m:dPr>
                            <m:ctrlPr>
                              <a:rPr lang="en-CA" sz="5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50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GB" sz="5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unc>
                          <m:funcPr>
                            <m:ctrlPr>
                              <a:rPr lang="en-GB" sz="5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GB" sz="50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ctrlPr>
                                  <a:rPr lang="en-GB" sz="5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GB" sz="5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CA" sz="50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  <m:r>
                                      <a:rPr lang="en-CA" sz="5000" i="1">
                                        <a:latin typeface="Cambria Math" panose="02040503050406030204" pitchFamily="18" charset="0"/>
                                      </a:rPr>
                                      <m:t>⊗</m:t>
                                    </m:r>
                                    <m:sSub>
                                      <m:sSubPr>
                                        <m:ctrlPr>
                                          <a:rPr lang="en-CA" sz="5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nor/>
                                          </m:rPr>
                                          <a:rPr lang="en-CA" sz="5000"/>
                                          <m:t>𝟙</m:t>
                                        </m:r>
                                      </m:e>
                                      <m:sub>
                                        <m:r>
                                          <a:rPr lang="en-CA" sz="5000" i="1">
                                            <a:latin typeface="Cambria Math" panose="02040503050406030204" pitchFamily="18" charset="0"/>
                                          </a:rPr>
                                          <m:t>2×2</m:t>
                                        </m:r>
                                      </m:sub>
                                    </m:sSub>
                                    <m:r>
                                      <a:rPr lang="en-CA" sz="5000" i="1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CA" sz="5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nor/>
                                          </m:rPr>
                                          <a:rPr lang="en-CA" sz="5000"/>
                                          <m:t>𝟙</m:t>
                                        </m:r>
                                      </m:e>
                                      <m:sub>
                                        <m:r>
                                          <a:rPr lang="en-CA" sz="5000" i="1">
                                            <a:latin typeface="Cambria Math" panose="02040503050406030204" pitchFamily="18" charset="0"/>
                                          </a:rPr>
                                          <m:t>3×3</m:t>
                                        </m:r>
                                      </m:sub>
                                    </m:sSub>
                                    <m:r>
                                      <a:rPr lang="en-CA" sz="5000" i="1">
                                        <a:latin typeface="Cambria Math" panose="02040503050406030204" pitchFamily="18" charset="0"/>
                                      </a:rPr>
                                      <m:t>⊗</m:t>
                                    </m:r>
                                    <m:r>
                                      <a:rPr lang="en-CA" sz="5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GB" sz="5000" i="1" dirty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e>
                                </m:d>
                                <m:r>
                                  <a:rPr lang="en-GB" sz="5000" b="0" i="1" smtClean="0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GB" sz="5000" b="0" i="1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5A4AC987-26F4-885D-6C91-3625FA2BFE9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2453" y="3480083"/>
                  <a:ext cx="12223949" cy="938719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custDataLst>
      <p:tags r:id="rId1"/>
    </p:custDataLst>
    <p:extLst>
      <p:ext uri="{BB962C8B-B14F-4D97-AF65-F5344CB8AC3E}">
        <p14:creationId xmlns:p14="http://schemas.microsoft.com/office/powerpoint/2010/main" val="1518767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080"/>
    </mc:Choice>
    <mc:Fallback xmlns="">
      <p:transition spd="slow" advTm="110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673FE1-9EAB-07C3-D641-E78D48FDB7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572935E5-4AC2-18B8-6357-E61DC8E354E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69376407"/>
                  </p:ext>
                </p:extLst>
              </p:nvPr>
            </p:nvGraphicFramePr>
            <p:xfrm>
              <a:off x="114300" y="83452"/>
              <a:ext cx="11848646" cy="6641197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471321">
                      <a:extLst>
                        <a:ext uri="{9D8B030D-6E8A-4147-A177-3AD203B41FA5}">
                          <a16:colId xmlns:a16="http://schemas.microsoft.com/office/drawing/2014/main" val="370559428"/>
                        </a:ext>
                      </a:extLst>
                    </a:gridCol>
                    <a:gridCol w="4662335">
                      <a:extLst>
                        <a:ext uri="{9D8B030D-6E8A-4147-A177-3AD203B41FA5}">
                          <a16:colId xmlns:a16="http://schemas.microsoft.com/office/drawing/2014/main" val="2944766634"/>
                        </a:ext>
                      </a:extLst>
                    </a:gridCol>
                    <a:gridCol w="5714990">
                      <a:extLst>
                        <a:ext uri="{9D8B030D-6E8A-4147-A177-3AD203B41FA5}">
                          <a16:colId xmlns:a16="http://schemas.microsoft.com/office/drawing/2014/main" val="42203697"/>
                        </a:ext>
                      </a:extLst>
                    </a:gridCol>
                  </a:tblGrid>
                  <a:tr h="82319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4000" dirty="0"/>
                            <a:t>Spin</a:t>
                          </a:r>
                          <a:endParaRPr lang="en-CA" sz="4000" dirty="0"/>
                        </a:p>
                      </a:txBody>
                      <a:tcPr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3600" dirty="0"/>
                            <a:t>Transformed Object</a:t>
                          </a:r>
                          <a:endParaRPr lang="en-CA" sz="3600" dirty="0"/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3600" dirty="0"/>
                            <a:t>Spinor construction</a:t>
                          </a:r>
                          <a:endParaRPr lang="en-CA" sz="3600" dirty="0"/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82311362"/>
                      </a:ext>
                    </a:extLst>
                  </a:tr>
                  <a:tr h="86534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320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CA" sz="3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3200" dirty="0"/>
                            <a:t>Scalars</a:t>
                          </a:r>
                          <a:endParaRPr lang="en-CA" sz="3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3200" dirty="0"/>
                            <a:t>(empty product)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83270188"/>
                      </a:ext>
                    </a:extLst>
                  </a:tr>
                  <a:tr h="139002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lang="en-GB" sz="32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sz="3200" b="0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GB" sz="3200" b="0" i="1" dirty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CA" sz="3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3200" dirty="0"/>
                            <a:t>Spinors</a:t>
                          </a:r>
                          <a:endParaRPr lang="en-CA" sz="3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4000" b="0" i="1" smtClean="0">
                                    <a:latin typeface="Cambria Math" panose="02040503050406030204" pitchFamily="18" charset="0"/>
                                  </a:rPr>
                                  <m:t>𝑠𝑝𝑖𝑛𝑜𝑟</m:t>
                                </m:r>
                              </m:oMath>
                            </m:oMathPara>
                          </a14:m>
                          <a:endParaRPr lang="en-CA" sz="4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963776324"/>
                      </a:ext>
                    </a:extLst>
                  </a:tr>
                  <a:tr h="144879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32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CA" sz="3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3200" dirty="0"/>
                            <a:t>Vectors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4000" b="0" i="1" smtClean="0">
                                    <a:latin typeface="Cambria Math" panose="02040503050406030204" pitchFamily="18" charset="0"/>
                                  </a:rPr>
                                  <m:t>𝑠𝑝𝑖𝑛𝑜𝑟</m:t>
                                </m:r>
                                <m:r>
                                  <a:rPr lang="en-GB" sz="4000" b="0" i="1" smtClean="0">
                                    <a:latin typeface="Cambria Math" panose="02040503050406030204" pitchFamily="18" charset="0"/>
                                  </a:rPr>
                                  <m:t>⊗</m:t>
                                </m:r>
                                <m:r>
                                  <a:rPr lang="en-GB" sz="4000" b="0" i="1" smtClean="0">
                                    <a:latin typeface="Cambria Math" panose="02040503050406030204" pitchFamily="18" charset="0"/>
                                  </a:rPr>
                                  <m:t>𝑠𝑝𝑖𝑛𝑜𝑟</m:t>
                                </m:r>
                              </m:oMath>
                            </m:oMathPara>
                          </a14:m>
                          <a:endParaRPr lang="en-CA" sz="4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045112451"/>
                      </a:ext>
                    </a:extLst>
                  </a:tr>
                  <a:tr h="74128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lang="en-GB" sz="32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sz="3200" b="0" i="1" dirty="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num>
                                  <m:den>
                                    <m:r>
                                      <a:rPr lang="en-GB" sz="3200" b="0" i="1" dirty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CA" sz="3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400" b="0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en-CA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3200" b="0" i="1" smtClean="0">
                                    <a:latin typeface="Cambria Math" panose="02040503050406030204" pitchFamily="18" charset="0"/>
                                  </a:rPr>
                                  <m:t>𝑠𝑝𝑖𝑛𝑜𝑟</m:t>
                                </m:r>
                                <m:r>
                                  <a:rPr lang="en-GB" sz="3200" b="0" i="1" smtClean="0">
                                    <a:latin typeface="Cambria Math" panose="02040503050406030204" pitchFamily="18" charset="0"/>
                                  </a:rPr>
                                  <m:t>⊗</m:t>
                                </m:r>
                                <m:r>
                                  <a:rPr lang="en-GB" sz="3200" b="0" i="1" smtClean="0">
                                    <a:latin typeface="Cambria Math" panose="02040503050406030204" pitchFamily="18" charset="0"/>
                                  </a:rPr>
                                  <m:t>𝑠𝑝𝑖𝑛𝑜𝑟</m:t>
                                </m:r>
                                <m:r>
                                  <a:rPr lang="en-GB" sz="3200" b="0" i="1" smtClean="0">
                                    <a:latin typeface="Cambria Math" panose="02040503050406030204" pitchFamily="18" charset="0"/>
                                  </a:rPr>
                                  <m:t>⊗</m:t>
                                </m:r>
                                <m:r>
                                  <a:rPr lang="en-GB" sz="3200" b="0" i="1" smtClean="0">
                                    <a:latin typeface="Cambria Math" panose="02040503050406030204" pitchFamily="18" charset="0"/>
                                  </a:rPr>
                                  <m:t>𝑠𝑝𝑖𝑛𝑜𝑟</m:t>
                                </m:r>
                              </m:oMath>
                            </m:oMathPara>
                          </a14:m>
                          <a:endParaRPr lang="en-CA" sz="3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39417146"/>
                      </a:ext>
                    </a:extLst>
                  </a:tr>
                  <a:tr h="68628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32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CA" sz="3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400" b="0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en-CA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600" b="0" i="1" smtClean="0">
                                    <a:latin typeface="Cambria Math" panose="02040503050406030204" pitchFamily="18" charset="0"/>
                                  </a:rPr>
                                  <m:t>𝑠𝑝𝑖𝑛𝑜𝑟</m:t>
                                </m:r>
                                <m:r>
                                  <a:rPr lang="en-GB" sz="2600" b="0" i="1" smtClean="0">
                                    <a:latin typeface="Cambria Math" panose="02040503050406030204" pitchFamily="18" charset="0"/>
                                  </a:rPr>
                                  <m:t>⊗</m:t>
                                </m:r>
                                <m:r>
                                  <a:rPr lang="en-GB" sz="2600" b="0" i="1" smtClean="0">
                                    <a:latin typeface="Cambria Math" panose="02040503050406030204" pitchFamily="18" charset="0"/>
                                  </a:rPr>
                                  <m:t>𝑠𝑝𝑖𝑛𝑜𝑟</m:t>
                                </m:r>
                                <m:r>
                                  <a:rPr lang="en-GB" sz="2600" b="0" i="1" smtClean="0">
                                    <a:latin typeface="Cambria Math" panose="02040503050406030204" pitchFamily="18" charset="0"/>
                                  </a:rPr>
                                  <m:t>⊗</m:t>
                                </m:r>
                                <m:r>
                                  <a:rPr lang="en-GB" sz="2600" b="0" i="1" smtClean="0">
                                    <a:latin typeface="Cambria Math" panose="02040503050406030204" pitchFamily="18" charset="0"/>
                                  </a:rPr>
                                  <m:t>𝑠𝑝𝑖𝑛𝑜𝑟</m:t>
                                </m:r>
                                <m:r>
                                  <a:rPr lang="en-GB" sz="2600" b="0" i="1" smtClean="0">
                                    <a:latin typeface="Cambria Math" panose="02040503050406030204" pitchFamily="18" charset="0"/>
                                  </a:rPr>
                                  <m:t>⊗</m:t>
                                </m:r>
                                <m:r>
                                  <a:rPr lang="en-GB" sz="2600" b="0" i="1" smtClean="0">
                                    <a:latin typeface="Cambria Math" panose="02040503050406030204" pitchFamily="18" charset="0"/>
                                  </a:rPr>
                                  <m:t>𝑠𝑝𝑖𝑛𝑜𝑟</m:t>
                                </m:r>
                              </m:oMath>
                            </m:oMathPara>
                          </a14:m>
                          <a:endParaRPr lang="en-CA" sz="26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850581420"/>
                      </a:ext>
                    </a:extLst>
                  </a:tr>
                  <a:tr h="68628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3200" b="0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en-CA" sz="3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400" b="0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en-CA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en-CA" sz="28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51167519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572935E5-4AC2-18B8-6357-E61DC8E354E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69376407"/>
                  </p:ext>
                </p:extLst>
              </p:nvPr>
            </p:nvGraphicFramePr>
            <p:xfrm>
              <a:off x="114300" y="83452"/>
              <a:ext cx="11848646" cy="6641197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471321">
                      <a:extLst>
                        <a:ext uri="{9D8B030D-6E8A-4147-A177-3AD203B41FA5}">
                          <a16:colId xmlns:a16="http://schemas.microsoft.com/office/drawing/2014/main" val="370559428"/>
                        </a:ext>
                      </a:extLst>
                    </a:gridCol>
                    <a:gridCol w="4662335">
                      <a:extLst>
                        <a:ext uri="{9D8B030D-6E8A-4147-A177-3AD203B41FA5}">
                          <a16:colId xmlns:a16="http://schemas.microsoft.com/office/drawing/2014/main" val="2944766634"/>
                        </a:ext>
                      </a:extLst>
                    </a:gridCol>
                    <a:gridCol w="5714990">
                      <a:extLst>
                        <a:ext uri="{9D8B030D-6E8A-4147-A177-3AD203B41FA5}">
                          <a16:colId xmlns:a16="http://schemas.microsoft.com/office/drawing/2014/main" val="42203697"/>
                        </a:ext>
                      </a:extLst>
                    </a:gridCol>
                  </a:tblGrid>
                  <a:tr h="82319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4000" dirty="0"/>
                            <a:t>Spin</a:t>
                          </a:r>
                          <a:endParaRPr lang="en-CA" sz="4000" dirty="0"/>
                        </a:p>
                      </a:txBody>
                      <a:tcPr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3600" dirty="0"/>
                            <a:t>Transformed Object</a:t>
                          </a:r>
                          <a:endParaRPr lang="en-CA" sz="3600" dirty="0"/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3600" dirty="0"/>
                            <a:t>Spinor construction</a:t>
                          </a:r>
                          <a:endParaRPr lang="en-CA" sz="3600" dirty="0"/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82311362"/>
                      </a:ext>
                    </a:extLst>
                  </a:tr>
                  <a:tr h="86534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13" t="-100000" r="-704545" b="-5746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3200" dirty="0"/>
                            <a:t>Scalars</a:t>
                          </a:r>
                          <a:endParaRPr lang="en-CA" sz="3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3200" dirty="0"/>
                            <a:t>(empty product)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83270188"/>
                      </a:ext>
                    </a:extLst>
                  </a:tr>
                  <a:tr h="139002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13" t="-124017" r="-704545" b="-2563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3200" dirty="0"/>
                            <a:t>Spinors</a:t>
                          </a:r>
                          <a:endParaRPr lang="en-CA" sz="3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7463" t="-124017" r="-213" b="-25633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63776324"/>
                      </a:ext>
                    </a:extLst>
                  </a:tr>
                  <a:tr h="144879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13" t="-215546" r="-704545" b="-146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3200" dirty="0"/>
                            <a:t>Vectors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7463" t="-215546" r="-213" b="-14663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45112451"/>
                      </a:ext>
                    </a:extLst>
                  </a:tr>
                  <a:tr h="74128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13" t="-615574" r="-704545" b="-18606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1765" t="-615574" r="-122876" b="-18606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7463" t="-615574" r="-213" b="-18606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9417146"/>
                      </a:ext>
                    </a:extLst>
                  </a:tr>
                  <a:tr h="68628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13" t="-779464" r="-704545" b="-1026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1765" t="-779464" r="-122876" b="-1026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7463" t="-779464" r="-213" b="-1026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50581420"/>
                      </a:ext>
                    </a:extLst>
                  </a:tr>
                  <a:tr h="68628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13" t="-871681" r="-704545" b="-17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1765" t="-871681" r="-122876" b="-17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7463" t="-871681" r="-213" b="-177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11675199"/>
                      </a:ext>
                    </a:extLst>
                  </a:tr>
                </a:tbl>
              </a:graphicData>
            </a:graphic>
          </p:graphicFrame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704604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9378">
        <p:fade/>
      </p:transition>
    </mc:Choice>
    <mc:Fallback xmlns="">
      <p:transition spd="med" advTm="19378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72F3F03-157B-48F9-FB16-6F2C27302106}"/>
                  </a:ext>
                </a:extLst>
              </p:cNvPr>
              <p:cNvSpPr txBox="1"/>
              <p:nvPr/>
            </p:nvSpPr>
            <p:spPr>
              <a:xfrm>
                <a:off x="584200" y="-88900"/>
                <a:ext cx="4902200" cy="1345433"/>
              </a:xfrm>
              <a:prstGeom prst="rect">
                <a:avLst/>
              </a:prstGeom>
              <a:noFill/>
              <a:effectLst>
                <a:softEdge rad="127000"/>
              </a:effectLst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8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CA" sz="8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8000" b="0" i="1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CA" sz="8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CA" sz="8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80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GB" sz="8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CA" sz="8000" b="0" i="1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-GB" sz="8000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72F3F03-157B-48F9-FB16-6F2C273021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200" y="-88900"/>
                <a:ext cx="4902200" cy="134543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BB8DBBB-D4DF-4536-0F52-D892A1AE39E2}"/>
                  </a:ext>
                </a:extLst>
              </p:cNvPr>
              <p:cNvSpPr txBox="1"/>
              <p:nvPr/>
            </p:nvSpPr>
            <p:spPr>
              <a:xfrm>
                <a:off x="6705600" y="-114300"/>
                <a:ext cx="5124449" cy="1345433"/>
              </a:xfrm>
              <a:prstGeom prst="rect">
                <a:avLst/>
              </a:prstGeom>
              <a:noFill/>
              <a:effectLst>
                <a:softEdge rad="127000"/>
              </a:effectLst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8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𝐾</m:t>
                      </m:r>
                      <m:d>
                        <m:dPr>
                          <m:ctrlPr>
                            <a:rPr lang="en-CA" sz="8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8000" b="0" i="1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CA" sz="8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CA" sz="8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80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GB" sz="8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CA" sz="8000" b="0" i="1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-GB" sz="8000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BB8DBBB-D4DF-4536-0F52-D892A1AE39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5600" y="-114300"/>
                <a:ext cx="5124449" cy="134543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Group 19">
            <a:extLst>
              <a:ext uri="{FF2B5EF4-FFF2-40B4-BE49-F238E27FC236}">
                <a16:creationId xmlns:a16="http://schemas.microsoft.com/office/drawing/2014/main" id="{9C08F437-B4EE-AD87-FA22-EA06D993A1E8}"/>
              </a:ext>
            </a:extLst>
          </p:cNvPr>
          <p:cNvGrpSpPr/>
          <p:nvPr/>
        </p:nvGrpSpPr>
        <p:grpSpPr>
          <a:xfrm>
            <a:off x="3035300" y="717550"/>
            <a:ext cx="2902350" cy="2711450"/>
            <a:chOff x="3035300" y="717550"/>
            <a:chExt cx="2902350" cy="271145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EE57B4B2-807D-D877-91E9-9977A9FC3DD6}"/>
                    </a:ext>
                  </a:extLst>
                </p:cNvPr>
                <p:cNvSpPr txBox="1"/>
                <p:nvPr/>
              </p:nvSpPr>
              <p:spPr>
                <a:xfrm>
                  <a:off x="3035300" y="1182295"/>
                  <a:ext cx="2902350" cy="224670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CA" sz="3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CA" sz="3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Sup>
                                    <m:sSubSupPr>
                                      <m:ctrlPr>
                                        <a:rPr lang="en-CA" sz="3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CA" sz="38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en-CA" sz="3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  <m:sup>
                                      <m:r>
                                        <m:rPr>
                                          <m:brk m:alnAt="7"/>
                                        </m:rPr>
                                        <a:rPr lang="en-CA" sz="3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p>
                                  </m:sSubSup>
                                </m:e>
                                <m:e>
                                  <m:sSubSup>
                                    <m:sSubSupPr>
                                      <m:ctrlPr>
                                        <a:rPr lang="en-CA" sz="3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CA" sz="38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  <m:sub>
                                      <m:r>
                                        <a:rPr lang="en-CA" sz="3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  <m:sup>
                                      <m:r>
                                        <m:rPr>
                                          <m:brk m:alnAt="7"/>
                                        </m:rPr>
                                        <a:rPr lang="en-CA" sz="3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p>
                                  </m:sSubSup>
                                </m:e>
                                <m:e>
                                  <m:sSubSup>
                                    <m:sSubSupPr>
                                      <m:ctrlPr>
                                        <a:rPr lang="en-CA" sz="3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CA" sz="38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  <m:sub>
                                      <m:r>
                                        <a:rPr lang="en-CA" sz="3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sub>
                                    <m:sup>
                                      <m:r>
                                        <m:rPr>
                                          <m:brk m:alnAt="7"/>
                                        </m:rPr>
                                        <a:rPr lang="en-CA" sz="3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p>
                                  </m:sSubSup>
                                </m:e>
                              </m:mr>
                              <m:mr>
                                <m:e>
                                  <m:sSubSup>
                                    <m:sSubSupPr>
                                      <m:ctrlPr>
                                        <a:rPr lang="en-CA" sz="3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CA" sz="38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  <m:sub>
                                      <m:r>
                                        <a:rPr lang="en-CA" sz="3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  <m:sup>
                                      <m:r>
                                        <a:rPr lang="en-CA" sz="3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p>
                                  </m:sSubSup>
                                </m:e>
                                <m:e>
                                  <m:sSubSup>
                                    <m:sSubSupPr>
                                      <m:ctrlPr>
                                        <a:rPr lang="en-CA" sz="3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CA" sz="38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  <m:sub>
                                      <m:r>
                                        <a:rPr lang="en-CA" sz="3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  <m:sup>
                                      <m:r>
                                        <a:rPr lang="en-CA" sz="3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p>
                                  </m:sSubSup>
                                </m:e>
                                <m:e>
                                  <m:sSubSup>
                                    <m:sSubSupPr>
                                      <m:ctrlPr>
                                        <a:rPr lang="en-CA" sz="3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CA" sz="38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  <m:sub>
                                      <m:r>
                                        <a:rPr lang="en-CA" sz="3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sub>
                                    <m:sup>
                                      <m:r>
                                        <a:rPr lang="en-CA" sz="3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p>
                                  </m:sSubSup>
                                </m:e>
                              </m:mr>
                              <m:mr>
                                <m:e>
                                  <m:sSubSup>
                                    <m:sSubSupPr>
                                      <m:ctrlPr>
                                        <a:rPr lang="en-CA" sz="3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CA" sz="38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  <m:sub>
                                      <m:r>
                                        <a:rPr lang="en-CA" sz="3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  <m:sup>
                                      <m:r>
                                        <a:rPr lang="en-CA" sz="3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sup>
                                  </m:sSubSup>
                                </m:e>
                                <m:e>
                                  <m:sSubSup>
                                    <m:sSubSupPr>
                                      <m:ctrlPr>
                                        <a:rPr lang="en-CA" sz="3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CA" sz="38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  <m:sub>
                                      <m:r>
                                        <a:rPr lang="en-CA" sz="3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  <m:sup>
                                      <m:r>
                                        <a:rPr lang="en-CA" sz="3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sup>
                                  </m:sSubSup>
                                </m:e>
                                <m:e>
                                  <m:sSubSup>
                                    <m:sSubSupPr>
                                      <m:ctrlPr>
                                        <a:rPr lang="en-CA" sz="3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CA" sz="38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  <m:sub>
                                      <m:r>
                                        <a:rPr lang="en-CA" sz="3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sub>
                                    <m:sup>
                                      <m:r>
                                        <a:rPr lang="en-CA" sz="3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sup>
                                  </m:sSubSup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CA" sz="3800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EE57B4B2-807D-D877-91E9-9977A9FC3DD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35300" y="1182295"/>
                  <a:ext cx="2902350" cy="224670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F2759BC5-0653-BBB0-3D9B-3F741E707465}"/>
                </a:ext>
              </a:extLst>
            </p:cNvPr>
            <p:cNvCxnSpPr/>
            <p:nvPr/>
          </p:nvCxnSpPr>
          <p:spPr>
            <a:xfrm flipV="1">
              <a:off x="4520925" y="717550"/>
              <a:ext cx="0" cy="513583"/>
            </a:xfrm>
            <a:prstGeom prst="straightConnector1">
              <a:avLst/>
            </a:prstGeom>
            <a:ln w="7620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DD23E38-BBDA-BF8F-204F-3DA134192FFE}"/>
              </a:ext>
            </a:extLst>
          </p:cNvPr>
          <p:cNvGrpSpPr/>
          <p:nvPr/>
        </p:nvGrpSpPr>
        <p:grpSpPr>
          <a:xfrm>
            <a:off x="9535609" y="717550"/>
            <a:ext cx="2743201" cy="2437105"/>
            <a:chOff x="9535609" y="717550"/>
            <a:chExt cx="2743201" cy="243710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91199570-CFD3-E478-3A42-EAD2B3974EAA}"/>
                    </a:ext>
                  </a:extLst>
                </p:cNvPr>
                <p:cNvSpPr txBox="1"/>
                <p:nvPr/>
              </p:nvSpPr>
              <p:spPr>
                <a:xfrm>
                  <a:off x="9535609" y="1418539"/>
                  <a:ext cx="2743201" cy="17361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4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4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CA" sz="48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CA" sz="48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CA" sz="48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sub>
                                  <m:sup>
                                    <m:r>
                                      <m:rPr>
                                        <m:brk m:alnAt="7"/>
                                      </m:rPr>
                                      <a:rPr lang="en-CA" sz="48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CA" sz="48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CA" sz="48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CA" sz="48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  <m:sup>
                                    <m:r>
                                      <a:rPr lang="en-CA" sz="48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CA" sz="48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CA" sz="48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CA" sz="48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sub>
                                  <m:sup>
                                    <m:r>
                                      <a:rPr lang="en-CA" sz="48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CA" sz="48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CA" sz="48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CA" sz="48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  <m:sup>
                                    <m:r>
                                      <a:rPr lang="en-CA" sz="48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en-CA" sz="4800" dirty="0"/>
                    <a:t> </a:t>
                  </a: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91199570-CFD3-E478-3A42-EAD2B3974EA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35609" y="1418539"/>
                  <a:ext cx="2743201" cy="1736116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C13D8E7E-8C6E-88AA-70FB-37D2A4E1FF3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907210" y="717550"/>
              <a:ext cx="0" cy="700989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0A596CA-AE3C-EAC0-4A2C-B12AD2E9350C}"/>
              </a:ext>
            </a:extLst>
          </p:cNvPr>
          <p:cNvGrpSpPr/>
          <p:nvPr/>
        </p:nvGrpSpPr>
        <p:grpSpPr>
          <a:xfrm>
            <a:off x="0" y="3465513"/>
            <a:ext cx="12192000" cy="2832668"/>
            <a:chOff x="0" y="3465513"/>
            <a:chExt cx="12192000" cy="2832668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D06BE2D8-CAE6-2738-CE06-1243632794F4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65513"/>
              <a:ext cx="12192000" cy="0"/>
            </a:xfrm>
            <a:prstGeom prst="line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5A4AC987-26F4-885D-6C91-3625FA2BFE9B}"/>
                    </a:ext>
                  </a:extLst>
                </p:cNvPr>
                <p:cNvSpPr txBox="1"/>
                <p:nvPr/>
              </p:nvSpPr>
              <p:spPr>
                <a:xfrm>
                  <a:off x="182516" y="3851357"/>
                  <a:ext cx="11832502" cy="244682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>
                    <a:spcAft>
                      <a:spcPts val="1800"/>
                    </a:spcAft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GB" sz="72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  <m:d>
                          <m:dPr>
                            <m:ctrlPr>
                              <a:rPr lang="en-CA" sz="7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72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CA" sz="7200" i="1">
                            <a:latin typeface="Cambria Math" panose="02040503050406030204" pitchFamily="18" charset="0"/>
                          </a:rPr>
                          <m:t>⊗</m:t>
                        </m:r>
                        <m:r>
                          <a:rPr lang="en-GB" sz="7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  <m:d>
                          <m:dPr>
                            <m:ctrlPr>
                              <a:rPr lang="en-CA" sz="7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72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GB" sz="7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en-GB" sz="7200" b="0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  <a:p>
                  <a:pPr>
                    <a:spcAft>
                      <a:spcPts val="1800"/>
                    </a:spcAft>
                  </a:pPr>
                  <a:r>
                    <a:rPr lang="en-GB" sz="6600" b="0" dirty="0">
                      <a:solidFill>
                        <a:schemeClr val="tx1"/>
                      </a:solidFill>
                    </a:rPr>
                    <a:t>      </a:t>
                  </a:r>
                  <a14:m>
                    <m:oMath xmlns:m="http://schemas.openxmlformats.org/officeDocument/2006/math">
                      <m:func>
                        <m:funcPr>
                          <m:ctrlPr>
                            <a:rPr lang="en-GB" sz="6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66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GB" sz="6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GB" sz="6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A" sz="66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en-CA" sz="6600" i="1">
                                      <a:latin typeface="Cambria Math" panose="02040503050406030204" pitchFamily="18" charset="0"/>
                                    </a:rPr>
                                    <m:t>⊗</m:t>
                                  </m:r>
                                  <m:sSub>
                                    <m:sSubPr>
                                      <m:ctrlPr>
                                        <a:rPr lang="en-CA" sz="6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n-CA" sz="6600"/>
                                        <m:t>𝟙</m:t>
                                      </m:r>
                                    </m:e>
                                    <m:sub>
                                      <m:r>
                                        <a:rPr lang="en-CA" sz="6600" i="1">
                                          <a:latin typeface="Cambria Math" panose="02040503050406030204" pitchFamily="18" charset="0"/>
                                        </a:rPr>
                                        <m:t>2×2</m:t>
                                      </m:r>
                                    </m:sub>
                                  </m:sSub>
                                  <m:r>
                                    <a:rPr lang="en-CA" sz="66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CA" sz="6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n-CA" sz="6600"/>
                                        <m:t>𝟙</m:t>
                                      </m:r>
                                    </m:e>
                                    <m:sub>
                                      <m:r>
                                        <a:rPr lang="en-CA" sz="6600" i="1">
                                          <a:latin typeface="Cambria Math" panose="02040503050406030204" pitchFamily="18" charset="0"/>
                                        </a:rPr>
                                        <m:t>3×3</m:t>
                                      </m:r>
                                    </m:sub>
                                  </m:sSub>
                                  <m:r>
                                    <a:rPr lang="en-CA" sz="6600" i="1">
                                      <a:latin typeface="Cambria Math" panose="02040503050406030204" pitchFamily="18" charset="0"/>
                                    </a:rPr>
                                    <m:t>⊗</m:t>
                                  </m:r>
                                  <m:r>
                                    <a:rPr lang="en-CA" sz="66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m:rPr>
                                      <m:nor/>
                                    </m:rPr>
                                    <a:rPr lang="en-GB" sz="6600" i="1" dirty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  <m:r>
                                <a:rPr lang="en-GB" sz="6600" b="0" i="1" smtClean="0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</m:oMath>
                  </a14:m>
                  <a:endParaRPr lang="en-GB" sz="6600" b="0" i="1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5A4AC987-26F4-885D-6C91-3625FA2BFE9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2516" y="3851357"/>
                  <a:ext cx="11832502" cy="2446824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7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79111C6B-61A5-A704-4342-3F4CA5274534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360240" y="6136200"/>
              <a:ext cx="7434000" cy="34200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79111C6B-61A5-A704-4342-3F4CA527453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350880" y="6126840"/>
                <a:ext cx="7452720" cy="360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30160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963"/>
    </mc:Choice>
    <mc:Fallback xmlns="">
      <p:transition spd="slow" advTm="59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3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44FF8C1-C650-5D06-3261-CD1BBCF34779}"/>
                  </a:ext>
                </a:extLst>
              </p:cNvPr>
              <p:cNvSpPr txBox="1"/>
              <p:nvPr/>
            </p:nvSpPr>
            <p:spPr>
              <a:xfrm>
                <a:off x="2058939" y="0"/>
                <a:ext cx="8248651" cy="1277273"/>
              </a:xfrm>
              <a:prstGeom prst="rect">
                <a:avLst/>
              </a:prstGeom>
              <a:noFill/>
              <a:effectLst>
                <a:softEdge rad="127000"/>
              </a:effectLst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72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CA" sz="7200" i="1">
                          <a:latin typeface="Cambria Math" panose="02040503050406030204" pitchFamily="18" charset="0"/>
                        </a:rPr>
                        <m:t>⊗</m:t>
                      </m:r>
                      <m:sSub>
                        <m:sSubPr>
                          <m:ctrlPr>
                            <a:rPr lang="en-CA" sz="7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CA" sz="7200"/>
                            <m:t>𝟙</m:t>
                          </m:r>
                        </m:e>
                        <m:sub>
                          <m:r>
                            <a:rPr lang="en-CA" sz="7200" i="1">
                              <a:latin typeface="Cambria Math" panose="02040503050406030204" pitchFamily="18" charset="0"/>
                            </a:rPr>
                            <m:t>2×2</m:t>
                          </m:r>
                        </m:sub>
                      </m:sSub>
                      <m:r>
                        <a:rPr lang="en-CA" sz="72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CA" sz="7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CA" sz="7200"/>
                            <m:t>𝟙</m:t>
                          </m:r>
                        </m:e>
                        <m:sub>
                          <m:r>
                            <a:rPr lang="en-CA" sz="72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CA" sz="7200" i="1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CA" sz="72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CA" sz="7200" i="1">
                          <a:latin typeface="Cambria Math" panose="02040503050406030204" pitchFamily="18" charset="0"/>
                        </a:rPr>
                        <m:t>⊗</m:t>
                      </m:r>
                      <m:r>
                        <a:rPr lang="en-CA" sz="7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GB" sz="7200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44FF8C1-C650-5D06-3261-CD1BBCF347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8939" y="0"/>
                <a:ext cx="8248651" cy="127727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9178425-3556-F519-9594-F188FE0EBE22}"/>
                  </a:ext>
                </a:extLst>
              </p:cNvPr>
              <p:cNvSpPr txBox="1"/>
              <p:nvPr/>
            </p:nvSpPr>
            <p:spPr>
              <a:xfrm>
                <a:off x="115536" y="1344916"/>
                <a:ext cx="12076464" cy="25868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CA" sz="4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CA" sz="4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Sup>
                                <m:sSubSupPr>
                                  <m:ctrlPr>
                                    <a:rPr lang="en-CA" sz="4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CA" sz="4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CA" sz="4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  <m:sup>
                                  <m:r>
                                    <m:rPr>
                                      <m:brk m:alnAt="7"/>
                                    </m:rPr>
                                    <a:rPr lang="en-CA" sz="4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en-CA" sz="4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CA" sz="4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n-CA" sz="4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  <m:sup>
                                  <m:r>
                                    <m:rPr>
                                      <m:brk m:alnAt="7"/>
                                    </m:rPr>
                                    <a:rPr lang="en-CA" sz="4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en-CA" sz="4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CA" sz="4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n-CA" sz="4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  <m:sup>
                                  <m:r>
                                    <m:rPr>
                                      <m:brk m:alnAt="7"/>
                                    </m:rPr>
                                    <a:rPr lang="en-CA" sz="4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p>
                              </m:sSubSup>
                            </m:e>
                          </m:mr>
                          <m:mr>
                            <m:e>
                              <m:sSubSup>
                                <m:sSubSupPr>
                                  <m:ctrlPr>
                                    <a:rPr lang="en-CA" sz="4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CA" sz="4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n-CA" sz="4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  <m:sup>
                                  <m:r>
                                    <a:rPr lang="en-CA" sz="4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en-CA" sz="4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CA" sz="4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n-CA" sz="4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  <m:sup>
                                  <m:r>
                                    <a:rPr lang="en-CA" sz="4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en-CA" sz="4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CA" sz="4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n-CA" sz="4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  <m:sup>
                                  <m:r>
                                    <a:rPr lang="en-CA" sz="4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p>
                              </m:sSubSup>
                            </m:e>
                          </m:mr>
                          <m:mr>
                            <m:e>
                              <m:sSubSup>
                                <m:sSubSupPr>
                                  <m:ctrlPr>
                                    <a:rPr lang="en-CA" sz="4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CA" sz="4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n-CA" sz="4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  <m:sup>
                                  <m:r>
                                    <a:rPr lang="en-CA" sz="4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en-CA" sz="4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CA" sz="4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n-CA" sz="4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  <m:sup>
                                  <m:r>
                                    <a:rPr lang="en-CA" sz="4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en-CA" sz="4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CA" sz="4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n-CA" sz="4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  <m:sup>
                                  <m:r>
                                    <a:rPr lang="en-CA" sz="4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p>
                              </m:sSubSup>
                            </m:e>
                          </m:mr>
                        </m:m>
                      </m:e>
                    </m:d>
                    <m:r>
                      <a:rPr lang="en-CA" sz="4400" i="1">
                        <a:latin typeface="Cambria Math" panose="02040503050406030204" pitchFamily="18" charset="0"/>
                      </a:rPr>
                      <m:t>⊗</m:t>
                    </m:r>
                    <m:d>
                      <m:dPr>
                        <m:begChr m:val="["/>
                        <m:endChr m:val="]"/>
                        <m:ctrlPr>
                          <a:rPr lang="en-CA" sz="4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CA" sz="4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CA" sz="4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CA" sz="4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CA" sz="4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CA" sz="4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CA" sz="4400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begChr m:val="["/>
                        <m:endChr m:val="]"/>
                        <m:ctrlPr>
                          <a:rPr lang="en-CA" sz="4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CA" sz="4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CA" sz="4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CA" sz="4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CA" sz="4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CA" sz="4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CA" sz="4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CA" sz="4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CA" sz="4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CA" sz="4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CA" sz="4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CA" sz="4400" i="1">
                        <a:latin typeface="Cambria Math" panose="02040503050406030204" pitchFamily="18" charset="0"/>
                      </a:rPr>
                      <m:t>⊗</m:t>
                    </m:r>
                    <m:d>
                      <m:dPr>
                        <m:begChr m:val="["/>
                        <m:endChr m:val="]"/>
                        <m:ctrlPr>
                          <a:rPr lang="en-CA" sz="4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CA" sz="4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Sup>
                                <m:sSubSupPr>
                                  <m:ctrlPr>
                                    <a:rPr lang="en-CA" sz="4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CA" sz="4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CA" sz="4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b>
                                <m:sup>
                                  <m:r>
                                    <m:rPr>
                                      <m:brk m:alnAt="7"/>
                                    </m:rPr>
                                    <a:rPr lang="en-CA" sz="4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en-CA" sz="4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CA" sz="4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CA" sz="4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  <m:sup>
                                  <m:r>
                                    <a:rPr lang="en-CA" sz="4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p>
                              </m:sSubSup>
                            </m:e>
                          </m:mr>
                          <m:mr>
                            <m:e>
                              <m:sSubSup>
                                <m:sSubSupPr>
                                  <m:ctrlPr>
                                    <a:rPr lang="en-CA" sz="4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CA" sz="4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CA" sz="4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b>
                                <m:sup>
                                  <m:r>
                                    <a:rPr lang="en-CA" sz="4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en-CA" sz="4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CA" sz="4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CA" sz="4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  <m:sup>
                                  <m:r>
                                    <a:rPr lang="en-CA" sz="4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p>
                              </m:sSubSup>
                            </m:e>
                          </m:mr>
                        </m:m>
                      </m:e>
                    </m:d>
                  </m:oMath>
                </a14:m>
                <a:r>
                  <a:rPr lang="en-CA" sz="4400" dirty="0"/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9178425-3556-F519-9594-F188FE0EBE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536" y="1344916"/>
                <a:ext cx="12076464" cy="258686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C0BB784-6699-6BE4-79DB-87DC1300271A}"/>
                  </a:ext>
                </a:extLst>
              </p:cNvPr>
              <p:cNvSpPr txBox="1"/>
              <p:nvPr/>
            </p:nvSpPr>
            <p:spPr>
              <a:xfrm>
                <a:off x="1" y="4160659"/>
                <a:ext cx="12076464" cy="26973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CA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CA" sz="32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Sup>
                                <m:sSubSupPr>
                                  <m:ctrlPr>
                                    <a:rPr lang="en-CA" sz="32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CA" sz="32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CA" sz="32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  <m:sup>
                                  <m:r>
                                    <m:rPr>
                                      <m:brk m:alnAt="7"/>
                                    </m:rPr>
                                    <a:rPr lang="en-CA" sz="32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p>
                              </m:sSub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CA" sz="3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CA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a:rPr lang="en-CA" sz="32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  <m:e>
                                        <m:r>
                                          <a:rPr lang="en-CA" sz="32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CA" sz="32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CA" sz="32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e>
                            <m:e>
                              <m:sSubSup>
                                <m:sSubSupPr>
                                  <m:ctrlPr>
                                    <a:rPr lang="en-CA" sz="32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CA" sz="32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n-CA" sz="32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  <m:sup>
                                  <m:r>
                                    <m:rPr>
                                      <m:brk m:alnAt="7"/>
                                    </m:rPr>
                                    <a:rPr lang="en-CA" sz="32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p>
                              </m:sSub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CA" sz="3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CA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a:rPr lang="en-CA" sz="32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  <m:e>
                                        <m:r>
                                          <a:rPr lang="en-CA" sz="32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CA" sz="32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CA" sz="32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e>
                            <m:e>
                              <m:sSubSup>
                                <m:sSubSupPr>
                                  <m:ctrlPr>
                                    <a:rPr lang="en-CA" sz="32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CA" sz="32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n-CA" sz="32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  <m:sup>
                                  <m:r>
                                    <m:rPr>
                                      <m:brk m:alnAt="7"/>
                                    </m:rPr>
                                    <a:rPr lang="en-CA" sz="32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p>
                              </m:sSub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CA" sz="3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CA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a:rPr lang="en-CA" sz="32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  <m:e>
                                        <m:r>
                                          <a:rPr lang="en-CA" sz="32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CA" sz="32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CA" sz="32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e>
                          </m:mr>
                          <m:mr>
                            <m:e>
                              <m:sSubSup>
                                <m:sSubSupPr>
                                  <m:ctrlPr>
                                    <a:rPr lang="en-CA" sz="32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CA" sz="32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n-CA" sz="32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  <m:sup>
                                  <m:r>
                                    <a:rPr lang="en-CA" sz="32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p>
                              </m:sSub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CA" sz="3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CA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a:rPr lang="en-CA" sz="32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  <m:e>
                                        <m:r>
                                          <a:rPr lang="en-CA" sz="32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CA" sz="32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CA" sz="32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e>
                            <m:e>
                              <m:sSubSup>
                                <m:sSubSupPr>
                                  <m:ctrlPr>
                                    <a:rPr lang="en-CA" sz="32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CA" sz="32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n-CA" sz="32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  <m:sup>
                                  <m:r>
                                    <a:rPr lang="en-CA" sz="32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p>
                              </m:sSub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CA" sz="3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CA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a:rPr lang="en-CA" sz="32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  <m:e>
                                        <m:r>
                                          <a:rPr lang="en-CA" sz="32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CA" sz="32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CA" sz="32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e>
                            <m:e>
                              <m:sSubSup>
                                <m:sSubSupPr>
                                  <m:ctrlPr>
                                    <a:rPr lang="en-CA" sz="32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CA" sz="32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n-CA" sz="32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  <m:sup>
                                  <m:r>
                                    <a:rPr lang="en-CA" sz="32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p>
                              </m:sSub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CA" sz="3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CA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a:rPr lang="en-CA" sz="32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  <m:e>
                                        <m:r>
                                          <a:rPr lang="en-CA" sz="32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CA" sz="32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CA" sz="32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e>
                          </m:mr>
                          <m:mr>
                            <m:e>
                              <m:sSubSup>
                                <m:sSubSupPr>
                                  <m:ctrlPr>
                                    <a:rPr lang="en-CA" sz="32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CA" sz="32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n-CA" sz="32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  <m:sup>
                                  <m:r>
                                    <a:rPr lang="en-CA" sz="32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p>
                              </m:sSub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CA" sz="3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CA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a:rPr lang="en-CA" sz="32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  <m:e>
                                        <m:r>
                                          <a:rPr lang="en-CA" sz="32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CA" sz="32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CA" sz="32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e>
                            <m:e>
                              <m:sSubSup>
                                <m:sSubSupPr>
                                  <m:ctrlPr>
                                    <a:rPr lang="en-CA" sz="32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CA" sz="32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n-CA" sz="32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  <m:sup>
                                  <m:r>
                                    <a:rPr lang="en-CA" sz="32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p>
                              </m:sSub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CA" sz="3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CA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a:rPr lang="en-CA" sz="32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  <m:e>
                                        <m:r>
                                          <a:rPr lang="en-CA" sz="32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CA" sz="32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CA" sz="32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e>
                            <m:e>
                              <m:sSubSup>
                                <m:sSubSupPr>
                                  <m:ctrlPr>
                                    <a:rPr lang="en-CA" sz="32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CA" sz="32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n-CA" sz="32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  <m:sup>
                                  <m:r>
                                    <a:rPr lang="en-CA" sz="32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p>
                              </m:sSub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CA" sz="3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CA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a:rPr lang="en-CA" sz="32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  <m:e>
                                        <m:r>
                                          <a:rPr lang="en-CA" sz="32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CA" sz="32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CA" sz="32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e>
                          </m:mr>
                        </m:m>
                      </m:e>
                    </m:d>
                    <m:r>
                      <a:rPr lang="en-CA" sz="3200" b="0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CA" sz="3200" b="0" i="0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CA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CA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CA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CA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CA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sSubSup>
                                          <m:sSubSupPr>
                                            <m:ctrlPr>
                                              <a:rPr lang="en-CA" sz="2400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CA" sz="2400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e>
                                          <m:sub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CA" sz="2400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sub>
                                          <m:sup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CA" sz="2400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sup>
                                        </m:sSubSup>
                                      </m:e>
                                      <m:e>
                                        <m:sSubSup>
                                          <m:sSubSupPr>
                                            <m:ctrlPr>
                                              <a:rPr lang="en-CA" sz="2400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CA" sz="2400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e>
                                          <m:sub>
                                            <m:r>
                                              <a:rPr lang="en-CA" sz="2400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𝑏</m:t>
                                            </m:r>
                                          </m:sub>
                                          <m:sup>
                                            <m:r>
                                              <a:rPr lang="en-CA" sz="2400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sup>
                                        </m:sSubSup>
                                      </m:e>
                                    </m:mr>
                                    <m:mr>
                                      <m:e>
                                        <m:sSubSup>
                                          <m:sSubSupPr>
                                            <m:ctrlPr>
                                              <a:rPr lang="en-CA" sz="2400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CA" sz="2400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e>
                                          <m:sub>
                                            <m:r>
                                              <a:rPr lang="en-CA" sz="2400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sub>
                                          <m:sup>
                                            <m:r>
                                              <a:rPr lang="en-CA" sz="2400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𝑏</m:t>
                                            </m:r>
                                          </m:sup>
                                        </m:sSubSup>
                                      </m:e>
                                      <m:e>
                                        <m:sSubSup>
                                          <m:sSubSupPr>
                                            <m:ctrlPr>
                                              <a:rPr lang="en-CA" sz="2400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CA" sz="2400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e>
                                          <m:sub>
                                            <m:r>
                                              <a:rPr lang="en-CA" sz="2400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𝑏</m:t>
                                            </m:r>
                                          </m:sub>
                                          <m:sup>
                                            <m:r>
                                              <a:rPr lang="en-CA" sz="2400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𝑏</m:t>
                                            </m:r>
                                          </m:sup>
                                        </m:sSubSup>
                                      </m:e>
                                    </m:mr>
                                  </m:m>
                                </m:e>
                              </m:d>
                            </m:e>
                            <m:e>
                              <m:r>
                                <a:rPr lang="en-CA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CA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CA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sSubSup>
                                          <m:sSubSupPr>
                                            <m:ctrlPr>
                                              <a:rPr lang="en-CA" sz="2400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CA" sz="2400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e>
                                          <m:sub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CA" sz="2400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sub>
                                          <m:sup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CA" sz="2400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sup>
                                        </m:sSubSup>
                                      </m:e>
                                      <m:e>
                                        <m:sSubSup>
                                          <m:sSubSupPr>
                                            <m:ctrlPr>
                                              <a:rPr lang="en-CA" sz="2400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CA" sz="2400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e>
                                          <m:sub>
                                            <m:r>
                                              <a:rPr lang="en-CA" sz="2400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𝑏</m:t>
                                            </m:r>
                                          </m:sub>
                                          <m:sup>
                                            <m:r>
                                              <a:rPr lang="en-CA" sz="2400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sup>
                                        </m:sSubSup>
                                      </m:e>
                                    </m:mr>
                                    <m:mr>
                                      <m:e>
                                        <m:sSubSup>
                                          <m:sSubSupPr>
                                            <m:ctrlPr>
                                              <a:rPr lang="en-CA" sz="2400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CA" sz="2400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e>
                                          <m:sub>
                                            <m:r>
                                              <a:rPr lang="en-CA" sz="2400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sub>
                                          <m:sup>
                                            <m:r>
                                              <a:rPr lang="en-CA" sz="2400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𝑏</m:t>
                                            </m:r>
                                          </m:sup>
                                        </m:sSubSup>
                                      </m:e>
                                      <m:e>
                                        <m:sSubSup>
                                          <m:sSubSupPr>
                                            <m:ctrlPr>
                                              <a:rPr lang="en-CA" sz="2400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CA" sz="2400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e>
                                          <m:sub>
                                            <m:r>
                                              <a:rPr lang="en-CA" sz="2400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𝑏</m:t>
                                            </m:r>
                                          </m:sub>
                                          <m:sup>
                                            <m:r>
                                              <a:rPr lang="en-CA" sz="2400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𝑏</m:t>
                                            </m:r>
                                          </m:sup>
                                        </m:sSubSup>
                                      </m:e>
                                    </m:mr>
                                  </m:m>
                                </m:e>
                              </m:d>
                            </m:e>
                            <m:e>
                              <m:r>
                                <a:rPr lang="en-CA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CA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CA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sSubSup>
                                          <m:sSubSupPr>
                                            <m:ctrlPr>
                                              <a:rPr lang="en-CA" sz="2400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CA" sz="2400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e>
                                          <m:sub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CA" sz="2400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sub>
                                          <m:sup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CA" sz="2400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sup>
                                        </m:sSubSup>
                                      </m:e>
                                      <m:e>
                                        <m:sSubSup>
                                          <m:sSubSupPr>
                                            <m:ctrlPr>
                                              <a:rPr lang="en-CA" sz="2400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CA" sz="2400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e>
                                          <m:sub>
                                            <m:r>
                                              <a:rPr lang="en-CA" sz="2400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𝑏</m:t>
                                            </m:r>
                                          </m:sub>
                                          <m:sup>
                                            <m:r>
                                              <a:rPr lang="en-CA" sz="2400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sup>
                                        </m:sSubSup>
                                      </m:e>
                                    </m:mr>
                                    <m:mr>
                                      <m:e>
                                        <m:sSubSup>
                                          <m:sSubSupPr>
                                            <m:ctrlPr>
                                              <a:rPr lang="en-CA" sz="2400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CA" sz="2400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e>
                                          <m:sub>
                                            <m:r>
                                              <a:rPr lang="en-CA" sz="2400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sub>
                                          <m:sup>
                                            <m:r>
                                              <a:rPr lang="en-CA" sz="2400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𝑏</m:t>
                                            </m:r>
                                          </m:sup>
                                        </m:sSubSup>
                                      </m:e>
                                      <m:e>
                                        <m:sSubSup>
                                          <m:sSubSupPr>
                                            <m:ctrlPr>
                                              <a:rPr lang="en-CA" sz="2400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CA" sz="2400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e>
                                          <m:sub>
                                            <m:r>
                                              <a:rPr lang="en-CA" sz="2400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𝑏</m:t>
                                            </m:r>
                                          </m:sub>
                                          <m:sup>
                                            <m:r>
                                              <a:rPr lang="en-CA" sz="2400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𝑏</m:t>
                                            </m:r>
                                          </m:sup>
                                        </m:sSubSup>
                                      </m:e>
                                    </m:mr>
                                  </m:m>
                                </m:e>
                              </m:d>
                            </m:e>
                          </m:mr>
                          <m:mr>
                            <m:e>
                              <m:r>
                                <a:rPr lang="en-CA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CA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CA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sSubSup>
                                          <m:sSubSupPr>
                                            <m:ctrlPr>
                                              <a:rPr lang="en-CA" sz="2400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CA" sz="2400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e>
                                          <m:sub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CA" sz="2400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sub>
                                          <m:sup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CA" sz="2400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sup>
                                        </m:sSubSup>
                                      </m:e>
                                      <m:e>
                                        <m:sSubSup>
                                          <m:sSubSupPr>
                                            <m:ctrlPr>
                                              <a:rPr lang="en-CA" sz="2400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CA" sz="2400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e>
                                          <m:sub>
                                            <m:r>
                                              <a:rPr lang="en-CA" sz="2400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𝑏</m:t>
                                            </m:r>
                                          </m:sub>
                                          <m:sup>
                                            <m:r>
                                              <a:rPr lang="en-CA" sz="2400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sup>
                                        </m:sSubSup>
                                      </m:e>
                                    </m:mr>
                                    <m:mr>
                                      <m:e>
                                        <m:sSubSup>
                                          <m:sSubSupPr>
                                            <m:ctrlPr>
                                              <a:rPr lang="en-CA" sz="2400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CA" sz="2400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e>
                                          <m:sub>
                                            <m:r>
                                              <a:rPr lang="en-CA" sz="2400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sub>
                                          <m:sup>
                                            <m:r>
                                              <a:rPr lang="en-CA" sz="2400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𝑏</m:t>
                                            </m:r>
                                          </m:sup>
                                        </m:sSubSup>
                                      </m:e>
                                      <m:e>
                                        <m:sSubSup>
                                          <m:sSubSupPr>
                                            <m:ctrlPr>
                                              <a:rPr lang="en-CA" sz="2400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CA" sz="2400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e>
                                          <m:sub>
                                            <m:r>
                                              <a:rPr lang="en-CA" sz="2400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𝑏</m:t>
                                            </m:r>
                                          </m:sub>
                                          <m:sup>
                                            <m:r>
                                              <a:rPr lang="en-CA" sz="2400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𝑏</m:t>
                                            </m:r>
                                          </m:sup>
                                        </m:sSubSup>
                                      </m:e>
                                    </m:mr>
                                  </m:m>
                                </m:e>
                              </m:d>
                            </m:e>
                            <m:e>
                              <m:r>
                                <a:rPr lang="en-CA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CA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CA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sSubSup>
                                          <m:sSubSupPr>
                                            <m:ctrlPr>
                                              <a:rPr lang="en-CA" sz="2400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CA" sz="2400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e>
                                          <m:sub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CA" sz="2400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sub>
                                          <m:sup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CA" sz="2400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sup>
                                        </m:sSubSup>
                                      </m:e>
                                      <m:e>
                                        <m:sSubSup>
                                          <m:sSubSupPr>
                                            <m:ctrlPr>
                                              <a:rPr lang="en-CA" sz="2400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CA" sz="2400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e>
                                          <m:sub>
                                            <m:r>
                                              <a:rPr lang="en-CA" sz="2400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𝑏</m:t>
                                            </m:r>
                                          </m:sub>
                                          <m:sup>
                                            <m:r>
                                              <a:rPr lang="en-CA" sz="2400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sup>
                                        </m:sSubSup>
                                      </m:e>
                                    </m:mr>
                                    <m:mr>
                                      <m:e>
                                        <m:sSubSup>
                                          <m:sSubSupPr>
                                            <m:ctrlPr>
                                              <a:rPr lang="en-CA" sz="2400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CA" sz="2400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e>
                                          <m:sub>
                                            <m:r>
                                              <a:rPr lang="en-CA" sz="2400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sub>
                                          <m:sup>
                                            <m:r>
                                              <a:rPr lang="en-CA" sz="2400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𝑏</m:t>
                                            </m:r>
                                          </m:sup>
                                        </m:sSubSup>
                                      </m:e>
                                      <m:e>
                                        <m:sSubSup>
                                          <m:sSubSupPr>
                                            <m:ctrlPr>
                                              <a:rPr lang="en-CA" sz="2400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CA" sz="2400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e>
                                          <m:sub>
                                            <m:r>
                                              <a:rPr lang="en-CA" sz="2400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𝑏</m:t>
                                            </m:r>
                                          </m:sub>
                                          <m:sup>
                                            <m:r>
                                              <a:rPr lang="en-CA" sz="2400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𝑏</m:t>
                                            </m:r>
                                          </m:sup>
                                        </m:sSubSup>
                                      </m:e>
                                    </m:mr>
                                  </m:m>
                                </m:e>
                              </m:d>
                            </m:e>
                            <m:e>
                              <m:r>
                                <a:rPr lang="en-CA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CA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CA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sSubSup>
                                          <m:sSubSupPr>
                                            <m:ctrlPr>
                                              <a:rPr lang="en-CA" sz="2400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CA" sz="2400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e>
                                          <m:sub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CA" sz="2400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sub>
                                          <m:sup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CA" sz="2400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sup>
                                        </m:sSubSup>
                                      </m:e>
                                      <m:e>
                                        <m:sSubSup>
                                          <m:sSubSupPr>
                                            <m:ctrlPr>
                                              <a:rPr lang="en-CA" sz="2400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CA" sz="2400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e>
                                          <m:sub>
                                            <m:r>
                                              <a:rPr lang="en-CA" sz="2400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𝑏</m:t>
                                            </m:r>
                                          </m:sub>
                                          <m:sup>
                                            <m:r>
                                              <a:rPr lang="en-CA" sz="2400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sup>
                                        </m:sSubSup>
                                      </m:e>
                                    </m:mr>
                                    <m:mr>
                                      <m:e>
                                        <m:sSubSup>
                                          <m:sSubSupPr>
                                            <m:ctrlPr>
                                              <a:rPr lang="en-CA" sz="2400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CA" sz="2400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e>
                                          <m:sub>
                                            <m:r>
                                              <a:rPr lang="en-CA" sz="2400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sub>
                                          <m:sup>
                                            <m:r>
                                              <a:rPr lang="en-CA" sz="2400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𝑏</m:t>
                                            </m:r>
                                          </m:sup>
                                        </m:sSubSup>
                                      </m:e>
                                      <m:e>
                                        <m:sSubSup>
                                          <m:sSubSupPr>
                                            <m:ctrlPr>
                                              <a:rPr lang="en-CA" sz="2400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CA" sz="2400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e>
                                          <m:sub>
                                            <m:r>
                                              <a:rPr lang="en-CA" sz="2400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𝑏</m:t>
                                            </m:r>
                                          </m:sub>
                                          <m:sup>
                                            <m:r>
                                              <a:rPr lang="en-CA" sz="2400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𝑏</m:t>
                                            </m:r>
                                          </m:sup>
                                        </m:sSubSup>
                                      </m:e>
                                    </m:mr>
                                  </m:m>
                                </m:e>
                              </m:d>
                            </m:e>
                          </m:mr>
                          <m:mr>
                            <m:e>
                              <m:r>
                                <a:rPr lang="en-CA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CA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CA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sSubSup>
                                          <m:sSubSupPr>
                                            <m:ctrlPr>
                                              <a:rPr lang="en-CA" sz="2400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CA" sz="2400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e>
                                          <m:sub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CA" sz="2400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sub>
                                          <m:sup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CA" sz="2400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sup>
                                        </m:sSubSup>
                                      </m:e>
                                      <m:e>
                                        <m:sSubSup>
                                          <m:sSubSupPr>
                                            <m:ctrlPr>
                                              <a:rPr lang="en-CA" sz="2400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CA" sz="2400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e>
                                          <m:sub>
                                            <m:r>
                                              <a:rPr lang="en-CA" sz="2400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𝑏</m:t>
                                            </m:r>
                                          </m:sub>
                                          <m:sup>
                                            <m:r>
                                              <a:rPr lang="en-CA" sz="2400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sup>
                                        </m:sSubSup>
                                      </m:e>
                                    </m:mr>
                                    <m:mr>
                                      <m:e>
                                        <m:sSubSup>
                                          <m:sSubSupPr>
                                            <m:ctrlPr>
                                              <a:rPr lang="en-CA" sz="2400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CA" sz="2400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e>
                                          <m:sub>
                                            <m:r>
                                              <a:rPr lang="en-CA" sz="2400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sub>
                                          <m:sup>
                                            <m:r>
                                              <a:rPr lang="en-CA" sz="2400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𝑏</m:t>
                                            </m:r>
                                          </m:sup>
                                        </m:sSubSup>
                                      </m:e>
                                      <m:e>
                                        <m:sSubSup>
                                          <m:sSubSupPr>
                                            <m:ctrlPr>
                                              <a:rPr lang="en-CA" sz="2400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CA" sz="2400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e>
                                          <m:sub>
                                            <m:r>
                                              <a:rPr lang="en-CA" sz="2400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𝑏</m:t>
                                            </m:r>
                                          </m:sub>
                                          <m:sup>
                                            <m:r>
                                              <a:rPr lang="en-CA" sz="2400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𝑏</m:t>
                                            </m:r>
                                          </m:sup>
                                        </m:sSubSup>
                                      </m:e>
                                    </m:mr>
                                  </m:m>
                                </m:e>
                              </m:d>
                            </m:e>
                            <m:e>
                              <m:r>
                                <a:rPr lang="en-CA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CA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CA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sSubSup>
                                          <m:sSubSupPr>
                                            <m:ctrlPr>
                                              <a:rPr lang="en-CA" sz="2400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CA" sz="2400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e>
                                          <m:sub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CA" sz="2400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sub>
                                          <m:sup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CA" sz="2400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sup>
                                        </m:sSubSup>
                                      </m:e>
                                      <m:e>
                                        <m:sSubSup>
                                          <m:sSubSupPr>
                                            <m:ctrlPr>
                                              <a:rPr lang="en-CA" sz="2400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CA" sz="2400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e>
                                          <m:sub>
                                            <m:r>
                                              <a:rPr lang="en-CA" sz="2400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𝑏</m:t>
                                            </m:r>
                                          </m:sub>
                                          <m:sup>
                                            <m:r>
                                              <a:rPr lang="en-CA" sz="2400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sup>
                                        </m:sSubSup>
                                      </m:e>
                                    </m:mr>
                                    <m:mr>
                                      <m:e>
                                        <m:sSubSup>
                                          <m:sSubSupPr>
                                            <m:ctrlPr>
                                              <a:rPr lang="en-CA" sz="2400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CA" sz="2400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e>
                                          <m:sub>
                                            <m:r>
                                              <a:rPr lang="en-CA" sz="2400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sub>
                                          <m:sup>
                                            <m:r>
                                              <a:rPr lang="en-CA" sz="2400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𝑏</m:t>
                                            </m:r>
                                          </m:sup>
                                        </m:sSubSup>
                                      </m:e>
                                      <m:e>
                                        <m:sSubSup>
                                          <m:sSubSupPr>
                                            <m:ctrlPr>
                                              <a:rPr lang="en-CA" sz="2400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CA" sz="2400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e>
                                          <m:sub>
                                            <m:r>
                                              <a:rPr lang="en-CA" sz="2400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𝑏</m:t>
                                            </m:r>
                                          </m:sub>
                                          <m:sup>
                                            <m:r>
                                              <a:rPr lang="en-CA" sz="2400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𝑏</m:t>
                                            </m:r>
                                          </m:sup>
                                        </m:sSubSup>
                                      </m:e>
                                    </m:mr>
                                  </m:m>
                                </m:e>
                              </m:d>
                            </m:e>
                            <m:e>
                              <m:r>
                                <a:rPr lang="en-CA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CA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CA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sSubSup>
                                          <m:sSubSupPr>
                                            <m:ctrlPr>
                                              <a:rPr lang="en-CA" sz="2400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CA" sz="2400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e>
                                          <m:sub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CA" sz="2400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sub>
                                          <m:sup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CA" sz="2400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sup>
                                        </m:sSubSup>
                                      </m:e>
                                      <m:e>
                                        <m:sSubSup>
                                          <m:sSubSupPr>
                                            <m:ctrlPr>
                                              <a:rPr lang="en-CA" sz="2400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CA" sz="2400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e>
                                          <m:sub>
                                            <m:r>
                                              <a:rPr lang="en-CA" sz="2400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𝑏</m:t>
                                            </m:r>
                                          </m:sub>
                                          <m:sup>
                                            <m:r>
                                              <a:rPr lang="en-CA" sz="2400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sup>
                                        </m:sSubSup>
                                      </m:e>
                                    </m:mr>
                                    <m:mr>
                                      <m:e>
                                        <m:sSubSup>
                                          <m:sSubSupPr>
                                            <m:ctrlPr>
                                              <a:rPr lang="en-CA" sz="2400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CA" sz="2400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e>
                                          <m:sub>
                                            <m:r>
                                              <a:rPr lang="en-CA" sz="2400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sub>
                                          <m:sup>
                                            <m:r>
                                              <a:rPr lang="en-CA" sz="2400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𝑏</m:t>
                                            </m:r>
                                          </m:sup>
                                        </m:sSubSup>
                                      </m:e>
                                      <m:e>
                                        <m:sSubSup>
                                          <m:sSubSupPr>
                                            <m:ctrlPr>
                                              <a:rPr lang="en-CA" sz="2400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CA" sz="2400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e>
                                          <m:sub>
                                            <m:r>
                                              <a:rPr lang="en-CA" sz="2400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𝑏</m:t>
                                            </m:r>
                                          </m:sub>
                                          <m:sup>
                                            <m:r>
                                              <a:rPr lang="en-CA" sz="2400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𝑏</m:t>
                                            </m:r>
                                          </m:sup>
                                        </m:sSubSup>
                                      </m:e>
                                    </m:mr>
                                  </m:m>
                                </m:e>
                              </m:d>
                            </m:e>
                          </m:mr>
                        </m:m>
                      </m:e>
                    </m:d>
                  </m:oMath>
                </a14:m>
                <a:endParaRPr lang="en-CA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C0BB784-6699-6BE4-79DB-87DC130027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4160659"/>
                <a:ext cx="12076464" cy="269734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6CC04BB4-C41F-D79B-1EE8-0960643E99DB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668600" y="879120"/>
              <a:ext cx="9329400" cy="10767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6CC04BB4-C41F-D79B-1EE8-0960643E99D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659240" y="869760"/>
                <a:ext cx="9348120" cy="109548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113303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2905">
        <p:fade/>
      </p:transition>
    </mc:Choice>
    <mc:Fallback xmlns="">
      <p:transition spd="med" advTm="2290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9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44FF8C1-C650-5D06-3261-CD1BBCF34779}"/>
                  </a:ext>
                </a:extLst>
              </p:cNvPr>
              <p:cNvSpPr txBox="1"/>
              <p:nvPr/>
            </p:nvSpPr>
            <p:spPr>
              <a:xfrm>
                <a:off x="2058939" y="0"/>
                <a:ext cx="8248651" cy="1277273"/>
              </a:xfrm>
              <a:prstGeom prst="rect">
                <a:avLst/>
              </a:prstGeom>
              <a:noFill/>
              <a:effectLst>
                <a:softEdge rad="127000"/>
              </a:effectLst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72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CA" sz="7200" i="1">
                          <a:latin typeface="Cambria Math" panose="02040503050406030204" pitchFamily="18" charset="0"/>
                        </a:rPr>
                        <m:t>⊗</m:t>
                      </m:r>
                      <m:sSub>
                        <m:sSubPr>
                          <m:ctrlPr>
                            <a:rPr lang="en-CA" sz="7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CA" sz="7200"/>
                            <m:t>𝟙</m:t>
                          </m:r>
                        </m:e>
                        <m:sub>
                          <m:r>
                            <a:rPr lang="en-CA" sz="7200" i="1">
                              <a:latin typeface="Cambria Math" panose="02040503050406030204" pitchFamily="18" charset="0"/>
                            </a:rPr>
                            <m:t>2×2</m:t>
                          </m:r>
                        </m:sub>
                      </m:sSub>
                      <m:r>
                        <a:rPr lang="en-CA" sz="72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CA" sz="7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CA" sz="7200"/>
                            <m:t>𝟙</m:t>
                          </m:r>
                        </m:e>
                        <m:sub>
                          <m:r>
                            <a:rPr lang="en-CA" sz="72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CA" sz="7200" i="1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CA" sz="72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CA" sz="7200" i="1">
                          <a:latin typeface="Cambria Math" panose="02040503050406030204" pitchFamily="18" charset="0"/>
                        </a:rPr>
                        <m:t>⊗</m:t>
                      </m:r>
                      <m:r>
                        <a:rPr lang="en-CA" sz="7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GB" sz="7200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44FF8C1-C650-5D06-3261-CD1BBCF347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8939" y="0"/>
                <a:ext cx="8248651" cy="127727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9178425-3556-F519-9594-F188FE0EBE22}"/>
                  </a:ext>
                </a:extLst>
              </p:cNvPr>
              <p:cNvSpPr txBox="1"/>
              <p:nvPr/>
            </p:nvSpPr>
            <p:spPr>
              <a:xfrm>
                <a:off x="115536" y="1344916"/>
                <a:ext cx="12076464" cy="25868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CA" sz="4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CA" sz="4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Sup>
                                <m:sSubSupPr>
                                  <m:ctrlPr>
                                    <a:rPr lang="en-CA" sz="4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CA" sz="4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CA" sz="4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  <m:sup>
                                  <m:r>
                                    <m:rPr>
                                      <m:brk m:alnAt="7"/>
                                    </m:rPr>
                                    <a:rPr lang="en-CA" sz="4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en-CA" sz="4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CA" sz="4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n-CA" sz="4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  <m:sup>
                                  <m:r>
                                    <m:rPr>
                                      <m:brk m:alnAt="7"/>
                                    </m:rPr>
                                    <a:rPr lang="en-CA" sz="4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en-CA" sz="4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CA" sz="4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n-CA" sz="4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  <m:sup>
                                  <m:r>
                                    <m:rPr>
                                      <m:brk m:alnAt="7"/>
                                    </m:rPr>
                                    <a:rPr lang="en-CA" sz="4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p>
                              </m:sSubSup>
                            </m:e>
                          </m:mr>
                          <m:mr>
                            <m:e>
                              <m:sSubSup>
                                <m:sSubSupPr>
                                  <m:ctrlPr>
                                    <a:rPr lang="en-CA" sz="4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CA" sz="4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n-CA" sz="4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  <m:sup>
                                  <m:r>
                                    <a:rPr lang="en-CA" sz="4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en-CA" sz="4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CA" sz="4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n-CA" sz="4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  <m:sup>
                                  <m:r>
                                    <a:rPr lang="en-CA" sz="4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en-CA" sz="4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CA" sz="4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n-CA" sz="4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  <m:sup>
                                  <m:r>
                                    <a:rPr lang="en-CA" sz="4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p>
                              </m:sSubSup>
                            </m:e>
                          </m:mr>
                          <m:mr>
                            <m:e>
                              <m:sSubSup>
                                <m:sSubSupPr>
                                  <m:ctrlPr>
                                    <a:rPr lang="en-CA" sz="4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CA" sz="4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n-CA" sz="4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  <m:sup>
                                  <m:r>
                                    <a:rPr lang="en-CA" sz="4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en-CA" sz="4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CA" sz="4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n-CA" sz="4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  <m:sup>
                                  <m:r>
                                    <a:rPr lang="en-CA" sz="4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en-CA" sz="4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CA" sz="4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n-CA" sz="4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  <m:sup>
                                  <m:r>
                                    <a:rPr lang="en-CA" sz="4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p>
                              </m:sSubSup>
                            </m:e>
                          </m:mr>
                        </m:m>
                      </m:e>
                    </m:d>
                    <m:r>
                      <a:rPr lang="en-CA" sz="4400" i="1">
                        <a:latin typeface="Cambria Math" panose="02040503050406030204" pitchFamily="18" charset="0"/>
                      </a:rPr>
                      <m:t>⊗</m:t>
                    </m:r>
                    <m:d>
                      <m:dPr>
                        <m:begChr m:val="["/>
                        <m:endChr m:val="]"/>
                        <m:ctrlPr>
                          <a:rPr lang="en-CA" sz="4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CA" sz="4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CA" sz="4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CA" sz="4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CA" sz="4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CA" sz="4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CA" sz="4400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begChr m:val="["/>
                        <m:endChr m:val="]"/>
                        <m:ctrlPr>
                          <a:rPr lang="en-CA" sz="4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CA" sz="4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CA" sz="4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CA" sz="4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CA" sz="4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CA" sz="4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CA" sz="4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CA" sz="4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CA" sz="4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CA" sz="4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CA" sz="4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CA" sz="4400" i="1">
                        <a:latin typeface="Cambria Math" panose="02040503050406030204" pitchFamily="18" charset="0"/>
                      </a:rPr>
                      <m:t>⊗</m:t>
                    </m:r>
                    <m:d>
                      <m:dPr>
                        <m:begChr m:val="["/>
                        <m:endChr m:val="]"/>
                        <m:ctrlPr>
                          <a:rPr lang="en-CA" sz="4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CA" sz="4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Sup>
                                <m:sSubSupPr>
                                  <m:ctrlPr>
                                    <a:rPr lang="en-CA" sz="4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CA" sz="4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CA" sz="4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b>
                                <m:sup>
                                  <m:r>
                                    <m:rPr>
                                      <m:brk m:alnAt="7"/>
                                    </m:rPr>
                                    <a:rPr lang="en-CA" sz="4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en-CA" sz="4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CA" sz="4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CA" sz="4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  <m:sup>
                                  <m:r>
                                    <a:rPr lang="en-CA" sz="4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p>
                              </m:sSubSup>
                            </m:e>
                          </m:mr>
                          <m:mr>
                            <m:e>
                              <m:sSubSup>
                                <m:sSubSupPr>
                                  <m:ctrlPr>
                                    <a:rPr lang="en-CA" sz="4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CA" sz="4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CA" sz="4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b>
                                <m:sup>
                                  <m:r>
                                    <a:rPr lang="en-CA" sz="4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en-CA" sz="4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CA" sz="4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CA" sz="4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  <m:sup>
                                  <m:r>
                                    <a:rPr lang="en-CA" sz="4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p>
                              </m:sSubSup>
                            </m:e>
                          </m:mr>
                        </m:m>
                      </m:e>
                    </m:d>
                  </m:oMath>
                </a14:m>
                <a:r>
                  <a:rPr lang="en-CA" sz="4400" dirty="0"/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9178425-3556-F519-9594-F188FE0EBE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536" y="1344916"/>
                <a:ext cx="12076464" cy="258686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6CC04BB4-C41F-D79B-1EE8-0960643E99DB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668600" y="879120"/>
              <a:ext cx="9329400" cy="10767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6CC04BB4-C41F-D79B-1EE8-0960643E99D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659240" y="869760"/>
                <a:ext cx="9348120" cy="109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3BB654C-20AF-E1E1-6C28-BF681D1D2C75}"/>
                  </a:ext>
                </a:extLst>
              </p:cNvPr>
              <p:cNvSpPr txBox="1"/>
              <p:nvPr/>
            </p:nvSpPr>
            <p:spPr>
              <a:xfrm>
                <a:off x="0" y="3873026"/>
                <a:ext cx="12192000" cy="31619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27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27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CA" sz="27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CA" sz="27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CA" sz="27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CA" sz="27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  <m:sup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CA" sz="27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p>
                                      </m:sSubSup>
                                    </m:e>
                                    <m:e>
                                      <m:r>
                                        <a:rPr lang="en-CA" sz="27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CA" sz="27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sSubSup>
                                        <m:sSubSupPr>
                                          <m:ctrlPr>
                                            <a:rPr lang="en-CA" sz="27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CA" sz="27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CA" sz="27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  <m:sup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CA" sz="27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p>
                                      </m:sSubSup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CA" sz="27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CA" sz="27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CA" sz="27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e>
                                        <m:sub>
                                          <m:r>
                                            <a:rPr lang="en-CA" sz="27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  <m:sup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CA" sz="27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p>
                                      </m:sSubSup>
                                    </m:e>
                                    <m:e>
                                      <m:r>
                                        <a:rPr lang="en-CA" sz="27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CA" sz="27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sSubSup>
                                        <m:sSubSupPr>
                                          <m:ctrlPr>
                                            <a:rPr lang="en-CA" sz="27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CA" sz="27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e>
                                        <m:sub>
                                          <m:r>
                                            <a:rPr lang="en-CA" sz="27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  <m:sup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CA" sz="27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p>
                                      </m:sSubSup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CA" sz="27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CA" sz="27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CA" sz="27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e>
                                        <m:sub>
                                          <m:r>
                                            <a:rPr lang="en-CA" sz="27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sub>
                                        <m:sup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CA" sz="27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p>
                                      </m:sSubSup>
                                    </m:e>
                                    <m:e>
                                      <m:r>
                                        <a:rPr lang="en-CA" sz="27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CA" sz="27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sSubSup>
                                        <m:sSubSupPr>
                                          <m:ctrlPr>
                                            <a:rPr lang="en-CA" sz="27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CA" sz="27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e>
                                        <m:sub>
                                          <m:r>
                                            <a:rPr lang="en-CA" sz="27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sub>
                                        <m:sup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CA" sz="27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p>
                                      </m:sSubSup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CA" sz="27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CA" sz="27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CA" sz="27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e>
                                        <m:sub>
                                          <m:r>
                                            <a:rPr lang="en-CA" sz="27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  <m:sup>
                                          <m:r>
                                            <a:rPr lang="en-CA" sz="27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p>
                                      </m:sSubSup>
                                    </m:e>
                                    <m:e>
                                      <m:r>
                                        <a:rPr lang="en-CA" sz="27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CA" sz="27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sSubSup>
                                        <m:sSubSupPr>
                                          <m:ctrlPr>
                                            <a:rPr lang="en-CA" sz="27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CA" sz="27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e>
                                        <m:sub>
                                          <m:r>
                                            <a:rPr lang="en-CA" sz="27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  <m:sup>
                                          <m:r>
                                            <a:rPr lang="en-CA" sz="27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p>
                                      </m:sSubSup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CA" sz="27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CA" sz="27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CA" sz="27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e>
                                        <m:sub>
                                          <m:r>
                                            <a:rPr lang="en-CA" sz="27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  <m:sup>
                                          <m:r>
                                            <a:rPr lang="en-CA" sz="27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p>
                                      </m:sSubSup>
                                    </m:e>
                                    <m:e>
                                      <m:r>
                                        <a:rPr lang="en-CA" sz="27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CA" sz="27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sSubSup>
                                        <m:sSubSupPr>
                                          <m:ctrlPr>
                                            <a:rPr lang="en-CA" sz="27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CA" sz="27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e>
                                        <m:sub>
                                          <m:r>
                                            <a:rPr lang="en-CA" sz="27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  <m:sup>
                                          <m:r>
                                            <a:rPr lang="en-CA" sz="27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p>
                                      </m:sSubSup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CA" sz="27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CA" sz="27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CA" sz="27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e>
                                        <m:sub>
                                          <m:r>
                                            <a:rPr lang="en-CA" sz="27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sub>
                                        <m:sup>
                                          <m:r>
                                            <a:rPr lang="en-CA" sz="27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p>
                                      </m:sSubSup>
                                    </m:e>
                                    <m:e>
                                      <m:r>
                                        <a:rPr lang="en-CA" sz="27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CA" sz="27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sSubSup>
                                        <m:sSubSupPr>
                                          <m:ctrlPr>
                                            <a:rPr lang="en-CA" sz="27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CA" sz="27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e>
                                        <m:sub>
                                          <m:r>
                                            <a:rPr lang="en-CA" sz="27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sub>
                                        <m:sup>
                                          <m:r>
                                            <a:rPr lang="en-CA" sz="27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p>
                                      </m:sSubSup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CA" sz="27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CA" sz="27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CA" sz="27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e>
                                        <m:sub>
                                          <m:r>
                                            <a:rPr lang="en-CA" sz="27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  <m:sup>
                                          <m:r>
                                            <a:rPr lang="en-CA" sz="27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sup>
                                      </m:sSubSup>
                                    </m:e>
                                    <m:e>
                                      <m:r>
                                        <a:rPr lang="en-CA" sz="27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CA" sz="27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sSubSup>
                                        <m:sSubSupPr>
                                          <m:ctrlPr>
                                            <a:rPr lang="en-CA" sz="27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CA" sz="27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e>
                                        <m:sub>
                                          <m:r>
                                            <a:rPr lang="en-CA" sz="27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  <m:sup>
                                          <m:r>
                                            <a:rPr lang="en-CA" sz="27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sup>
                                      </m:sSubSup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CA" sz="27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CA" sz="27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CA" sz="27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e>
                                        <m:sub>
                                          <m:r>
                                            <a:rPr lang="en-CA" sz="27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  <m:sup>
                                          <m:r>
                                            <a:rPr lang="en-CA" sz="27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sup>
                                      </m:sSubSup>
                                    </m:e>
                                    <m:e>
                                      <m:r>
                                        <a:rPr lang="en-CA" sz="27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CA" sz="27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sSubSup>
                                        <m:sSubSupPr>
                                          <m:ctrlPr>
                                            <a:rPr lang="en-CA" sz="27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CA" sz="27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e>
                                        <m:sub>
                                          <m:r>
                                            <a:rPr lang="en-CA" sz="27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  <m:sup>
                                          <m:r>
                                            <a:rPr lang="en-CA" sz="27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sup>
                                      </m:sSubSup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CA" sz="27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CA" sz="27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CA" sz="27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e>
                                        <m:sub>
                                          <m:r>
                                            <a:rPr lang="en-CA" sz="27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sub>
                                        <m:sup>
                                          <m:r>
                                            <a:rPr lang="en-CA" sz="27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sup>
                                      </m:sSubSup>
                                    </m:e>
                                    <m:e>
                                      <m:r>
                                        <a:rPr lang="en-CA" sz="27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CA" sz="27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sSubSup>
                                        <m:sSubSupPr>
                                          <m:ctrlPr>
                                            <a:rPr lang="en-CA" sz="27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CA" sz="27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e>
                                        <m:sub>
                                          <m:r>
                                            <a:rPr lang="en-CA" sz="27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sub>
                                        <m:sup>
                                          <m:r>
                                            <a:rPr lang="en-CA" sz="27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sup>
                                      </m:sSubSup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lang="en-GB" sz="27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           </m:t>
                      </m:r>
                      <m:r>
                        <a:rPr lang="en-CA" sz="27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2700" b="0" i="1" smtClean="0">
                          <a:latin typeface="Cambria Math" panose="02040503050406030204" pitchFamily="18" charset="0"/>
                        </a:rPr>
                        <m:t>           </m:t>
                      </m:r>
                      <m:d>
                        <m:dPr>
                          <m:begChr m:val="["/>
                          <m:endChr m:val="]"/>
                          <m:ctrlPr>
                            <a:rPr lang="en-CA" sz="27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27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CA" sz="27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CA" sz="27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CA" sz="27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CA" sz="27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sub>
                                        <m:sup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CA" sz="27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sup>
                                      </m:sSubSup>
                                    </m:e>
                                    <m:e>
                                      <m:sSubSup>
                                        <m:sSubSupPr>
                                          <m:ctrlPr>
                                            <a:rPr lang="en-CA" sz="27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CA" sz="27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en-CA" sz="27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sub>
                                        <m:sup>
                                          <m:r>
                                            <a:rPr lang="en-CA" sz="27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sup>
                                      </m:sSubSup>
                                    </m:e>
                                  </m:m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CA" sz="27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CA" sz="27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en-CA" sz="27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sub>
                                        <m:sup>
                                          <m:r>
                                            <a:rPr lang="en-CA" sz="27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sup>
                                      </m:sSubSup>
                                    </m:e>
                                    <m:e>
                                      <m:sSubSup>
                                        <m:sSubSupPr>
                                          <m:ctrlPr>
                                            <a:rPr lang="en-CA" sz="27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CA" sz="27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en-CA" sz="27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sub>
                                        <m:sup>
                                          <m:r>
                                            <a:rPr lang="en-CA" sz="27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sup>
                                      </m:sSubSup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CA" sz="27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CA" sz="27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CA" sz="27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CA" sz="27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CA" sz="27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CA" sz="27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CA" sz="27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CA" sz="27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CA" sz="27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CA" sz="27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CA" sz="27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CA" sz="27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CA" sz="27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CA" sz="27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CA" sz="27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CA" sz="27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CA" sz="27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CA" sz="27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CA" sz="27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sub>
                                        <m:sup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CA" sz="27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sup>
                                      </m:sSubSup>
                                    </m:e>
                                    <m:e>
                                      <m:sSubSup>
                                        <m:sSubSupPr>
                                          <m:ctrlPr>
                                            <a:rPr lang="en-CA" sz="27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CA" sz="27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en-CA" sz="27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sub>
                                        <m:sup>
                                          <m:r>
                                            <a:rPr lang="en-CA" sz="27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sup>
                                      </m:sSubSup>
                                    </m:e>
                                  </m:m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CA" sz="27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CA" sz="27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en-CA" sz="27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sub>
                                        <m:sup>
                                          <m:r>
                                            <a:rPr lang="en-CA" sz="27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sup>
                                      </m:sSubSup>
                                    </m:e>
                                    <m:e>
                                      <m:sSubSup>
                                        <m:sSubSupPr>
                                          <m:ctrlPr>
                                            <a:rPr lang="en-CA" sz="27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CA" sz="27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en-CA" sz="27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sub>
                                        <m:sup>
                                          <m:r>
                                            <a:rPr lang="en-CA" sz="27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sup>
                                      </m:sSubSup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CA" sz="27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CA" sz="27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CA" sz="27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CA" sz="27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CA" sz="27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CA" sz="27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CA" sz="27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CA" sz="27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CA" sz="27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CA" sz="27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CA" sz="27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CA" sz="27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CA" sz="27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CA" sz="27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CA" sz="27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CA" sz="27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CA" sz="27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CA" sz="27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CA" sz="27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sub>
                                        <m:sup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CA" sz="27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sup>
                                      </m:sSubSup>
                                    </m:e>
                                    <m:e>
                                      <m:sSubSup>
                                        <m:sSubSupPr>
                                          <m:ctrlPr>
                                            <a:rPr lang="en-CA" sz="27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CA" sz="27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en-CA" sz="27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sub>
                                        <m:sup>
                                          <m:r>
                                            <a:rPr lang="en-CA" sz="27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sup>
                                      </m:sSubSup>
                                    </m:e>
                                  </m:m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CA" sz="27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CA" sz="27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en-CA" sz="27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sub>
                                        <m:sup>
                                          <m:r>
                                            <a:rPr lang="en-CA" sz="27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sup>
                                      </m:sSubSup>
                                    </m:e>
                                    <m:e>
                                      <m:sSubSup>
                                        <m:sSubSupPr>
                                          <m:ctrlPr>
                                            <a:rPr lang="en-CA" sz="27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CA" sz="27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en-CA" sz="27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sub>
                                        <m:sup>
                                          <m:r>
                                            <a:rPr lang="en-CA" sz="27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sup>
                                      </m:sSubSup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27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3BB654C-20AF-E1E1-6C28-BF681D1D2C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873026"/>
                <a:ext cx="12192000" cy="316195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876074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2905">
        <p:fade/>
      </p:transition>
    </mc:Choice>
    <mc:Fallback xmlns="">
      <p:transition spd="med" advTm="22905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5E8329C-CCC1-2BC9-6E57-4569C124EC78}"/>
                  </a:ext>
                </a:extLst>
              </p:cNvPr>
              <p:cNvSpPr txBox="1"/>
              <p:nvPr/>
            </p:nvSpPr>
            <p:spPr>
              <a:xfrm>
                <a:off x="35431" y="1633344"/>
                <a:ext cx="12192000" cy="15850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30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CA" sz="7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7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7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CA" sz="7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CA" sz="7000" i="1">
                              <a:latin typeface="Cambria Math" panose="02040503050406030204" pitchFamily="18" charset="0"/>
                            </a:rPr>
                            <m:t>⊗</m:t>
                          </m:r>
                          <m:sSub>
                            <m:sSubPr>
                              <m:ctrlPr>
                                <a:rPr lang="en-CA" sz="7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7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CA" sz="7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d>
                        <m:dPr>
                          <m:ctrlPr>
                            <a:rPr lang="en-CA" sz="7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7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CA" sz="70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sz="7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7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CA" sz="7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CA" sz="7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7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CA" sz="7000" i="1">
                          <a:latin typeface="Cambria Math" panose="02040503050406030204" pitchFamily="18" charset="0"/>
                        </a:rPr>
                        <m:t>⊗</m:t>
                      </m:r>
                      <m:sSub>
                        <m:sSubPr>
                          <m:ctrlPr>
                            <a:rPr lang="en-CA" sz="7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7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CA" sz="7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CA" sz="7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7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</m:oMath>
                  </m:oMathPara>
                </a14:m>
                <a:endParaRPr lang="en-CA" sz="7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5E8329C-CCC1-2BC9-6E57-4569C124EC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31" y="1633344"/>
                <a:ext cx="12192000" cy="158504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9FC09C9-2931-BFBB-F279-860CF104CF3C}"/>
                  </a:ext>
                </a:extLst>
              </p:cNvPr>
              <p:cNvSpPr txBox="1"/>
              <p:nvPr/>
            </p:nvSpPr>
            <p:spPr>
              <a:xfrm>
                <a:off x="1" y="5145540"/>
                <a:ext cx="12192000" cy="13080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30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CA" sz="5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5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5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CA" sz="5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CA" sz="5400" i="1">
                              <a:latin typeface="Cambria Math" panose="02040503050406030204" pitchFamily="18" charset="0"/>
                            </a:rPr>
                            <m:t>⊗</m:t>
                          </m:r>
                          <m:sSub>
                            <m:sSubPr>
                              <m:ctrlPr>
                                <a:rPr lang="en-CA" sz="5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5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CA" sz="5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d>
                        <m:dPr>
                          <m:ctrlPr>
                            <a:rPr lang="en-CA" sz="5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5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CA" sz="5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sz="5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5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CA" sz="5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CA" sz="5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5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CA" sz="5400" i="1">
                          <a:latin typeface="Cambria Math" panose="02040503050406030204" pitchFamily="18" charset="0"/>
                        </a:rPr>
                        <m:t>⊗</m:t>
                      </m:r>
                      <m:r>
                        <m:rPr>
                          <m:nor/>
                        </m:rPr>
                        <a:rPr lang="en-CA" sz="5400"/>
                        <m:t>𝟙</m:t>
                      </m:r>
                      <m:r>
                        <a:rPr lang="en-CA" sz="5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nor/>
                        </m:rPr>
                        <a:rPr lang="en-CA" sz="5400"/>
                        <m:t>𝟙</m:t>
                      </m:r>
                      <m:r>
                        <a:rPr lang="en-CA" sz="5400" i="1">
                          <a:latin typeface="Cambria Math" panose="02040503050406030204" pitchFamily="18" charset="0"/>
                        </a:rPr>
                        <m:t>⊗</m:t>
                      </m:r>
                      <m:sSub>
                        <m:sSubPr>
                          <m:ctrlPr>
                            <a:rPr lang="en-CA" sz="5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5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CA" sz="5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CA" sz="5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5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</m:oMath>
                  </m:oMathPara>
                </a14:m>
                <a:endParaRPr lang="en-CA" sz="5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9FC09C9-2931-BFBB-F279-860CF104CF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5145540"/>
                <a:ext cx="12192000" cy="130805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A5A5474-9F1E-78E9-7C46-E4C70A9DC327}"/>
              </a:ext>
            </a:extLst>
          </p:cNvPr>
          <p:cNvCxnSpPr>
            <a:cxnSpLocks/>
          </p:cNvCxnSpPr>
          <p:nvPr/>
        </p:nvCxnSpPr>
        <p:spPr>
          <a:xfrm>
            <a:off x="0" y="3429000"/>
            <a:ext cx="12192000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BE24B48-CB68-4C27-8918-FD249F988009}"/>
              </a:ext>
            </a:extLst>
          </p:cNvPr>
          <p:cNvSpPr txBox="1"/>
          <p:nvPr/>
        </p:nvSpPr>
        <p:spPr>
          <a:xfrm>
            <a:off x="0" y="205435"/>
            <a:ext cx="1212113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7200" dirty="0"/>
              <a:t>Lie Group Tensor Product Reps.:</a:t>
            </a:r>
            <a:endParaRPr lang="en-CA" sz="7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C59A85-D0D4-4C6D-59E1-FB5AB6FE17D0}"/>
              </a:ext>
            </a:extLst>
          </p:cNvPr>
          <p:cNvSpPr txBox="1"/>
          <p:nvPr/>
        </p:nvSpPr>
        <p:spPr>
          <a:xfrm>
            <a:off x="0" y="3695700"/>
            <a:ext cx="122274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000" dirty="0"/>
              <a:t>Lie Algebra Tensor Product Reps.:</a:t>
            </a:r>
            <a:endParaRPr lang="en-CA" sz="7000" dirty="0"/>
          </a:p>
        </p:txBody>
      </p:sp>
    </p:spTree>
    <p:extLst>
      <p:ext uri="{BB962C8B-B14F-4D97-AF65-F5344CB8AC3E}">
        <p14:creationId xmlns:p14="http://schemas.microsoft.com/office/powerpoint/2010/main" val="266433223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8EF43B4-947C-4549-29AA-88534DFA4C28}"/>
                  </a:ext>
                </a:extLst>
              </p:cNvPr>
              <p:cNvSpPr txBox="1"/>
              <p:nvPr/>
            </p:nvSpPr>
            <p:spPr>
              <a:xfrm>
                <a:off x="-11046" y="-100647"/>
                <a:ext cx="5720514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GB" sz="6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𝔰𝔲</m:t>
                    </m:r>
                    <m:r>
                      <a:rPr lang="en-GB" sz="6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(2)</m:t>
                    </m:r>
                  </m:oMath>
                </a14:m>
                <a:r>
                  <a:rPr lang="en-CA" sz="6000" dirty="0">
                    <a:solidFill>
                      <a:schemeClr val="tx1"/>
                    </a:solidFill>
                  </a:rPr>
                  <a:t> Lie Algebra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8EF43B4-947C-4549-29AA-88534DFA4C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1046" y="-100647"/>
                <a:ext cx="5720514" cy="1015663"/>
              </a:xfrm>
              <a:prstGeom prst="rect">
                <a:avLst/>
              </a:prstGeom>
              <a:blipFill>
                <a:blip r:embed="rId3"/>
                <a:stretch>
                  <a:fillRect t="-17964" r="-4899" b="-3952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D4863E8-6D38-4554-765E-66FCD318C795}"/>
                  </a:ext>
                </a:extLst>
              </p:cNvPr>
              <p:cNvSpPr txBox="1"/>
              <p:nvPr/>
            </p:nvSpPr>
            <p:spPr>
              <a:xfrm>
                <a:off x="91502" y="915016"/>
                <a:ext cx="5515418" cy="3279359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  <a:effectLst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6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6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CA" sz="6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𝑥𝑦</m:t>
                              </m:r>
                            </m:sub>
                          </m:sSub>
                          <m:r>
                            <a:rPr lang="en-CA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CA" sz="6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6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CA" sz="6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𝑦𝑧</m:t>
                              </m:r>
                            </m:sub>
                          </m:sSub>
                        </m:e>
                      </m:d>
                      <m:r>
                        <a:rPr lang="en-CA" sz="60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sz="6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6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𝑧𝑥</m:t>
                          </m:r>
                        </m:sub>
                      </m:sSub>
                    </m:oMath>
                  </m:oMathPara>
                </a14:m>
                <a:endParaRPr lang="en-CA" sz="6000" dirty="0">
                  <a:solidFill>
                    <a:srgbClr val="00206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6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6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GB" sz="6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𝑧𝑥</m:t>
                              </m:r>
                            </m:sub>
                          </m:sSub>
                          <m:r>
                            <a:rPr lang="en-CA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CA" sz="6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6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CA" sz="6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𝑥𝑦</m:t>
                              </m:r>
                            </m:sub>
                          </m:sSub>
                        </m:e>
                      </m:d>
                      <m:r>
                        <a:rPr lang="en-CA" sz="60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sz="6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CA" sz="6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𝑦𝑧</m:t>
                          </m:r>
                        </m:sub>
                      </m:sSub>
                    </m:oMath>
                  </m:oMathPara>
                </a14:m>
                <a:endParaRPr lang="en-CA" sz="6000" dirty="0">
                  <a:solidFill>
                    <a:srgbClr val="00206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6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6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CA" sz="6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𝑦𝑧</m:t>
                              </m:r>
                            </m:sub>
                          </m:sSub>
                          <m:r>
                            <a:rPr lang="en-CA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CA" sz="6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CA" sz="6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6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GB" sz="6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𝑧𝑥</m:t>
                              </m:r>
                            </m:sub>
                          </m:sSub>
                        </m:e>
                      </m:d>
                      <m:r>
                        <a:rPr lang="en-CA" sz="60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sz="6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CA" sz="6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𝑥𝑦</m:t>
                          </m:r>
                        </m:sub>
                      </m:sSub>
                    </m:oMath>
                  </m:oMathPara>
                </a14:m>
                <a:endParaRPr lang="en-CA" sz="6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D4863E8-6D38-4554-765E-66FCD318C7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02" y="915016"/>
                <a:ext cx="5515418" cy="327935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57150">
                <a:solidFill>
                  <a:schemeClr val="tx1"/>
                </a:solidFill>
              </a:ln>
              <a:effectLst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9C74DA6C-D1A4-A986-C721-30328BC772CF}"/>
              </a:ext>
            </a:extLst>
          </p:cNvPr>
          <p:cNvGrpSpPr/>
          <p:nvPr/>
        </p:nvGrpSpPr>
        <p:grpSpPr>
          <a:xfrm>
            <a:off x="6021243" y="53241"/>
            <a:ext cx="6245514" cy="3779570"/>
            <a:chOff x="6021243" y="53241"/>
            <a:chExt cx="6245514" cy="377957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B14C0931-5BBC-80CA-5689-ADD48A2077C5}"/>
                    </a:ext>
                  </a:extLst>
                </p:cNvPr>
                <p:cNvSpPr txBox="1"/>
                <p:nvPr/>
              </p:nvSpPr>
              <p:spPr>
                <a:xfrm>
                  <a:off x="6096000" y="661365"/>
                  <a:ext cx="6096000" cy="317144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spcAft>
                      <a:spcPts val="1200"/>
                    </a:spcAft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CA" sz="36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CA" sz="3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𝑦𝑧</m:t>
                          </m:r>
                        </m:sub>
                      </m:sSub>
                      <m:r>
                        <a:rPr lang="en-GB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GB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GB" sz="3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3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en-GB" sz="3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3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GB" sz="3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GB" sz="36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GB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3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GB" sz="36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sz="36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36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GB" sz="36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en-CA" sz="3600" dirty="0">
                      <a:solidFill>
                        <a:srgbClr val="002060"/>
                      </a:solidFill>
                    </a:rPr>
                    <a:t> </a:t>
                  </a:r>
                </a:p>
                <a:p>
                  <a:pPr algn="ctr">
                    <a:spcAft>
                      <a:spcPts val="1200"/>
                    </a:spcAft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CA" sz="36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6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36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𝑧𝑥</m:t>
                          </m:r>
                        </m:sub>
                      </m:sSub>
                      <m:r>
                        <a:rPr lang="en-GB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GB" sz="3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6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36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GB" sz="3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3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sSub>
                        <m:sSubPr>
                          <m:ctrlPr>
                            <a:rPr lang="en-GB" sz="3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3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GB" sz="3600" i="1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GB" sz="3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6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36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GB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3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GB" sz="36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sz="36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36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GB" sz="36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en-CA" sz="3600" dirty="0">
                      <a:solidFill>
                        <a:srgbClr val="002060"/>
                      </a:solidFill>
                    </a:rPr>
                    <a:t> </a:t>
                  </a:r>
                </a:p>
                <a:p>
                  <a:pPr algn="ctr">
                    <a:spcAft>
                      <a:spcPts val="1200"/>
                    </a:spcAft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CA" sz="3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CA" sz="3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𝑥𝑦</m:t>
                          </m:r>
                        </m:sub>
                      </m:sSub>
                      <m:r>
                        <a:rPr lang="en-GB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GB" sz="3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6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36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GB" sz="3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3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GB" sz="3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3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GB" sz="3600" i="1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GB" sz="3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6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36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GB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3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GB" sz="36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GB" sz="36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36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sz="36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36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en-CA" sz="3600" dirty="0">
                      <a:solidFill>
                        <a:srgbClr val="002060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B14C0931-5BBC-80CA-5689-ADD48A2077C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96000" y="661365"/>
                  <a:ext cx="6096000" cy="3171446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A04CD1D-882F-83BD-B2C5-976108AE7BEE}"/>
                </a:ext>
              </a:extLst>
            </p:cNvPr>
            <p:cNvSpPr txBox="1"/>
            <p:nvPr/>
          </p:nvSpPr>
          <p:spPr>
            <a:xfrm>
              <a:off x="6021243" y="53241"/>
              <a:ext cx="624551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4000" dirty="0"/>
                <a:t>Spin-½ (2x2) representation: </a:t>
              </a:r>
              <a:endParaRPr lang="en-CA" sz="40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799D4A9-ED5F-01DA-9285-238DDD5E8DDD}"/>
                  </a:ext>
                </a:extLst>
              </p:cNvPr>
              <p:cNvSpPr txBox="1"/>
              <p:nvPr/>
            </p:nvSpPr>
            <p:spPr>
              <a:xfrm>
                <a:off x="5796073" y="3930900"/>
                <a:ext cx="6342139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GB" sz="6000" dirty="0"/>
                  <a:t>Basis: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GB" sz="6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⟩"/>
                            <m:ctrlPr>
                              <a:rPr lang="en-GB" sz="6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6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m:rPr>
                                <m:nor/>
                              </m:rPr>
                              <a:rPr lang="en-GB" sz="6000" dirty="0">
                                <a:solidFill>
                                  <a:srgbClr val="0070C0"/>
                                </a:solidFill>
                              </a:rPr>
                              <m:t>½</m:t>
                            </m:r>
                          </m:e>
                        </m:d>
                        <m:r>
                          <a:rPr lang="en-GB" sz="6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begChr m:val="|"/>
                            <m:endChr m:val="⟩"/>
                            <m:ctrlPr>
                              <a:rPr lang="en-GB" sz="6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6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m:rPr>
                                <m:nor/>
                              </m:rPr>
                              <a:rPr lang="en-GB" sz="6000" dirty="0">
                                <a:solidFill>
                                  <a:srgbClr val="002060"/>
                                </a:solidFill>
                              </a:rPr>
                              <m:t>½</m:t>
                            </m:r>
                          </m:e>
                        </m:d>
                      </m:e>
                    </m:d>
                  </m:oMath>
                </a14:m>
                <a:endParaRPr lang="en-CA" sz="6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799D4A9-ED5F-01DA-9285-238DDD5E8D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6073" y="3930900"/>
                <a:ext cx="6342139" cy="1015663"/>
              </a:xfrm>
              <a:prstGeom prst="rect">
                <a:avLst/>
              </a:prstGeom>
              <a:blipFill>
                <a:blip r:embed="rId6"/>
                <a:stretch>
                  <a:fillRect l="-5865" t="-18675" b="-4036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B958AE1-C844-7802-702C-C4F471237006}"/>
                  </a:ext>
                </a:extLst>
              </p:cNvPr>
              <p:cNvSpPr txBox="1"/>
              <p:nvPr/>
            </p:nvSpPr>
            <p:spPr>
              <a:xfrm>
                <a:off x="487938" y="4287209"/>
                <a:ext cx="4722545" cy="2483180"/>
              </a:xfrm>
              <a:prstGeom prst="rect">
                <a:avLst/>
              </a:prstGeom>
              <a:noFill/>
              <a:ln w="381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4800" i="1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8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48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  <m:r>
                        <a:rPr lang="en-GB" sz="4800" b="0" i="1" smtClean="0">
                          <a:latin typeface="Cambria Math" panose="02040503050406030204" pitchFamily="18" charset="0"/>
                        </a:rPr>
                        <m:t>≡</m:t>
                      </m:r>
                      <m:r>
                        <a:rPr lang="en-GB" sz="48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GB" sz="48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CA" sz="4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CA" sz="4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𝑦𝑧</m:t>
                          </m:r>
                        </m:sub>
                      </m:sSub>
                      <m:r>
                        <a:rPr lang="en-GB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CA" sz="4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4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𝑧𝑥</m:t>
                          </m:r>
                        </m:sub>
                      </m:sSub>
                    </m:oMath>
                  </m:oMathPara>
                </a14:m>
                <a:endParaRPr lang="en-CA" sz="48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8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4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b>
                      </m:sSub>
                      <m:r>
                        <a:rPr lang="en-GB" sz="4800" i="1">
                          <a:latin typeface="Cambria Math" panose="02040503050406030204" pitchFamily="18" charset="0"/>
                        </a:rPr>
                        <m:t>≡</m:t>
                      </m:r>
                      <m:r>
                        <a:rPr lang="en-GB" sz="48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GB" sz="48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CA" sz="4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CA" sz="4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𝑦𝑧</m:t>
                          </m:r>
                        </m:sub>
                      </m:sSub>
                      <m:r>
                        <a:rPr lang="en-GB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CA" sz="4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4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𝑧𝑥</m:t>
                          </m:r>
                        </m:sub>
                      </m:sSub>
                    </m:oMath>
                  </m:oMathPara>
                </a14:m>
                <a:endParaRPr lang="en-CA" sz="48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80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48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GB" sz="48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4800" i="1">
                          <a:latin typeface="Cambria Math" panose="02040503050406030204" pitchFamily="18" charset="0"/>
                        </a:rPr>
                        <m:t>≡</m:t>
                      </m:r>
                      <m:r>
                        <a:rPr lang="en-GB" sz="48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GB" sz="4800" b="0" i="1" smtClean="0"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lang="en-CA" sz="4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CA" sz="4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𝑥𝑦</m:t>
                          </m:r>
                        </m:sub>
                      </m:sSub>
                    </m:oMath>
                  </m:oMathPara>
                </a14:m>
                <a:endParaRPr lang="en-CA" sz="48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B958AE1-C844-7802-702C-C4F4712370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938" y="4287209"/>
                <a:ext cx="4722545" cy="248318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381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BF897C2-9BD9-6C08-FA33-EBABA79B715A}"/>
                  </a:ext>
                </a:extLst>
              </p:cNvPr>
              <p:cNvSpPr txBox="1"/>
              <p:nvPr/>
            </p:nvSpPr>
            <p:spPr>
              <a:xfrm>
                <a:off x="5796072" y="4963970"/>
                <a:ext cx="6342139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540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5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5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d>
                        <m:dPr>
                          <m:begChr m:val="|"/>
                          <m:endChr m:val="⟩"/>
                          <m:ctrlPr>
                            <a:rPr lang="en-GB" sz="5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5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nor/>
                            </m:rPr>
                            <a:rPr lang="en-GB" sz="5400" dirty="0">
                              <a:solidFill>
                                <a:srgbClr val="0070C0"/>
                              </a:solidFill>
                            </a:rPr>
                            <m:t>½</m:t>
                          </m:r>
                        </m:e>
                      </m:d>
                      <m:r>
                        <a:rPr lang="en-GB" sz="5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=+</m:t>
                      </m:r>
                      <m:r>
                        <m:rPr>
                          <m:nor/>
                        </m:rPr>
                        <a:rPr lang="en-GB" sz="5400" dirty="0">
                          <a:solidFill>
                            <a:schemeClr val="tx1"/>
                          </a:solidFill>
                        </a:rPr>
                        <m:t>½</m:t>
                      </m:r>
                      <m:d>
                        <m:dPr>
                          <m:begChr m:val="|"/>
                          <m:endChr m:val="⟩"/>
                          <m:ctrlPr>
                            <a:rPr lang="en-GB" sz="5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5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nor/>
                            </m:rPr>
                            <a:rPr lang="en-GB" sz="5400" dirty="0">
                              <a:solidFill>
                                <a:srgbClr val="0070C0"/>
                              </a:solidFill>
                            </a:rPr>
                            <m:t>½</m:t>
                          </m:r>
                        </m:e>
                      </m:d>
                    </m:oMath>
                  </m:oMathPara>
                </a14:m>
                <a:endParaRPr lang="en-CA" sz="5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5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5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5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d>
                        <m:dPr>
                          <m:begChr m:val="|"/>
                          <m:endChr m:val="⟩"/>
                          <m:ctrlPr>
                            <a:rPr lang="en-GB" sz="5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5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nor/>
                            </m:rPr>
                            <a:rPr lang="en-GB" sz="5400" dirty="0">
                              <a:solidFill>
                                <a:srgbClr val="002060"/>
                              </a:solidFill>
                            </a:rPr>
                            <m:t>½</m:t>
                          </m:r>
                        </m:e>
                      </m:d>
                      <m:r>
                        <a:rPr lang="en-GB" sz="5400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5400" b="0" i="1" dirty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nor/>
                        </m:rPr>
                        <a:rPr lang="en-GB" sz="5400" dirty="0"/>
                        <m:t>½</m:t>
                      </m:r>
                      <m:d>
                        <m:dPr>
                          <m:begChr m:val="|"/>
                          <m:endChr m:val="⟩"/>
                          <m:ctrlPr>
                            <a:rPr lang="en-GB" sz="5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5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nor/>
                            </m:rPr>
                            <a:rPr lang="en-GB" sz="5400" dirty="0">
                              <a:solidFill>
                                <a:srgbClr val="002060"/>
                              </a:solidFill>
                            </a:rPr>
                            <m:t>½</m:t>
                          </m:r>
                        </m:e>
                      </m:d>
                    </m:oMath>
                  </m:oMathPara>
                </a14:m>
                <a:endParaRPr lang="en-CA" sz="5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BF897C2-9BD9-6C08-FA33-EBABA79B71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6072" y="4963970"/>
                <a:ext cx="6342139" cy="175432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9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4D0A266E-439E-B828-C9A9-689BF794C026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9414720" y="5789520"/>
              <a:ext cx="872640" cy="83880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4D0A266E-439E-B828-C9A9-689BF794C02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405360" y="5780160"/>
                <a:ext cx="891360" cy="85752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59510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965"/>
    </mc:Choice>
    <mc:Fallback xmlns="">
      <p:transition spd="slow" advTm="199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8EF43B4-947C-4549-29AA-88534DFA4C28}"/>
                  </a:ext>
                </a:extLst>
              </p:cNvPr>
              <p:cNvSpPr txBox="1"/>
              <p:nvPr/>
            </p:nvSpPr>
            <p:spPr>
              <a:xfrm>
                <a:off x="-11046" y="-100647"/>
                <a:ext cx="5720514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GB" sz="6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𝔰𝔲</m:t>
                    </m:r>
                    <m:r>
                      <a:rPr lang="en-GB" sz="6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(2)</m:t>
                    </m:r>
                  </m:oMath>
                </a14:m>
                <a:r>
                  <a:rPr lang="en-CA" sz="6000" dirty="0">
                    <a:solidFill>
                      <a:schemeClr val="tx1"/>
                    </a:solidFill>
                  </a:rPr>
                  <a:t> Lie Algebra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8EF43B4-947C-4549-29AA-88534DFA4C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1046" y="-100647"/>
                <a:ext cx="5720514" cy="1015663"/>
              </a:xfrm>
              <a:prstGeom prst="rect">
                <a:avLst/>
              </a:prstGeom>
              <a:blipFill>
                <a:blip r:embed="rId3"/>
                <a:stretch>
                  <a:fillRect t="-17964" r="-7881" b="-3952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D4863E8-6D38-4554-765E-66FCD318C795}"/>
                  </a:ext>
                </a:extLst>
              </p:cNvPr>
              <p:cNvSpPr txBox="1"/>
              <p:nvPr/>
            </p:nvSpPr>
            <p:spPr>
              <a:xfrm>
                <a:off x="91502" y="915016"/>
                <a:ext cx="5515418" cy="3279359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  <a:effectLst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6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6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CA" sz="6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𝑥𝑦</m:t>
                              </m:r>
                            </m:sub>
                          </m:sSub>
                          <m:r>
                            <a:rPr lang="en-CA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CA" sz="6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6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CA" sz="6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𝑦𝑧</m:t>
                              </m:r>
                            </m:sub>
                          </m:sSub>
                        </m:e>
                      </m:d>
                      <m:r>
                        <a:rPr lang="en-CA" sz="60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sz="6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6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𝑧𝑥</m:t>
                          </m:r>
                        </m:sub>
                      </m:sSub>
                    </m:oMath>
                  </m:oMathPara>
                </a14:m>
                <a:endParaRPr lang="en-CA" sz="6000" dirty="0">
                  <a:solidFill>
                    <a:srgbClr val="00206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6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6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GB" sz="6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𝑧𝑥</m:t>
                              </m:r>
                            </m:sub>
                          </m:sSub>
                          <m:r>
                            <a:rPr lang="en-CA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CA" sz="6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6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CA" sz="6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𝑥𝑦</m:t>
                              </m:r>
                            </m:sub>
                          </m:sSub>
                        </m:e>
                      </m:d>
                      <m:r>
                        <a:rPr lang="en-CA" sz="60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sz="6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CA" sz="6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𝑦𝑧</m:t>
                          </m:r>
                        </m:sub>
                      </m:sSub>
                    </m:oMath>
                  </m:oMathPara>
                </a14:m>
                <a:endParaRPr lang="en-CA" sz="6000" dirty="0">
                  <a:solidFill>
                    <a:srgbClr val="00206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6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6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CA" sz="6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𝑦𝑧</m:t>
                              </m:r>
                            </m:sub>
                          </m:sSub>
                          <m:r>
                            <a:rPr lang="en-CA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CA" sz="6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CA" sz="6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6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GB" sz="6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𝑧𝑥</m:t>
                              </m:r>
                            </m:sub>
                          </m:sSub>
                        </m:e>
                      </m:d>
                      <m:r>
                        <a:rPr lang="en-CA" sz="60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sz="6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CA" sz="6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𝑥𝑦</m:t>
                          </m:r>
                        </m:sub>
                      </m:sSub>
                    </m:oMath>
                  </m:oMathPara>
                </a14:m>
                <a:endParaRPr lang="en-CA" sz="6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D4863E8-6D38-4554-765E-66FCD318C7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02" y="915016"/>
                <a:ext cx="5515418" cy="327935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57150">
                <a:solidFill>
                  <a:schemeClr val="tx1"/>
                </a:solidFill>
              </a:ln>
              <a:effectLst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14C0931-5BBC-80CA-5689-ADD48A2077C5}"/>
                  </a:ext>
                </a:extLst>
              </p:cNvPr>
              <p:cNvSpPr txBox="1"/>
              <p:nvPr/>
            </p:nvSpPr>
            <p:spPr>
              <a:xfrm>
                <a:off x="6096000" y="661365"/>
                <a:ext cx="6096000" cy="31714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12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CA" sz="3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3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CA" sz="3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𝑦𝑧</m:t>
                        </m:r>
                      </m:sub>
                    </m:sSub>
                    <m:r>
                      <a:rPr lang="en-GB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GB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lang="en-GB" sz="36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6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sz="36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sSub>
                      <m:sSubPr>
                        <m:ctrlPr>
                          <a:rPr lang="en-GB" sz="36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6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sz="36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 lang="en-GB" sz="3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36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GB" sz="36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3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GB" sz="3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sz="36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GB" sz="36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sz="3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mr>
                          <m:mr>
                            <m:e>
                              <m:r>
                                <a:rPr lang="en-GB" sz="3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e>
                              <m:r>
                                <a:rPr lang="en-GB" sz="36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CA" sz="3600" dirty="0">
                    <a:solidFill>
                      <a:srgbClr val="002060"/>
                    </a:solidFill>
                  </a:rPr>
                  <a:t> </a:t>
                </a:r>
              </a:p>
              <a:p>
                <a:pPr algn="ctr">
                  <a:spcAft>
                    <a:spcPts val="12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CA" sz="36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36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36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𝑧𝑥</m:t>
                        </m:r>
                      </m:sub>
                    </m:sSub>
                    <m:r>
                      <a:rPr lang="en-GB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GB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lang="en-GB" sz="36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6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sz="36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sSub>
                      <m:sSubPr>
                        <m:ctrlPr>
                          <a:rPr lang="en-GB" sz="36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6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sz="36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GB" sz="3600" i="1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GB" sz="36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GB" sz="3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sz="36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GB" sz="36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sz="3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GB" sz="36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GB" sz="36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CA" sz="3600" dirty="0">
                    <a:solidFill>
                      <a:srgbClr val="002060"/>
                    </a:solidFill>
                  </a:rPr>
                  <a:t> </a:t>
                </a:r>
              </a:p>
              <a:p>
                <a:pPr algn="ctr">
                  <a:spcAft>
                    <a:spcPts val="12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CA" sz="3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3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CA" sz="3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</m:sSub>
                    <m:r>
                      <a:rPr lang="en-GB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GB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lang="en-GB" sz="36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6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sz="36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sSub>
                      <m:sSubPr>
                        <m:ctrlPr>
                          <a:rPr lang="en-GB" sz="36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6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sz="36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GB" sz="3600" i="1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GB" sz="36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GB" sz="3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sz="36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GB" sz="3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e>
                              <m:r>
                                <a:rPr lang="en-GB" sz="36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GB" sz="36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sz="3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3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CA" sz="3600" dirty="0">
                    <a:solidFill>
                      <a:srgbClr val="00206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14C0931-5BBC-80CA-5689-ADD48A2077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661365"/>
                <a:ext cx="6096000" cy="317144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7A04CD1D-882F-83BD-B2C5-976108AE7BEE}"/>
              </a:ext>
            </a:extLst>
          </p:cNvPr>
          <p:cNvSpPr txBox="1"/>
          <p:nvPr/>
        </p:nvSpPr>
        <p:spPr>
          <a:xfrm>
            <a:off x="6021243" y="53241"/>
            <a:ext cx="62455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/>
              <a:t>Spin-½ (2x2) representation: </a:t>
            </a:r>
            <a:endParaRPr lang="en-CA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799D4A9-ED5F-01DA-9285-238DDD5E8DDD}"/>
                  </a:ext>
                </a:extLst>
              </p:cNvPr>
              <p:cNvSpPr txBox="1"/>
              <p:nvPr/>
            </p:nvSpPr>
            <p:spPr>
              <a:xfrm>
                <a:off x="5796073" y="3930900"/>
                <a:ext cx="6342139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GB" sz="6000" dirty="0"/>
                  <a:t>Basis: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GB" sz="6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⟩"/>
                            <m:ctrlPr>
                              <a:rPr lang="en-GB" sz="6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6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↑</m:t>
                            </m:r>
                          </m:e>
                        </m:d>
                        <m:r>
                          <a:rPr lang="en-GB" sz="6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begChr m:val="|"/>
                            <m:endChr m:val="⟩"/>
                            <m:ctrlPr>
                              <a:rPr lang="en-GB" sz="6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6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↓</m:t>
                            </m:r>
                          </m:e>
                        </m:d>
                      </m:e>
                    </m:d>
                  </m:oMath>
                </a14:m>
                <a:endParaRPr lang="en-CA" sz="6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799D4A9-ED5F-01DA-9285-238DDD5E8D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6073" y="3930900"/>
                <a:ext cx="6342139" cy="1015663"/>
              </a:xfrm>
              <a:prstGeom prst="rect">
                <a:avLst/>
              </a:prstGeom>
              <a:blipFill>
                <a:blip r:embed="rId6"/>
                <a:stretch>
                  <a:fillRect l="-5865" t="-18675" b="-4036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B958AE1-C844-7802-702C-C4F471237006}"/>
                  </a:ext>
                </a:extLst>
              </p:cNvPr>
              <p:cNvSpPr txBox="1"/>
              <p:nvPr/>
            </p:nvSpPr>
            <p:spPr>
              <a:xfrm>
                <a:off x="487938" y="4287209"/>
                <a:ext cx="4722545" cy="2483180"/>
              </a:xfrm>
              <a:prstGeom prst="rect">
                <a:avLst/>
              </a:prstGeom>
              <a:noFill/>
              <a:ln w="381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4800" i="1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8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48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  <m:r>
                        <a:rPr lang="en-GB" sz="4800" b="0" i="1" smtClean="0">
                          <a:latin typeface="Cambria Math" panose="02040503050406030204" pitchFamily="18" charset="0"/>
                        </a:rPr>
                        <m:t>≡</m:t>
                      </m:r>
                      <m:r>
                        <a:rPr lang="en-GB" sz="48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GB" sz="48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CA" sz="4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CA" sz="4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𝑦𝑧</m:t>
                          </m:r>
                        </m:sub>
                      </m:sSub>
                      <m:r>
                        <a:rPr lang="en-GB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CA" sz="4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4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𝑧𝑥</m:t>
                          </m:r>
                        </m:sub>
                      </m:sSub>
                    </m:oMath>
                  </m:oMathPara>
                </a14:m>
                <a:endParaRPr lang="en-CA" sz="48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8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4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b>
                      </m:sSub>
                      <m:r>
                        <a:rPr lang="en-GB" sz="4800" i="1">
                          <a:latin typeface="Cambria Math" panose="02040503050406030204" pitchFamily="18" charset="0"/>
                        </a:rPr>
                        <m:t>≡</m:t>
                      </m:r>
                      <m:r>
                        <a:rPr lang="en-GB" sz="48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GB" sz="48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CA" sz="4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CA" sz="4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𝑦𝑧</m:t>
                          </m:r>
                        </m:sub>
                      </m:sSub>
                      <m:r>
                        <a:rPr lang="en-GB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CA" sz="4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4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𝑧𝑥</m:t>
                          </m:r>
                        </m:sub>
                      </m:sSub>
                    </m:oMath>
                  </m:oMathPara>
                </a14:m>
                <a:endParaRPr lang="en-CA" sz="48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80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48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GB" sz="48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4800" i="1">
                          <a:latin typeface="Cambria Math" panose="02040503050406030204" pitchFamily="18" charset="0"/>
                        </a:rPr>
                        <m:t>≡</m:t>
                      </m:r>
                      <m:r>
                        <a:rPr lang="en-GB" sz="48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GB" sz="4800" b="0" i="1" smtClean="0"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lang="en-CA" sz="4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CA" sz="4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𝑥𝑦</m:t>
                          </m:r>
                        </m:sub>
                      </m:sSub>
                    </m:oMath>
                  </m:oMathPara>
                </a14:m>
                <a:endParaRPr lang="en-CA" sz="48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B958AE1-C844-7802-702C-C4F4712370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938" y="4287209"/>
                <a:ext cx="4722545" cy="248318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381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BF897C2-9BD9-6C08-FA33-EBABA79B715A}"/>
                  </a:ext>
                </a:extLst>
              </p:cNvPr>
              <p:cNvSpPr txBox="1"/>
              <p:nvPr/>
            </p:nvSpPr>
            <p:spPr>
              <a:xfrm>
                <a:off x="5796072" y="4963970"/>
                <a:ext cx="6342139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540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5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5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d>
                        <m:dPr>
                          <m:begChr m:val="|"/>
                          <m:endChr m:val="⟩"/>
                          <m:ctrlPr>
                            <a:rPr lang="en-GB" sz="5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5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↑</m:t>
                          </m:r>
                        </m:e>
                      </m:d>
                      <m:r>
                        <a:rPr lang="en-GB" sz="5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=+</m:t>
                      </m:r>
                      <m:r>
                        <m:rPr>
                          <m:nor/>
                        </m:rPr>
                        <a:rPr lang="en-GB" sz="5400" dirty="0">
                          <a:solidFill>
                            <a:schemeClr val="tx1"/>
                          </a:solidFill>
                        </a:rPr>
                        <m:t>½</m:t>
                      </m:r>
                      <m:d>
                        <m:dPr>
                          <m:begChr m:val="|"/>
                          <m:endChr m:val="⟩"/>
                          <m:ctrlPr>
                            <a:rPr lang="en-GB" sz="5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5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↑</m:t>
                          </m:r>
                        </m:e>
                      </m:d>
                    </m:oMath>
                  </m:oMathPara>
                </a14:m>
                <a:endParaRPr lang="en-CA" sz="5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5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5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5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d>
                        <m:dPr>
                          <m:begChr m:val="|"/>
                          <m:endChr m:val="⟩"/>
                          <m:ctrlPr>
                            <a:rPr lang="en-GB" sz="5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5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↓</m:t>
                          </m:r>
                        </m:e>
                      </m:d>
                      <m:r>
                        <a:rPr lang="en-GB" sz="5400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5400" b="0" i="1" dirty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nor/>
                        </m:rPr>
                        <a:rPr lang="en-GB" sz="5400" dirty="0"/>
                        <m:t>½</m:t>
                      </m:r>
                      <m:d>
                        <m:dPr>
                          <m:begChr m:val="|"/>
                          <m:endChr m:val="⟩"/>
                          <m:ctrlPr>
                            <a:rPr lang="en-GB" sz="5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5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↓</m:t>
                          </m:r>
                        </m:e>
                      </m:d>
                    </m:oMath>
                  </m:oMathPara>
                </a14:m>
                <a:endParaRPr lang="en-CA" sz="5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BF897C2-9BD9-6C08-FA33-EBABA79B71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6072" y="4963970"/>
                <a:ext cx="6342139" cy="175432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9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E0C33373-C5F0-EEA1-40ED-CF64AF81EBB0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8232480" y="4805280"/>
              <a:ext cx="1806840" cy="2415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E0C33373-C5F0-EEA1-40ED-CF64AF81EBB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223120" y="4795920"/>
                <a:ext cx="1825560" cy="26028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604762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8251">
        <p:fade/>
      </p:transition>
    </mc:Choice>
    <mc:Fallback xmlns="">
      <p:transition spd="med" advTm="825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46803C3-EC19-F09C-1750-E1A3A1417693}"/>
                  </a:ext>
                </a:extLst>
              </p:cNvPr>
              <p:cNvSpPr txBox="1"/>
              <p:nvPr/>
            </p:nvSpPr>
            <p:spPr>
              <a:xfrm>
                <a:off x="6229441" y="1501275"/>
                <a:ext cx="5820696" cy="41549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GB" sz="6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6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↑</m:t>
                          </m:r>
                        </m:e>
                      </m:d>
                      <m:r>
                        <a:rPr lang="en-GB" sz="6600" b="0" i="1" smtClean="0">
                          <a:latin typeface="Cambria Math" panose="02040503050406030204" pitchFamily="18" charset="0"/>
                        </a:rPr>
                        <m:t>⊗</m:t>
                      </m:r>
                      <m:d>
                        <m:dPr>
                          <m:begChr m:val="|"/>
                          <m:endChr m:val="⟩"/>
                          <m:ctrlPr>
                            <a:rPr lang="en-GB" sz="6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6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↑</m:t>
                          </m:r>
                        </m:e>
                      </m:d>
                      <m:r>
                        <a:rPr lang="en-CA" sz="6600" i="1">
                          <a:latin typeface="Cambria Math" panose="02040503050406030204" pitchFamily="18" charset="0"/>
                        </a:rPr>
                        <m:t>≡</m:t>
                      </m:r>
                      <m:d>
                        <m:dPr>
                          <m:begChr m:val="|"/>
                          <m:endChr m:val="⟩"/>
                          <m:ctrlPr>
                            <a:rPr lang="en-CA" sz="6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6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↑↑</m:t>
                          </m:r>
                        </m:e>
                      </m:d>
                    </m:oMath>
                  </m:oMathPara>
                </a14:m>
                <a:endParaRPr lang="en-CA" sz="66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GB" sz="6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6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↑</m:t>
                          </m:r>
                        </m:e>
                      </m:d>
                      <m:r>
                        <a:rPr lang="en-GB" sz="6600" b="0" i="1" smtClean="0">
                          <a:latin typeface="Cambria Math" panose="02040503050406030204" pitchFamily="18" charset="0"/>
                        </a:rPr>
                        <m:t>⊗</m:t>
                      </m:r>
                      <m:d>
                        <m:dPr>
                          <m:begChr m:val="|"/>
                          <m:endChr m:val="⟩"/>
                          <m:ctrlPr>
                            <a:rPr lang="en-GB" sz="6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66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↓</m:t>
                          </m:r>
                        </m:e>
                      </m:d>
                      <m:r>
                        <a:rPr lang="en-CA" sz="6600" i="1">
                          <a:latin typeface="Cambria Math" panose="02040503050406030204" pitchFamily="18" charset="0"/>
                        </a:rPr>
                        <m:t>≡</m:t>
                      </m:r>
                      <m:d>
                        <m:dPr>
                          <m:begChr m:val="|"/>
                          <m:endChr m:val="⟩"/>
                          <m:ctrlPr>
                            <a:rPr lang="en-CA" sz="6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6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↑</m:t>
                          </m:r>
                          <m:r>
                            <a:rPr lang="en-GB" sz="6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↓</m:t>
                          </m:r>
                        </m:e>
                      </m:d>
                    </m:oMath>
                  </m:oMathPara>
                </a14:m>
                <a:endParaRPr lang="en-CA" sz="66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GB" sz="6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6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↓</m:t>
                          </m:r>
                        </m:e>
                      </m:d>
                      <m:r>
                        <a:rPr lang="en-GB" sz="6600" b="0" i="1" smtClean="0">
                          <a:latin typeface="Cambria Math" panose="02040503050406030204" pitchFamily="18" charset="0"/>
                        </a:rPr>
                        <m:t>⊗</m:t>
                      </m:r>
                      <m:d>
                        <m:dPr>
                          <m:begChr m:val="|"/>
                          <m:endChr m:val="⟩"/>
                          <m:ctrlPr>
                            <a:rPr lang="en-GB" sz="6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6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↑</m:t>
                          </m:r>
                        </m:e>
                      </m:d>
                      <m:r>
                        <a:rPr lang="en-CA" sz="6600" i="1">
                          <a:latin typeface="Cambria Math" panose="02040503050406030204" pitchFamily="18" charset="0"/>
                        </a:rPr>
                        <m:t>≡</m:t>
                      </m:r>
                      <m:d>
                        <m:dPr>
                          <m:begChr m:val="|"/>
                          <m:endChr m:val="⟩"/>
                          <m:ctrlPr>
                            <a:rPr lang="en-CA" sz="6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6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↓</m:t>
                          </m:r>
                          <m:r>
                            <a:rPr lang="en-GB" sz="6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↑</m:t>
                          </m:r>
                        </m:e>
                      </m:d>
                    </m:oMath>
                  </m:oMathPara>
                </a14:m>
                <a:endParaRPr lang="en-CA" sz="66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GB" sz="6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6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↓</m:t>
                          </m:r>
                        </m:e>
                      </m:d>
                      <m:r>
                        <a:rPr lang="en-GB" sz="6600" b="0" i="1" smtClean="0">
                          <a:latin typeface="Cambria Math" panose="02040503050406030204" pitchFamily="18" charset="0"/>
                        </a:rPr>
                        <m:t>⊗</m:t>
                      </m:r>
                      <m:d>
                        <m:dPr>
                          <m:begChr m:val="|"/>
                          <m:endChr m:val="⟩"/>
                          <m:ctrlPr>
                            <a:rPr lang="en-GB" sz="6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66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↓</m:t>
                          </m:r>
                        </m:e>
                      </m:d>
                      <m:r>
                        <a:rPr lang="en-CA" sz="6600" i="1">
                          <a:latin typeface="Cambria Math" panose="02040503050406030204" pitchFamily="18" charset="0"/>
                        </a:rPr>
                        <m:t>≡</m:t>
                      </m:r>
                      <m:d>
                        <m:dPr>
                          <m:begChr m:val="|"/>
                          <m:endChr m:val="⟩"/>
                          <m:ctrlPr>
                            <a:rPr lang="en-CA" sz="6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6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↓↓</m:t>
                          </m:r>
                        </m:e>
                      </m:d>
                    </m:oMath>
                  </m:oMathPara>
                </a14:m>
                <a:endParaRPr lang="en-CA" sz="66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46803C3-EC19-F09C-1750-E1A3A14176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9441" y="1501275"/>
                <a:ext cx="5820696" cy="415498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2AD695E-5E32-64D7-4EFC-367199576162}"/>
                  </a:ext>
                </a:extLst>
              </p:cNvPr>
              <p:cNvSpPr txBox="1"/>
              <p:nvPr/>
            </p:nvSpPr>
            <p:spPr>
              <a:xfrm>
                <a:off x="241016" y="2357296"/>
                <a:ext cx="5854984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sz="7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𝔰𝔲</m:t>
                      </m:r>
                      <m:d>
                        <m:dPr>
                          <m:ctrlPr>
                            <a:rPr lang="en-GB" sz="7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7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GB" sz="7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⊗</m:t>
                      </m:r>
                      <m:r>
                        <a:rPr lang="en-GB" sz="7200" i="1">
                          <a:latin typeface="Cambria Math" panose="02040503050406030204" pitchFamily="18" charset="0"/>
                        </a:rPr>
                        <m:t>𝔰𝔲</m:t>
                      </m:r>
                      <m:d>
                        <m:dPr>
                          <m:ctrlPr>
                            <a:rPr lang="en-GB" sz="7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7200" i="1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</m:oMath>
                  </m:oMathPara>
                </a14:m>
                <a:endParaRPr lang="en-CA" sz="7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2AD695E-5E32-64D7-4EFC-3671995761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016" y="2357296"/>
                <a:ext cx="5854984" cy="120032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Group 17">
            <a:extLst>
              <a:ext uri="{FF2B5EF4-FFF2-40B4-BE49-F238E27FC236}">
                <a16:creationId xmlns:a16="http://schemas.microsoft.com/office/drawing/2014/main" id="{3538FF15-1242-07F4-425F-BA0C536F15AB}"/>
              </a:ext>
            </a:extLst>
          </p:cNvPr>
          <p:cNvGrpSpPr/>
          <p:nvPr/>
        </p:nvGrpSpPr>
        <p:grpSpPr>
          <a:xfrm>
            <a:off x="241016" y="268394"/>
            <a:ext cx="2179455" cy="2092010"/>
            <a:chOff x="241016" y="268394"/>
            <a:chExt cx="2179455" cy="209201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8EED0DA-B8DF-FDAF-15B0-5969371E7DF2}"/>
                </a:ext>
              </a:extLst>
            </p:cNvPr>
            <p:cNvSpPr txBox="1"/>
            <p:nvPr/>
          </p:nvSpPr>
          <p:spPr>
            <a:xfrm>
              <a:off x="241017" y="268394"/>
              <a:ext cx="2179454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800" dirty="0"/>
                <a:t>2-dim</a:t>
              </a:r>
            </a:p>
            <a:p>
              <a:pPr algn="ctr"/>
              <a:r>
                <a:rPr lang="en-GB" sz="4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(spin-½)</a:t>
              </a:r>
              <a:endParaRPr lang="en-CA" sz="40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7" name="Left Brace 6">
              <a:extLst>
                <a:ext uri="{FF2B5EF4-FFF2-40B4-BE49-F238E27FC236}">
                  <a16:creationId xmlns:a16="http://schemas.microsoft.com/office/drawing/2014/main" id="{03BD1BFB-0490-0246-DBDC-6B7EF477BFFE}"/>
                </a:ext>
              </a:extLst>
            </p:cNvPr>
            <p:cNvSpPr/>
            <p:nvPr/>
          </p:nvSpPr>
          <p:spPr>
            <a:xfrm rot="5400000">
              <a:off x="1008012" y="947949"/>
              <a:ext cx="645459" cy="2179452"/>
            </a:xfrm>
            <a:prstGeom prst="leftBrac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619EBED-0BA2-1F31-FBA9-B352F4278F0A}"/>
              </a:ext>
            </a:extLst>
          </p:cNvPr>
          <p:cNvGrpSpPr/>
          <p:nvPr/>
        </p:nvGrpSpPr>
        <p:grpSpPr>
          <a:xfrm>
            <a:off x="3654180" y="268394"/>
            <a:ext cx="2179456" cy="2088901"/>
            <a:chOff x="3654180" y="268394"/>
            <a:chExt cx="2179456" cy="2088901"/>
          </a:xfrm>
        </p:grpSpPr>
        <p:sp>
          <p:nvSpPr>
            <p:cNvPr id="8" name="Left Brace 7">
              <a:extLst>
                <a:ext uri="{FF2B5EF4-FFF2-40B4-BE49-F238E27FC236}">
                  <a16:creationId xmlns:a16="http://schemas.microsoft.com/office/drawing/2014/main" id="{4F2F4E2C-A6F5-FD35-B8BA-FE6E6EE7A77C}"/>
                </a:ext>
              </a:extLst>
            </p:cNvPr>
            <p:cNvSpPr/>
            <p:nvPr/>
          </p:nvSpPr>
          <p:spPr>
            <a:xfrm rot="5400000">
              <a:off x="4421180" y="944840"/>
              <a:ext cx="645459" cy="2179452"/>
            </a:xfrm>
            <a:prstGeom prst="leftBrac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6D7C719-28CA-B15E-83D0-222B9D5F3617}"/>
                </a:ext>
              </a:extLst>
            </p:cNvPr>
            <p:cNvSpPr txBox="1"/>
            <p:nvPr/>
          </p:nvSpPr>
          <p:spPr>
            <a:xfrm>
              <a:off x="3654180" y="268394"/>
              <a:ext cx="2179454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800" dirty="0"/>
                <a:t>2-dim</a:t>
              </a:r>
            </a:p>
            <a:p>
              <a:pPr algn="ctr"/>
              <a:r>
                <a:rPr lang="en-GB" sz="4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(spin-½)</a:t>
              </a:r>
              <a:endParaRPr lang="en-CA" sz="40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7490746-910B-6E1D-02D2-69BCB4A2B375}"/>
              </a:ext>
            </a:extLst>
          </p:cNvPr>
          <p:cNvGrpSpPr/>
          <p:nvPr/>
        </p:nvGrpSpPr>
        <p:grpSpPr>
          <a:xfrm>
            <a:off x="241017" y="4015751"/>
            <a:ext cx="5579684" cy="2114862"/>
            <a:chOff x="241017" y="4015751"/>
            <a:chExt cx="5579684" cy="2114862"/>
          </a:xfrm>
        </p:grpSpPr>
        <p:sp>
          <p:nvSpPr>
            <p:cNvPr id="10" name="Left Brace 9">
              <a:extLst>
                <a:ext uri="{FF2B5EF4-FFF2-40B4-BE49-F238E27FC236}">
                  <a16:creationId xmlns:a16="http://schemas.microsoft.com/office/drawing/2014/main" id="{C19D79FC-087D-4A29-68BA-90466A7FC17F}"/>
                </a:ext>
              </a:extLst>
            </p:cNvPr>
            <p:cNvSpPr/>
            <p:nvPr/>
          </p:nvSpPr>
          <p:spPr>
            <a:xfrm rot="16200000">
              <a:off x="2708129" y="1548639"/>
              <a:ext cx="645459" cy="5579684"/>
            </a:xfrm>
            <a:prstGeom prst="leftBrac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71E43EF-4312-B52D-F8DB-6DFECD995BCC}"/>
                </a:ext>
              </a:extLst>
            </p:cNvPr>
            <p:cNvSpPr txBox="1"/>
            <p:nvPr/>
          </p:nvSpPr>
          <p:spPr>
            <a:xfrm>
              <a:off x="1597291" y="4807174"/>
              <a:ext cx="2867134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8000" dirty="0"/>
                <a:t>4-dim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99A5A0B9-59FF-F4A3-F308-3B67BB432C8B}"/>
              </a:ext>
            </a:extLst>
          </p:cNvPr>
          <p:cNvSpPr txBox="1"/>
          <p:nvPr/>
        </p:nvSpPr>
        <p:spPr>
          <a:xfrm>
            <a:off x="6165083" y="177836"/>
            <a:ext cx="286713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0" dirty="0"/>
              <a:t>Basis: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0F3DD39-EFEF-3D51-FE9C-4DE005061C8F}"/>
              </a:ext>
            </a:extLst>
          </p:cNvPr>
          <p:cNvCxnSpPr>
            <a:cxnSpLocks/>
          </p:cNvCxnSpPr>
          <p:nvPr/>
        </p:nvCxnSpPr>
        <p:spPr>
          <a:xfrm flipV="1">
            <a:off x="6111295" y="0"/>
            <a:ext cx="0" cy="685800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1A2407F1-ABF2-F4C6-A4C7-07FF69C8783F}"/>
              </a:ext>
            </a:extLst>
          </p:cNvPr>
          <p:cNvSpPr/>
          <p:nvPr/>
        </p:nvSpPr>
        <p:spPr>
          <a:xfrm>
            <a:off x="2654710" y="2374571"/>
            <a:ext cx="881328" cy="11082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94829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827"/>
    </mc:Choice>
    <mc:Fallback xmlns="">
      <p:transition spd="slow" advTm="278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13" grpId="0"/>
      <p:bldP spid="24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E16419C-67C6-E964-662F-EEC0AF5104F2}"/>
              </a:ext>
            </a:extLst>
          </p:cNvPr>
          <p:cNvCxnSpPr>
            <a:cxnSpLocks/>
          </p:cNvCxnSpPr>
          <p:nvPr/>
        </p:nvCxnSpPr>
        <p:spPr>
          <a:xfrm flipV="1">
            <a:off x="2743201" y="0"/>
            <a:ext cx="0" cy="685800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BE6C622-65B6-8C12-8420-9FB1A4FB84C7}"/>
                  </a:ext>
                </a:extLst>
              </p:cNvPr>
              <p:cNvSpPr txBox="1"/>
              <p:nvPr/>
            </p:nvSpPr>
            <p:spPr>
              <a:xfrm>
                <a:off x="4771372" y="184073"/>
                <a:ext cx="6525891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sz="8000" i="1" u="sng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𝔰𝔲</m:t>
                      </m:r>
                      <m:d>
                        <m:dPr>
                          <m:ctrlPr>
                            <a:rPr lang="en-GB" sz="8000" b="0" i="1" u="sng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8000" b="0" i="1" u="sng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GB" sz="8000" b="0" i="1" u="sng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⊗</m:t>
                      </m:r>
                      <m:r>
                        <a:rPr lang="en-GB" sz="8000" i="1" u="sng">
                          <a:latin typeface="Cambria Math" panose="02040503050406030204" pitchFamily="18" charset="0"/>
                        </a:rPr>
                        <m:t>𝔰𝔲</m:t>
                      </m:r>
                      <m:d>
                        <m:dPr>
                          <m:ctrlPr>
                            <a:rPr lang="en-GB" sz="8000" i="1" u="sng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8000" i="1" u="sng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</m:oMath>
                  </m:oMathPara>
                </a14:m>
                <a:endParaRPr lang="en-CA" sz="8000" u="sng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BE6C622-65B6-8C12-8420-9FB1A4FB84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1372" y="184073"/>
                <a:ext cx="6525891" cy="132343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6AFFEBB-DBC7-368E-B353-440A13170394}"/>
                  </a:ext>
                </a:extLst>
              </p:cNvPr>
              <p:cNvSpPr txBox="1"/>
              <p:nvPr/>
            </p:nvSpPr>
            <p:spPr>
              <a:xfrm>
                <a:off x="88492" y="184073"/>
                <a:ext cx="2654708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sz="8000" i="1" u="sng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𝔰𝔲</m:t>
                      </m:r>
                      <m:d>
                        <m:dPr>
                          <m:ctrlPr>
                            <a:rPr lang="en-GB" sz="8000" b="0" i="1" u="sng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8000" b="0" i="1" u="sng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</m:oMath>
                  </m:oMathPara>
                </a14:m>
                <a:endParaRPr lang="en-CA" sz="8000" u="sng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6AFFEBB-DBC7-368E-B353-440A131703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92" y="184073"/>
                <a:ext cx="2654708" cy="132343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125DC4DB-2687-38AE-0E61-3F1C1B0AADCD}"/>
              </a:ext>
            </a:extLst>
          </p:cNvPr>
          <p:cNvGrpSpPr/>
          <p:nvPr/>
        </p:nvGrpSpPr>
        <p:grpSpPr>
          <a:xfrm>
            <a:off x="1" y="1961891"/>
            <a:ext cx="12447638" cy="4441729"/>
            <a:chOff x="1" y="1961891"/>
            <a:chExt cx="12447638" cy="4441729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3B57A1A-A029-2300-3DA4-05ACD5AA1D57}"/>
                </a:ext>
              </a:extLst>
            </p:cNvPr>
            <p:cNvSpPr/>
            <p:nvPr/>
          </p:nvSpPr>
          <p:spPr>
            <a:xfrm>
              <a:off x="2190750" y="2286000"/>
              <a:ext cx="1200144" cy="876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BDCF1B6-11A0-BCF0-2A32-07BBA8C596B8}"/>
                </a:ext>
              </a:extLst>
            </p:cNvPr>
            <p:cNvSpPr/>
            <p:nvPr/>
          </p:nvSpPr>
          <p:spPr>
            <a:xfrm>
              <a:off x="2190750" y="3637141"/>
              <a:ext cx="1200144" cy="876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1D64B3E-5047-15F7-8EFD-C28A17121D29}"/>
                </a:ext>
              </a:extLst>
            </p:cNvPr>
            <p:cNvSpPr/>
            <p:nvPr/>
          </p:nvSpPr>
          <p:spPr>
            <a:xfrm>
              <a:off x="2190750" y="5017561"/>
              <a:ext cx="1200144" cy="876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4BF99F5F-6924-9B98-1AEC-A8A4FF67CA2C}"/>
                    </a:ext>
                  </a:extLst>
                </p:cNvPr>
                <p:cNvSpPr txBox="1"/>
                <p:nvPr/>
              </p:nvSpPr>
              <p:spPr>
                <a:xfrm>
                  <a:off x="1" y="1961891"/>
                  <a:ext cx="12447638" cy="444172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spcAft>
                      <a:spcPts val="1200"/>
                    </a:spcAft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CA" sz="8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8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CA" sz="8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𝑦𝑧</m:t>
                            </m:r>
                          </m:sub>
                        </m:sSub>
                        <m:r>
                          <a:rPr lang="en-GB" sz="8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CA" sz="8000" b="0" i="0" smtClean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lang="en-GB" sz="8000" b="0" i="0" smtClean="0">
                            <a:latin typeface="Cambria Math" panose="02040503050406030204" pitchFamily="18" charset="0"/>
                          </a:rPr>
                          <m:t>  </m:t>
                        </m:r>
                        <m:sSub>
                          <m:sSubPr>
                            <m:ctrlPr>
                              <a:rPr lang="en-CA" sz="8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8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CA" sz="8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𝑦𝑧</m:t>
                            </m:r>
                          </m:sub>
                        </m:sSub>
                        <m:r>
                          <a:rPr lang="en-CA" sz="8000" b="0" i="1" smtClean="0">
                            <a:latin typeface="Cambria Math" panose="02040503050406030204" pitchFamily="18" charset="0"/>
                          </a:rPr>
                          <m:t>⊗</m:t>
                        </m:r>
                        <m:r>
                          <m:rPr>
                            <m:nor/>
                          </m:rPr>
                          <a:rPr lang="en-CA" sz="8000"/>
                          <m:t>𝟙</m:t>
                        </m:r>
                        <m:r>
                          <a:rPr lang="en-CA" sz="8000" b="0" i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nor/>
                          </m:rPr>
                          <a:rPr lang="en-CA" sz="8000"/>
                          <m:t>𝟙</m:t>
                        </m:r>
                        <m:r>
                          <a:rPr lang="en-CA" sz="8000" i="1">
                            <a:latin typeface="Cambria Math" panose="02040503050406030204" pitchFamily="18" charset="0"/>
                          </a:rPr>
                          <m:t>⊗</m:t>
                        </m:r>
                        <m:sSub>
                          <m:sSubPr>
                            <m:ctrlPr>
                              <a:rPr lang="en-CA" sz="8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8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CA" sz="8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𝑦𝑧</m:t>
                            </m:r>
                          </m:sub>
                        </m:sSub>
                      </m:oMath>
                    </m:oMathPara>
                  </a14:m>
                  <a:endParaRPr lang="en-CA" sz="8000" b="0" i="0" dirty="0">
                    <a:latin typeface="Cambria Math" panose="02040503050406030204" pitchFamily="18" charset="0"/>
                  </a:endParaRPr>
                </a:p>
                <a:p>
                  <a:pPr>
                    <a:spcAft>
                      <a:spcPts val="1200"/>
                    </a:spcAft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CA" sz="8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8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8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𝑧𝑥</m:t>
                            </m:r>
                          </m:sub>
                        </m:sSub>
                        <m:r>
                          <a:rPr lang="en-GB" sz="8000" b="0" i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CA" sz="800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lang="en-GB" sz="8000" b="0" i="0" smtClean="0">
                            <a:latin typeface="Cambria Math" panose="02040503050406030204" pitchFamily="18" charset="0"/>
                          </a:rPr>
                          <m:t>  </m:t>
                        </m:r>
                        <m:sSub>
                          <m:sSubPr>
                            <m:ctrlPr>
                              <a:rPr lang="en-CA" sz="80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80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80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𝑧𝑥</m:t>
                            </m:r>
                          </m:sub>
                        </m:sSub>
                        <m:r>
                          <a:rPr lang="en-CA" sz="8000" i="1">
                            <a:latin typeface="Cambria Math" panose="02040503050406030204" pitchFamily="18" charset="0"/>
                          </a:rPr>
                          <m:t>⊗</m:t>
                        </m:r>
                        <m:r>
                          <m:rPr>
                            <m:nor/>
                          </m:rPr>
                          <a:rPr lang="en-CA" sz="8000"/>
                          <m:t>𝟙</m:t>
                        </m:r>
                        <m:r>
                          <a:rPr lang="en-CA" sz="800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nor/>
                          </m:rPr>
                          <a:rPr lang="en-CA" sz="8000"/>
                          <m:t>𝟙</m:t>
                        </m:r>
                        <m:r>
                          <a:rPr lang="en-CA" sz="8000" i="1">
                            <a:latin typeface="Cambria Math" panose="02040503050406030204" pitchFamily="18" charset="0"/>
                          </a:rPr>
                          <m:t>⊗</m:t>
                        </m:r>
                        <m:sSub>
                          <m:sSubPr>
                            <m:ctrlPr>
                              <a:rPr lang="en-CA" sz="80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80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80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𝑧𝑥</m:t>
                            </m:r>
                          </m:sub>
                        </m:sSub>
                      </m:oMath>
                    </m:oMathPara>
                  </a14:m>
                  <a:endParaRPr lang="en-CA" sz="8000" dirty="0"/>
                </a:p>
                <a:p>
                  <a:pPr>
                    <a:spcAft>
                      <a:spcPts val="1200"/>
                    </a:spcAft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CA" sz="8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8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CA" sz="8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𝑥𝑦</m:t>
                            </m:r>
                          </m:sub>
                        </m:sSub>
                        <m:r>
                          <a:rPr lang="en-GB" sz="8000" b="0" i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CA" sz="800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lang="en-GB" sz="8000" b="0" i="0" smtClean="0">
                            <a:latin typeface="Cambria Math" panose="02040503050406030204" pitchFamily="18" charset="0"/>
                          </a:rPr>
                          <m:t>  </m:t>
                        </m:r>
                        <m:sSub>
                          <m:sSubPr>
                            <m:ctrlPr>
                              <a:rPr lang="en-CA" sz="8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8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CA" sz="8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𝑥𝑦</m:t>
                            </m:r>
                          </m:sub>
                        </m:sSub>
                        <m:r>
                          <a:rPr lang="en-CA" sz="8000" i="1">
                            <a:latin typeface="Cambria Math" panose="02040503050406030204" pitchFamily="18" charset="0"/>
                          </a:rPr>
                          <m:t>⊗</m:t>
                        </m:r>
                        <m:r>
                          <m:rPr>
                            <m:nor/>
                          </m:rPr>
                          <a:rPr lang="en-CA" sz="8000"/>
                          <m:t>𝟙</m:t>
                        </m:r>
                        <m:r>
                          <a:rPr lang="en-CA" sz="800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nor/>
                          </m:rPr>
                          <a:rPr lang="en-CA" sz="8000"/>
                          <m:t>𝟙</m:t>
                        </m:r>
                        <m:r>
                          <a:rPr lang="en-CA" sz="8000" i="1">
                            <a:latin typeface="Cambria Math" panose="02040503050406030204" pitchFamily="18" charset="0"/>
                          </a:rPr>
                          <m:t>⊗</m:t>
                        </m:r>
                        <m:sSub>
                          <m:sSubPr>
                            <m:ctrlPr>
                              <a:rPr lang="en-CA" sz="8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8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CA" sz="8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𝑥𝑦</m:t>
                            </m:r>
                          </m:sub>
                        </m:sSub>
                      </m:oMath>
                    </m:oMathPara>
                  </a14:m>
                  <a:endParaRPr lang="en-CA" sz="8000" dirty="0"/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4BF99F5F-6924-9B98-1AEC-A8A4FF67CA2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" y="1961891"/>
                  <a:ext cx="12447638" cy="4441729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E1AD598-32A6-4E68-E311-0104B303FAFB}"/>
                  </a:ext>
                </a:extLst>
              </p:cNvPr>
              <p:cNvSpPr txBox="1"/>
              <p:nvPr/>
            </p:nvSpPr>
            <p:spPr>
              <a:xfrm>
                <a:off x="351248" y="1961891"/>
                <a:ext cx="1917289" cy="44417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8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8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CA" sz="8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𝑦𝑧</m:t>
                          </m:r>
                        </m:sub>
                      </m:sSub>
                      <m:r>
                        <a:rPr lang="en-GB" sz="8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GB" sz="8000" b="0" i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GB" sz="8000" b="0" i="0" dirty="0">
                  <a:latin typeface="Cambria Math" panose="02040503050406030204" pitchFamily="18" charset="0"/>
                </a:endParaRPr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8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8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8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𝑧𝑥</m:t>
                          </m:r>
                        </m:sub>
                      </m:sSub>
                      <m:r>
                        <a:rPr lang="en-GB" sz="8000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en-CA" sz="8000" dirty="0"/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8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8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CA" sz="8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𝑥𝑦</m:t>
                          </m:r>
                        </m:sub>
                      </m:sSub>
                    </m:oMath>
                  </m:oMathPara>
                </a14:m>
                <a:endParaRPr lang="en-CA" sz="80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E1AD598-32A6-4E68-E311-0104B303FA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248" y="1961891"/>
                <a:ext cx="1917289" cy="444172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351210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127"/>
    </mc:Choice>
    <mc:Fallback xmlns="">
      <p:transition spd="slow" advTm="101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1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E16419C-67C6-E964-662F-EEC0AF5104F2}"/>
              </a:ext>
            </a:extLst>
          </p:cNvPr>
          <p:cNvCxnSpPr>
            <a:cxnSpLocks/>
          </p:cNvCxnSpPr>
          <p:nvPr/>
        </p:nvCxnSpPr>
        <p:spPr>
          <a:xfrm flipV="1">
            <a:off x="2743201" y="0"/>
            <a:ext cx="0" cy="685800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BE6C622-65B6-8C12-8420-9FB1A4FB84C7}"/>
                  </a:ext>
                </a:extLst>
              </p:cNvPr>
              <p:cNvSpPr txBox="1"/>
              <p:nvPr/>
            </p:nvSpPr>
            <p:spPr>
              <a:xfrm>
                <a:off x="3670159" y="184073"/>
                <a:ext cx="8079388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sz="8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𝔰𝔲</m:t>
                      </m:r>
                      <m:sSub>
                        <m:sSubPr>
                          <m:ctrlPr>
                            <a:rPr lang="en-GB" sz="8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GB" sz="8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8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e>
                        <m:sub>
                          <m:r>
                            <a:rPr lang="en-GB" sz="8000" i="1">
                              <a:latin typeface="Cambria Math" panose="02040503050406030204" pitchFamily="18" charset="0"/>
                            </a:rPr>
                            <m:t>ℂ</m:t>
                          </m:r>
                        </m:sub>
                      </m:sSub>
                      <m:r>
                        <a:rPr lang="en-GB" sz="8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⊗</m:t>
                      </m:r>
                      <m:r>
                        <a:rPr lang="en-GB" sz="8000" i="1">
                          <a:latin typeface="Cambria Math" panose="02040503050406030204" pitchFamily="18" charset="0"/>
                        </a:rPr>
                        <m:t>𝔰𝔲</m:t>
                      </m:r>
                      <m:sSub>
                        <m:sSubPr>
                          <m:ctrlPr>
                            <a:rPr lang="en-GB" sz="8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GB" sz="8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8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e>
                        <m:sub>
                          <m:r>
                            <a:rPr lang="en-GB" sz="8000" i="1">
                              <a:latin typeface="Cambria Math" panose="02040503050406030204" pitchFamily="18" charset="0"/>
                            </a:rPr>
                            <m:t>ℂ</m:t>
                          </m:r>
                        </m:sub>
                      </m:sSub>
                    </m:oMath>
                  </m:oMathPara>
                </a14:m>
                <a:endParaRPr lang="en-CA" sz="8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BE6C622-65B6-8C12-8420-9FB1A4FB84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0159" y="184073"/>
                <a:ext cx="8079388" cy="132343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6AFFEBB-DBC7-368E-B353-440A13170394}"/>
                  </a:ext>
                </a:extLst>
              </p:cNvPr>
              <p:cNvSpPr txBox="1"/>
              <p:nvPr/>
            </p:nvSpPr>
            <p:spPr>
              <a:xfrm>
                <a:off x="136114" y="263641"/>
                <a:ext cx="2654708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sz="7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𝔰𝔲</m:t>
                      </m:r>
                      <m:sSub>
                        <m:sSubPr>
                          <m:ctrlPr>
                            <a:rPr lang="en-GB" sz="7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GB" sz="7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7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e>
                        <m:sub>
                          <m:r>
                            <a:rPr lang="en-GB" sz="7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ℂ</m:t>
                          </m:r>
                        </m:sub>
                      </m:sSub>
                    </m:oMath>
                  </m:oMathPara>
                </a14:m>
                <a:endParaRPr lang="en-CA" sz="7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6AFFEBB-DBC7-368E-B353-440A131703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114" y="263641"/>
                <a:ext cx="2654708" cy="1200329"/>
              </a:xfrm>
              <a:prstGeom prst="rect">
                <a:avLst/>
              </a:prstGeom>
              <a:blipFill>
                <a:blip r:embed="rId5"/>
                <a:stretch>
                  <a:fillRect l="-160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76A3E521-0CF1-2CA0-46D9-D0D732B72D2C}"/>
              </a:ext>
            </a:extLst>
          </p:cNvPr>
          <p:cNvGrpSpPr/>
          <p:nvPr/>
        </p:nvGrpSpPr>
        <p:grpSpPr>
          <a:xfrm>
            <a:off x="1" y="1961891"/>
            <a:ext cx="12191999" cy="4247317"/>
            <a:chOff x="1" y="1961891"/>
            <a:chExt cx="12191999" cy="4247317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3B57A1A-A029-2300-3DA4-05ACD5AA1D57}"/>
                </a:ext>
              </a:extLst>
            </p:cNvPr>
            <p:cNvSpPr/>
            <p:nvPr/>
          </p:nvSpPr>
          <p:spPr>
            <a:xfrm>
              <a:off x="2190750" y="2286000"/>
              <a:ext cx="1200144" cy="876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BDCF1B6-11A0-BCF0-2A32-07BBA8C596B8}"/>
                </a:ext>
              </a:extLst>
            </p:cNvPr>
            <p:cNvSpPr/>
            <p:nvPr/>
          </p:nvSpPr>
          <p:spPr>
            <a:xfrm>
              <a:off x="2190750" y="3637141"/>
              <a:ext cx="1200144" cy="876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1D64B3E-5047-15F7-8EFD-C28A17121D29}"/>
                </a:ext>
              </a:extLst>
            </p:cNvPr>
            <p:cNvSpPr/>
            <p:nvPr/>
          </p:nvSpPr>
          <p:spPr>
            <a:xfrm>
              <a:off x="2190750" y="5017561"/>
              <a:ext cx="1200144" cy="876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4BF99F5F-6924-9B98-1AEC-A8A4FF67CA2C}"/>
                    </a:ext>
                  </a:extLst>
                </p:cNvPr>
                <p:cNvSpPr txBox="1"/>
                <p:nvPr/>
              </p:nvSpPr>
              <p:spPr>
                <a:xfrm>
                  <a:off x="1" y="1961891"/>
                  <a:ext cx="12191999" cy="424731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spcAft>
                      <a:spcPts val="1200"/>
                    </a:spcAft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CA" sz="8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8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CA" sz="8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  <m:r>
                          <a:rPr lang="en-GB" sz="8000" b="0" i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     </m:t>
                        </m:r>
                        <m:r>
                          <a:rPr lang="en-CA" sz="800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lang="en-GB" sz="8000" b="0" i="1" smtClean="0">
                            <a:latin typeface="Cambria Math" panose="02040503050406030204" pitchFamily="18" charset="0"/>
                          </a:rPr>
                          <m:t>  </m:t>
                        </m:r>
                        <m:sSub>
                          <m:sSubPr>
                            <m:ctrlPr>
                              <a:rPr lang="en-CA" sz="80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80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CA" sz="80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  <m:r>
                          <a:rPr lang="en-CA" sz="8000" i="1">
                            <a:latin typeface="Cambria Math" panose="02040503050406030204" pitchFamily="18" charset="0"/>
                          </a:rPr>
                          <m:t>⊗</m:t>
                        </m:r>
                        <m:r>
                          <m:rPr>
                            <m:nor/>
                          </m:rPr>
                          <a:rPr lang="en-CA" sz="8000"/>
                          <m:t>𝟙</m:t>
                        </m:r>
                        <m:r>
                          <a:rPr lang="en-CA" sz="800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nor/>
                          </m:rPr>
                          <a:rPr lang="en-CA" sz="8000"/>
                          <m:t>𝟙</m:t>
                        </m:r>
                        <m:r>
                          <a:rPr lang="en-CA" sz="8000" i="1">
                            <a:latin typeface="Cambria Math" panose="02040503050406030204" pitchFamily="18" charset="0"/>
                          </a:rPr>
                          <m:t>⊗</m:t>
                        </m:r>
                        <m:sSub>
                          <m:sSubPr>
                            <m:ctrlPr>
                              <a:rPr lang="en-CA" sz="80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80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CA" sz="80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  <m:r>
                          <a:rPr lang="en-GB" sz="8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CA" sz="8000" i="1" dirty="0">
                    <a:solidFill>
                      <a:srgbClr val="FF6600"/>
                    </a:solidFill>
                    <a:latin typeface="Cambria Math" panose="02040503050406030204" pitchFamily="18" charset="0"/>
                  </a:endParaRPr>
                </a:p>
                <a:p>
                  <a:pPr>
                    <a:spcAft>
                      <a:spcPts val="1200"/>
                    </a:spcAft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CA" sz="8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8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CA" sz="8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  <m:r>
                          <a:rPr lang="en-GB" sz="8000" b="0" i="1" smtClean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    </m:t>
                        </m:r>
                        <m:r>
                          <a:rPr lang="en-CA" sz="8000" b="0" i="0" smtClean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lang="en-GB" sz="80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sz="8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CA" sz="80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80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CA" sz="80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  <m:r>
                          <a:rPr lang="en-CA" sz="8000" b="0" i="1" smtClean="0">
                            <a:latin typeface="Cambria Math" panose="02040503050406030204" pitchFamily="18" charset="0"/>
                          </a:rPr>
                          <m:t>⊗</m:t>
                        </m:r>
                        <m:r>
                          <m:rPr>
                            <m:nor/>
                          </m:rPr>
                          <a:rPr lang="en-CA" sz="8000"/>
                          <m:t>𝟙</m:t>
                        </m:r>
                        <m:r>
                          <a:rPr lang="en-CA" sz="8000" b="0" i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nor/>
                          </m:rPr>
                          <a:rPr lang="en-CA" sz="8000"/>
                          <m:t>𝟙</m:t>
                        </m:r>
                        <m:r>
                          <a:rPr lang="en-CA" sz="8000" i="1">
                            <a:latin typeface="Cambria Math" panose="02040503050406030204" pitchFamily="18" charset="0"/>
                          </a:rPr>
                          <m:t>⊗</m:t>
                        </m:r>
                        <m:sSub>
                          <m:sSubPr>
                            <m:ctrlPr>
                              <a:rPr lang="en-CA" sz="80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80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CA" sz="80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</m:oMath>
                    </m:oMathPara>
                  </a14:m>
                  <a:endParaRPr lang="en-CA" sz="8000" b="0" i="0" dirty="0">
                    <a:latin typeface="Cambria Math" panose="02040503050406030204" pitchFamily="18" charset="0"/>
                  </a:endParaRPr>
                </a:p>
                <a:p>
                  <a:pPr>
                    <a:spcAft>
                      <a:spcPts val="1200"/>
                    </a:spcAft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CA" sz="8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8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CA" sz="8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b>
                        </m:sSub>
                        <m:r>
                          <a:rPr lang="en-GB" sz="8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    </m:t>
                        </m:r>
                        <m:r>
                          <a:rPr lang="en-CA" sz="800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lang="en-GB" sz="8000" b="0" i="0" smtClean="0">
                            <a:latin typeface="Cambria Math" panose="02040503050406030204" pitchFamily="18" charset="0"/>
                          </a:rPr>
                          <m:t>  </m:t>
                        </m:r>
                        <m:sSub>
                          <m:sSubPr>
                            <m:ctrlPr>
                              <a:rPr lang="en-CA" sz="8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8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CA" sz="8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b>
                        </m:sSub>
                        <m:r>
                          <a:rPr lang="en-CA" sz="8000" i="1">
                            <a:latin typeface="Cambria Math" panose="02040503050406030204" pitchFamily="18" charset="0"/>
                          </a:rPr>
                          <m:t>⊗</m:t>
                        </m:r>
                        <m:r>
                          <m:rPr>
                            <m:nor/>
                          </m:rPr>
                          <a:rPr lang="en-CA" sz="8000"/>
                          <m:t>𝟙</m:t>
                        </m:r>
                        <m:r>
                          <a:rPr lang="en-CA" sz="800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nor/>
                          </m:rPr>
                          <a:rPr lang="en-CA" sz="8000"/>
                          <m:t>𝟙</m:t>
                        </m:r>
                        <m:r>
                          <a:rPr lang="en-CA" sz="8000" i="1">
                            <a:latin typeface="Cambria Math" panose="02040503050406030204" pitchFamily="18" charset="0"/>
                          </a:rPr>
                          <m:t>⊗</m:t>
                        </m:r>
                        <m:sSub>
                          <m:sSubPr>
                            <m:ctrlPr>
                              <a:rPr lang="en-CA" sz="8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8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CA" sz="8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b>
                        </m:sSub>
                      </m:oMath>
                    </m:oMathPara>
                  </a14:m>
                  <a:endParaRPr lang="en-CA" sz="8000" dirty="0"/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4BF99F5F-6924-9B98-1AEC-A8A4FF67CA2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" y="1961891"/>
                  <a:ext cx="12191999" cy="4247317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409544C-0AB1-F3A5-D4FE-6F33A5BE9B38}"/>
                  </a:ext>
                </a:extLst>
              </p:cNvPr>
              <p:cNvSpPr txBox="1"/>
              <p:nvPr/>
            </p:nvSpPr>
            <p:spPr>
              <a:xfrm>
                <a:off x="689182" y="1961891"/>
                <a:ext cx="1917289" cy="42473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80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80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CA" sz="80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en-GB" sz="8000" b="0" i="0" dirty="0">
                  <a:latin typeface="Cambria Math" panose="02040503050406030204" pitchFamily="18" charset="0"/>
                </a:endParaRPr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80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80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CA" sz="80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</m:oMath>
                  </m:oMathPara>
                </a14:m>
                <a:endParaRPr lang="en-CA" sz="8000" dirty="0"/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8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8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CA" sz="8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b>
                      </m:sSub>
                    </m:oMath>
                  </m:oMathPara>
                </a14:m>
                <a:endParaRPr lang="en-CA" sz="80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409544C-0AB1-F3A5-D4FE-6F33A5BE9B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182" y="1961891"/>
                <a:ext cx="1917289" cy="424731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C1DEAD9-E7D0-0D29-DBC9-ADDD89F60690}"/>
              </a:ext>
            </a:extLst>
          </p:cNvPr>
          <p:cNvCxnSpPr>
            <a:cxnSpLocks/>
          </p:cNvCxnSpPr>
          <p:nvPr/>
        </p:nvCxnSpPr>
        <p:spPr>
          <a:xfrm>
            <a:off x="4000494" y="1478937"/>
            <a:ext cx="718048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1D1D3D7-3990-EA23-83E4-00046C0E94B7}"/>
              </a:ext>
            </a:extLst>
          </p:cNvPr>
          <p:cNvCxnSpPr>
            <a:cxnSpLocks/>
          </p:cNvCxnSpPr>
          <p:nvPr/>
        </p:nvCxnSpPr>
        <p:spPr>
          <a:xfrm>
            <a:off x="71438" y="1478484"/>
            <a:ext cx="2535033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577103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8807">
        <p:fade/>
      </p:transition>
    </mc:Choice>
    <mc:Fallback xmlns="">
      <p:transition spd="med" advTm="880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8C36559E-ED2C-4A15-FF66-D4F9A8A00B1E}"/>
              </a:ext>
            </a:extLst>
          </p:cNvPr>
          <p:cNvGrpSpPr/>
          <p:nvPr/>
        </p:nvGrpSpPr>
        <p:grpSpPr>
          <a:xfrm>
            <a:off x="2920182" y="0"/>
            <a:ext cx="2305664" cy="3429000"/>
            <a:chOff x="2920182" y="0"/>
            <a:chExt cx="2305664" cy="3429000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F1D0C6C5-BC23-C5CA-A297-18992B1B2E6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20182" y="1659550"/>
              <a:ext cx="0" cy="1769450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968420A6-E21F-67D7-ACBA-C7D1F777D51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25846" y="0"/>
              <a:ext cx="0" cy="1018126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4FBBD37-04E8-AB16-6C87-9C4C071C26B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20182" y="1018126"/>
              <a:ext cx="2305664" cy="641424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8CCD1BD7-C65A-F250-AE80-F7AD6B40CB0F}"/>
              </a:ext>
            </a:extLst>
          </p:cNvPr>
          <p:cNvSpPr/>
          <p:nvPr/>
        </p:nvSpPr>
        <p:spPr>
          <a:xfrm>
            <a:off x="2320110" y="2067645"/>
            <a:ext cx="1200144" cy="8763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A6CEC31-F563-8FEE-DB49-ADCFDF0870B7}"/>
                  </a:ext>
                </a:extLst>
              </p:cNvPr>
              <p:cNvSpPr txBox="1"/>
              <p:nvPr/>
            </p:nvSpPr>
            <p:spPr>
              <a:xfrm>
                <a:off x="1" y="1777538"/>
                <a:ext cx="12191999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8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8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CA" sz="8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GB" sz="80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en-CA" sz="800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GB" sz="8000" b="0" i="1" smtClean="0">
                          <a:latin typeface="Cambria Math" panose="02040503050406030204" pitchFamily="18" charset="0"/>
                        </a:rPr>
                        <m:t>    </m:t>
                      </m:r>
                      <m:sSub>
                        <m:sSubPr>
                          <m:ctrlPr>
                            <a:rPr lang="en-CA" sz="80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80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CA" sz="80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CA" sz="8000" i="1">
                          <a:latin typeface="Cambria Math" panose="02040503050406030204" pitchFamily="18" charset="0"/>
                        </a:rPr>
                        <m:t>⊗</m:t>
                      </m:r>
                      <m:r>
                        <m:rPr>
                          <m:nor/>
                        </m:rPr>
                        <a:rPr lang="en-CA" sz="8000"/>
                        <m:t>𝟙</m:t>
                      </m:r>
                      <m:r>
                        <a:rPr lang="en-CA" sz="800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nor/>
                        </m:rPr>
                        <a:rPr lang="en-CA" sz="8000"/>
                        <m:t>𝟙</m:t>
                      </m:r>
                      <m:r>
                        <a:rPr lang="en-CA" sz="8000" i="1">
                          <a:latin typeface="Cambria Math" panose="02040503050406030204" pitchFamily="18" charset="0"/>
                        </a:rPr>
                        <m:t>⊗</m:t>
                      </m:r>
                      <m:sSub>
                        <m:sSubPr>
                          <m:ctrlPr>
                            <a:rPr lang="en-CA" sz="80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80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CA" sz="80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GB" sz="80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CA" sz="8000" i="1" dirty="0">
                  <a:solidFill>
                    <a:srgbClr val="FF66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A6CEC31-F563-8FEE-DB49-ADCFDF0870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1777538"/>
                <a:ext cx="12191999" cy="147732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2" name="Group 41">
            <a:extLst>
              <a:ext uri="{FF2B5EF4-FFF2-40B4-BE49-F238E27FC236}">
                <a16:creationId xmlns:a16="http://schemas.microsoft.com/office/drawing/2014/main" id="{BAF5C15E-818A-93CC-E163-31FC8135AEE7}"/>
              </a:ext>
            </a:extLst>
          </p:cNvPr>
          <p:cNvGrpSpPr/>
          <p:nvPr/>
        </p:nvGrpSpPr>
        <p:grpSpPr>
          <a:xfrm>
            <a:off x="248534" y="149948"/>
            <a:ext cx="4529944" cy="1959471"/>
            <a:chOff x="248534" y="149948"/>
            <a:chExt cx="4529944" cy="195947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CAB6B4B8-C46E-6A46-31FA-D13236589217}"/>
                    </a:ext>
                  </a:extLst>
                </p:cNvPr>
                <p:cNvSpPr txBox="1"/>
                <p:nvPr/>
              </p:nvSpPr>
              <p:spPr>
                <a:xfrm>
                  <a:off x="248534" y="149948"/>
                  <a:ext cx="4529944" cy="830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GB" sz="4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𝔰𝔲</m:t>
                        </m:r>
                        <m:sSub>
                          <m:sSubPr>
                            <m:ctrlPr>
                              <a:rPr lang="en-GB" sz="4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ctrlPr>
                                  <a:rPr lang="en-GB" sz="4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sz="4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e>
                          <m:sub>
                            <m:r>
                              <a:rPr lang="en-GB" sz="4800" i="1">
                                <a:latin typeface="Cambria Math" panose="02040503050406030204" pitchFamily="18" charset="0"/>
                              </a:rPr>
                              <m:t>ℂ</m:t>
                            </m:r>
                          </m:sub>
                        </m:sSub>
                        <m:r>
                          <a:rPr lang="en-GB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⊗</m:t>
                        </m:r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𝔰𝔲</m:t>
                        </m:r>
                        <m:sSub>
                          <m:sSubPr>
                            <m:ctrlPr>
                              <a:rPr lang="en-GB" sz="4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ctrlPr>
                                  <a:rPr lang="en-GB" sz="4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sz="48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e>
                          <m:sub>
                            <m:r>
                              <a:rPr lang="en-GB" sz="4800" i="1">
                                <a:latin typeface="Cambria Math" panose="02040503050406030204" pitchFamily="18" charset="0"/>
                              </a:rPr>
                              <m:t>ℂ</m:t>
                            </m:r>
                          </m:sub>
                        </m:sSub>
                      </m:oMath>
                    </m:oMathPara>
                  </a14:m>
                  <a:endParaRPr lang="en-CA" sz="4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CAB6B4B8-C46E-6A46-31FA-D1323658921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8534" y="149948"/>
                  <a:ext cx="4529944" cy="83099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BBBB99AF-4C5F-2B43-2C8F-F794E093E705}"/>
                </a:ext>
              </a:extLst>
            </p:cNvPr>
            <p:cNvSpPr/>
            <p:nvPr/>
          </p:nvSpPr>
          <p:spPr>
            <a:xfrm rot="20777784">
              <a:off x="603709" y="1077426"/>
              <a:ext cx="624628" cy="1031993"/>
            </a:xfrm>
            <a:custGeom>
              <a:avLst/>
              <a:gdLst>
                <a:gd name="connsiteX0" fmla="*/ 678426 w 678426"/>
                <a:gd name="connsiteY0" fmla="*/ 0 h 1120877"/>
                <a:gd name="connsiteX1" fmla="*/ 117988 w 678426"/>
                <a:gd name="connsiteY1" fmla="*/ 442451 h 1120877"/>
                <a:gd name="connsiteX2" fmla="*/ 0 w 678426"/>
                <a:gd name="connsiteY2" fmla="*/ 1120877 h 1120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78426" h="1120877">
                  <a:moveTo>
                    <a:pt x="678426" y="0"/>
                  </a:moveTo>
                  <a:cubicBezTo>
                    <a:pt x="454742" y="127819"/>
                    <a:pt x="231059" y="255638"/>
                    <a:pt x="117988" y="442451"/>
                  </a:cubicBezTo>
                  <a:cubicBezTo>
                    <a:pt x="4917" y="629264"/>
                    <a:pt x="2458" y="875070"/>
                    <a:pt x="0" y="1120877"/>
                  </a:cubicBezTo>
                </a:path>
              </a:pathLst>
            </a:custGeom>
            <a:noFill/>
            <a:ln w="762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A2BD690D-8161-5D58-384A-72A875FB64B1}"/>
              </a:ext>
            </a:extLst>
          </p:cNvPr>
          <p:cNvGrpSpPr/>
          <p:nvPr/>
        </p:nvGrpSpPr>
        <p:grpSpPr>
          <a:xfrm>
            <a:off x="5141594" y="127831"/>
            <a:ext cx="3219378" cy="2106534"/>
            <a:chOff x="5141594" y="127831"/>
            <a:chExt cx="3219378" cy="210653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703F4063-D974-3EFE-E8FE-F61D6F163FA4}"/>
                    </a:ext>
                  </a:extLst>
                </p:cNvPr>
                <p:cNvSpPr txBox="1"/>
                <p:nvPr/>
              </p:nvSpPr>
              <p:spPr>
                <a:xfrm>
                  <a:off x="5706264" y="127831"/>
                  <a:ext cx="2654708" cy="101566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GB" sz="6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𝔰𝔲</m:t>
                        </m:r>
                        <m:sSub>
                          <m:sSubPr>
                            <m:ctrlPr>
                              <a:rPr lang="en-GB" sz="6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ctrlPr>
                                  <a:rPr lang="en-GB" sz="6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sz="6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e>
                          <m:sub>
                            <m:r>
                              <a:rPr lang="en-GB" sz="6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ℂ</m:t>
                            </m:r>
                          </m:sub>
                        </m:sSub>
                      </m:oMath>
                    </m:oMathPara>
                  </a14:m>
                  <a:endParaRPr lang="en-CA" sz="6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703F4063-D974-3EFE-E8FE-F61D6F163FA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06264" y="127831"/>
                  <a:ext cx="2654708" cy="1015663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E31A1EF1-0BC7-B557-2D9E-57B5AFADCDD5}"/>
                </a:ext>
              </a:extLst>
            </p:cNvPr>
            <p:cNvSpPr/>
            <p:nvPr/>
          </p:nvSpPr>
          <p:spPr>
            <a:xfrm>
              <a:off x="5141594" y="1051639"/>
              <a:ext cx="715862" cy="1182726"/>
            </a:xfrm>
            <a:custGeom>
              <a:avLst/>
              <a:gdLst>
                <a:gd name="connsiteX0" fmla="*/ 678426 w 678426"/>
                <a:gd name="connsiteY0" fmla="*/ 0 h 1120877"/>
                <a:gd name="connsiteX1" fmla="*/ 117988 w 678426"/>
                <a:gd name="connsiteY1" fmla="*/ 442451 h 1120877"/>
                <a:gd name="connsiteX2" fmla="*/ 0 w 678426"/>
                <a:gd name="connsiteY2" fmla="*/ 1120877 h 1120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78426" h="1120877">
                  <a:moveTo>
                    <a:pt x="678426" y="0"/>
                  </a:moveTo>
                  <a:cubicBezTo>
                    <a:pt x="454742" y="127819"/>
                    <a:pt x="231059" y="255638"/>
                    <a:pt x="117988" y="442451"/>
                  </a:cubicBezTo>
                  <a:cubicBezTo>
                    <a:pt x="4917" y="629264"/>
                    <a:pt x="2458" y="875070"/>
                    <a:pt x="0" y="1120877"/>
                  </a:cubicBezTo>
                </a:path>
              </a:pathLst>
            </a:custGeom>
            <a:noFill/>
            <a:ln w="762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5FEDAEC4-4746-E63B-0ADC-60BEDA05C42C}"/>
              </a:ext>
            </a:extLst>
          </p:cNvPr>
          <p:cNvGrpSpPr/>
          <p:nvPr/>
        </p:nvGrpSpPr>
        <p:grpSpPr>
          <a:xfrm>
            <a:off x="9288758" y="120451"/>
            <a:ext cx="2654708" cy="1970119"/>
            <a:chOff x="9288758" y="120451"/>
            <a:chExt cx="2654708" cy="197011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9C0A82FF-0E6C-DC25-0D1C-91923ADBCA09}"/>
                    </a:ext>
                  </a:extLst>
                </p:cNvPr>
                <p:cNvSpPr txBox="1"/>
                <p:nvPr/>
              </p:nvSpPr>
              <p:spPr>
                <a:xfrm>
                  <a:off x="9288758" y="120451"/>
                  <a:ext cx="2654708" cy="101566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GB" sz="6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𝔰𝔲</m:t>
                        </m:r>
                        <m:sSub>
                          <m:sSubPr>
                            <m:ctrlPr>
                              <a:rPr lang="en-GB" sz="6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ctrlPr>
                                  <a:rPr lang="en-GB" sz="6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sz="6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e>
                          <m:sub>
                            <m:r>
                              <a:rPr lang="en-GB" sz="6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ℂ</m:t>
                            </m:r>
                          </m:sub>
                        </m:sSub>
                      </m:oMath>
                    </m:oMathPara>
                  </a14:m>
                  <a:endParaRPr lang="en-CA" sz="6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9C0A82FF-0E6C-DC25-0D1C-91923ADBCA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88758" y="120451"/>
                  <a:ext cx="2654708" cy="1015663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D1B76A04-1EC9-63D3-0193-EEB462A14863}"/>
                </a:ext>
              </a:extLst>
            </p:cNvPr>
            <p:cNvSpPr/>
            <p:nvPr/>
          </p:nvSpPr>
          <p:spPr>
            <a:xfrm rot="1800000" flipH="1">
              <a:off x="10810215" y="1163864"/>
              <a:ext cx="560902" cy="926706"/>
            </a:xfrm>
            <a:custGeom>
              <a:avLst/>
              <a:gdLst>
                <a:gd name="connsiteX0" fmla="*/ 678426 w 678426"/>
                <a:gd name="connsiteY0" fmla="*/ 0 h 1120877"/>
                <a:gd name="connsiteX1" fmla="*/ 117988 w 678426"/>
                <a:gd name="connsiteY1" fmla="*/ 442451 h 1120877"/>
                <a:gd name="connsiteX2" fmla="*/ 0 w 678426"/>
                <a:gd name="connsiteY2" fmla="*/ 1120877 h 1120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78426" h="1120877">
                  <a:moveTo>
                    <a:pt x="678426" y="0"/>
                  </a:moveTo>
                  <a:cubicBezTo>
                    <a:pt x="454742" y="127819"/>
                    <a:pt x="231059" y="255638"/>
                    <a:pt x="117988" y="442451"/>
                  </a:cubicBezTo>
                  <a:cubicBezTo>
                    <a:pt x="4917" y="629264"/>
                    <a:pt x="2458" y="875070"/>
                    <a:pt x="0" y="1120877"/>
                  </a:cubicBezTo>
                </a:path>
              </a:pathLst>
            </a:custGeom>
            <a:noFill/>
            <a:ln w="762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389B468-0AEE-E995-AB54-3CDED1F32212}"/>
              </a:ext>
            </a:extLst>
          </p:cNvPr>
          <p:cNvCxnSpPr>
            <a:cxnSpLocks/>
          </p:cNvCxnSpPr>
          <p:nvPr/>
        </p:nvCxnSpPr>
        <p:spPr>
          <a:xfrm>
            <a:off x="0" y="3429000"/>
            <a:ext cx="12192000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60477DA0-2744-0EA5-5BB8-40BD433CD0B1}"/>
                  </a:ext>
                </a:extLst>
              </p:cNvPr>
              <p:cNvSpPr txBox="1"/>
              <p:nvPr/>
            </p:nvSpPr>
            <p:spPr>
              <a:xfrm>
                <a:off x="0" y="5067697"/>
                <a:ext cx="4778478" cy="17235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960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96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CA" sz="96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d>
                        <m:dPr>
                          <m:begChr m:val="|"/>
                          <m:endChr m:val="⟩"/>
                          <m:ctrlPr>
                            <a:rPr lang="en-CA" sz="9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9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↑↑</m:t>
                          </m:r>
                        </m:e>
                      </m:d>
                    </m:oMath>
                  </m:oMathPara>
                </a14:m>
                <a:endParaRPr lang="en-CA" sz="9600" i="1" dirty="0">
                  <a:solidFill>
                    <a:srgbClr val="FF66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60477DA0-2744-0EA5-5BB8-40BD433CD0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067697"/>
                <a:ext cx="4778478" cy="172354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2EA5BF8-05D5-5048-90DD-94A4CB835BC5}"/>
                  </a:ext>
                </a:extLst>
              </p:cNvPr>
              <p:cNvSpPr txBox="1"/>
              <p:nvPr/>
            </p:nvSpPr>
            <p:spPr>
              <a:xfrm>
                <a:off x="6816437" y="5067697"/>
                <a:ext cx="4520111" cy="17235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960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96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CA" sz="96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d>
                        <m:dPr>
                          <m:begChr m:val="|"/>
                          <m:endChr m:val="⟩"/>
                          <m:ctrlPr>
                            <a:rPr lang="en-CA" sz="9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9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↑</m:t>
                          </m:r>
                        </m:e>
                      </m:d>
                    </m:oMath>
                  </m:oMathPara>
                </a14:m>
                <a:endParaRPr lang="en-CA" sz="9600" i="1" dirty="0">
                  <a:solidFill>
                    <a:srgbClr val="FF66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2EA5BF8-05D5-5048-90DD-94A4CB835B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6437" y="5067697"/>
                <a:ext cx="4520111" cy="172354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5" name="Group 44">
            <a:extLst>
              <a:ext uri="{FF2B5EF4-FFF2-40B4-BE49-F238E27FC236}">
                <a16:creationId xmlns:a16="http://schemas.microsoft.com/office/drawing/2014/main" id="{9D906D59-59F5-9E17-BFA0-6BE48F788A93}"/>
              </a:ext>
            </a:extLst>
          </p:cNvPr>
          <p:cNvGrpSpPr/>
          <p:nvPr/>
        </p:nvGrpSpPr>
        <p:grpSpPr>
          <a:xfrm>
            <a:off x="248534" y="3565266"/>
            <a:ext cx="5605640" cy="2106955"/>
            <a:chOff x="248534" y="3565266"/>
            <a:chExt cx="5605640" cy="210695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EC6CA3A0-A771-EA06-A0E4-22961ED626AE}"/>
                    </a:ext>
                  </a:extLst>
                </p:cNvPr>
                <p:cNvSpPr txBox="1"/>
                <p:nvPr/>
              </p:nvSpPr>
              <p:spPr>
                <a:xfrm>
                  <a:off x="248534" y="3565266"/>
                  <a:ext cx="5605640" cy="101566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GB" sz="6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𝔰𝔲</m:t>
                        </m:r>
                        <m:sSub>
                          <m:sSubPr>
                            <m:ctrlPr>
                              <a:rPr lang="en-GB" sz="6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ctrlPr>
                                  <a:rPr lang="en-GB" sz="6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sz="6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e>
                          <m:sub>
                            <m:r>
                              <a:rPr lang="en-GB" sz="6000" i="1">
                                <a:latin typeface="Cambria Math" panose="02040503050406030204" pitchFamily="18" charset="0"/>
                              </a:rPr>
                              <m:t>ℂ</m:t>
                            </m:r>
                          </m:sub>
                        </m:sSub>
                        <m:r>
                          <a:rPr lang="en-GB" sz="6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⊗</m:t>
                        </m:r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𝔰𝔲</m:t>
                        </m:r>
                        <m:sSub>
                          <m:sSubPr>
                            <m:ctrlPr>
                              <a:rPr lang="en-GB" sz="6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ctrlPr>
                                  <a:rPr lang="en-GB" sz="6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sz="60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e>
                          <m:sub>
                            <m:r>
                              <a:rPr lang="en-GB" sz="6000" i="1">
                                <a:latin typeface="Cambria Math" panose="02040503050406030204" pitchFamily="18" charset="0"/>
                              </a:rPr>
                              <m:t>ℂ</m:t>
                            </m:r>
                          </m:sub>
                        </m:sSub>
                      </m:oMath>
                    </m:oMathPara>
                  </a14:m>
                  <a:endParaRPr lang="en-CA" sz="6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EC6CA3A0-A771-EA06-A0E4-22961ED626A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8534" y="3565266"/>
                  <a:ext cx="5605640" cy="1015663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88FE2172-9402-883B-F37C-4604AEAD5BA9}"/>
                </a:ext>
              </a:extLst>
            </p:cNvPr>
            <p:cNvSpPr/>
            <p:nvPr/>
          </p:nvSpPr>
          <p:spPr>
            <a:xfrm rot="20777784">
              <a:off x="698486" y="4640228"/>
              <a:ext cx="624628" cy="1031993"/>
            </a:xfrm>
            <a:custGeom>
              <a:avLst/>
              <a:gdLst>
                <a:gd name="connsiteX0" fmla="*/ 678426 w 678426"/>
                <a:gd name="connsiteY0" fmla="*/ 0 h 1120877"/>
                <a:gd name="connsiteX1" fmla="*/ 117988 w 678426"/>
                <a:gd name="connsiteY1" fmla="*/ 442451 h 1120877"/>
                <a:gd name="connsiteX2" fmla="*/ 0 w 678426"/>
                <a:gd name="connsiteY2" fmla="*/ 1120877 h 1120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78426" h="1120877">
                  <a:moveTo>
                    <a:pt x="678426" y="0"/>
                  </a:moveTo>
                  <a:cubicBezTo>
                    <a:pt x="454742" y="127819"/>
                    <a:pt x="231059" y="255638"/>
                    <a:pt x="117988" y="442451"/>
                  </a:cubicBezTo>
                  <a:cubicBezTo>
                    <a:pt x="4917" y="629264"/>
                    <a:pt x="2458" y="875070"/>
                    <a:pt x="0" y="1120877"/>
                  </a:cubicBezTo>
                </a:path>
              </a:pathLst>
            </a:custGeom>
            <a:noFill/>
            <a:ln w="762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4868BAB2-FAF3-AE97-F3AB-F4198D9F3E95}"/>
              </a:ext>
            </a:extLst>
          </p:cNvPr>
          <p:cNvGrpSpPr/>
          <p:nvPr/>
        </p:nvGrpSpPr>
        <p:grpSpPr>
          <a:xfrm>
            <a:off x="7849331" y="3565266"/>
            <a:ext cx="2599800" cy="1968868"/>
            <a:chOff x="7849331" y="3565266"/>
            <a:chExt cx="2599800" cy="196886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F197A81C-B536-0F30-1C71-F4ECD40B3D9E}"/>
                    </a:ext>
                  </a:extLst>
                </p:cNvPr>
                <p:cNvSpPr txBox="1"/>
                <p:nvPr/>
              </p:nvSpPr>
              <p:spPr>
                <a:xfrm>
                  <a:off x="7849331" y="3565266"/>
                  <a:ext cx="2599800" cy="101566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GB" sz="6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𝔰𝔲</m:t>
                        </m:r>
                        <m:sSub>
                          <m:sSubPr>
                            <m:ctrlPr>
                              <a:rPr lang="en-GB" sz="6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ctrlPr>
                                  <a:rPr lang="en-GB" sz="6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sz="6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e>
                          <m:sub>
                            <m:r>
                              <a:rPr lang="en-GB" sz="6000" i="1">
                                <a:latin typeface="Cambria Math" panose="02040503050406030204" pitchFamily="18" charset="0"/>
                              </a:rPr>
                              <m:t>ℂ</m:t>
                            </m:r>
                          </m:sub>
                        </m:sSub>
                      </m:oMath>
                    </m:oMathPara>
                  </a14:m>
                  <a:endParaRPr lang="en-CA" sz="6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F197A81C-B536-0F30-1C71-F4ECD40B3D9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49331" y="3565266"/>
                  <a:ext cx="2599800" cy="1015663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BED5E562-1201-6513-BD4E-77AC2D81654A}"/>
                </a:ext>
              </a:extLst>
            </p:cNvPr>
            <p:cNvSpPr/>
            <p:nvPr/>
          </p:nvSpPr>
          <p:spPr>
            <a:xfrm rot="20777784">
              <a:off x="7962680" y="4502141"/>
              <a:ext cx="624628" cy="1031993"/>
            </a:xfrm>
            <a:custGeom>
              <a:avLst/>
              <a:gdLst>
                <a:gd name="connsiteX0" fmla="*/ 678426 w 678426"/>
                <a:gd name="connsiteY0" fmla="*/ 0 h 1120877"/>
                <a:gd name="connsiteX1" fmla="*/ 117988 w 678426"/>
                <a:gd name="connsiteY1" fmla="*/ 442451 h 1120877"/>
                <a:gd name="connsiteX2" fmla="*/ 0 w 678426"/>
                <a:gd name="connsiteY2" fmla="*/ 1120877 h 1120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78426" h="1120877">
                  <a:moveTo>
                    <a:pt x="678426" y="0"/>
                  </a:moveTo>
                  <a:cubicBezTo>
                    <a:pt x="454742" y="127819"/>
                    <a:pt x="231059" y="255638"/>
                    <a:pt x="117988" y="442451"/>
                  </a:cubicBezTo>
                  <a:cubicBezTo>
                    <a:pt x="4917" y="629264"/>
                    <a:pt x="2458" y="875070"/>
                    <a:pt x="0" y="1120877"/>
                  </a:cubicBezTo>
                </a:path>
              </a:pathLst>
            </a:custGeom>
            <a:noFill/>
            <a:ln w="762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D5E9EE8-169A-26D6-BB74-0C392F911AF9}"/>
                  </a:ext>
                </a:extLst>
              </p:cNvPr>
              <p:cNvSpPr txBox="1"/>
              <p:nvPr/>
            </p:nvSpPr>
            <p:spPr>
              <a:xfrm>
                <a:off x="248534" y="1780002"/>
                <a:ext cx="1662768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800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80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CA" sz="80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en-CA" sz="8000" i="1" dirty="0">
                  <a:solidFill>
                    <a:srgbClr val="FF66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D5E9EE8-169A-26D6-BB74-0C392F911A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534" y="1780002"/>
                <a:ext cx="1662768" cy="147732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989028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692"/>
    </mc:Choice>
    <mc:Fallback xmlns="">
      <p:transition spd="slow" advTm="196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roup 56">
            <a:extLst>
              <a:ext uri="{FF2B5EF4-FFF2-40B4-BE49-F238E27FC236}">
                <a16:creationId xmlns:a16="http://schemas.microsoft.com/office/drawing/2014/main" id="{011C722E-7968-E3A9-B2D4-FD3F9B31AE1A}"/>
              </a:ext>
            </a:extLst>
          </p:cNvPr>
          <p:cNvGrpSpPr/>
          <p:nvPr/>
        </p:nvGrpSpPr>
        <p:grpSpPr>
          <a:xfrm>
            <a:off x="647535" y="1562100"/>
            <a:ext cx="5256443" cy="3341129"/>
            <a:chOff x="647535" y="1562100"/>
            <a:chExt cx="5256443" cy="3341129"/>
          </a:xfrm>
        </p:grpSpPr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31BBDF0D-E0FA-1B9F-D96E-9CD83C670468}"/>
                </a:ext>
              </a:extLst>
            </p:cNvPr>
            <p:cNvSpPr/>
            <p:nvPr/>
          </p:nvSpPr>
          <p:spPr>
            <a:xfrm>
              <a:off x="647535" y="1562100"/>
              <a:ext cx="5256443" cy="3341129"/>
            </a:xfrm>
            <a:prstGeom prst="roundRect">
              <a:avLst/>
            </a:prstGeom>
            <a:solidFill>
              <a:srgbClr val="FFD5E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672FC13C-57FB-EF23-7A61-FB69F4142487}"/>
                </a:ext>
              </a:extLst>
            </p:cNvPr>
            <p:cNvSpPr txBox="1"/>
            <p:nvPr/>
          </p:nvSpPr>
          <p:spPr>
            <a:xfrm>
              <a:off x="734633" y="1579749"/>
              <a:ext cx="1284586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4400" dirty="0">
                  <a:solidFill>
                    <a:srgbClr val="FF0066"/>
                  </a:solidFill>
                </a:rPr>
                <a:t>solid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A80A3CFC-4E8E-0EC9-D0C4-054FAEA7BB1E}"/>
              </a:ext>
            </a:extLst>
          </p:cNvPr>
          <p:cNvSpPr txBox="1"/>
          <p:nvPr/>
        </p:nvSpPr>
        <p:spPr>
          <a:xfrm>
            <a:off x="66000" y="55807"/>
            <a:ext cx="80533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7000" dirty="0"/>
              <a:t>Multi-spinor systems: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9CB7223-9379-2830-2D9A-FE613F7EBDB6}"/>
              </a:ext>
            </a:extLst>
          </p:cNvPr>
          <p:cNvCxnSpPr>
            <a:cxnSpLocks/>
          </p:cNvCxnSpPr>
          <p:nvPr/>
        </p:nvCxnSpPr>
        <p:spPr>
          <a:xfrm>
            <a:off x="0" y="1447860"/>
            <a:ext cx="12192000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ight Brace 11">
            <a:extLst>
              <a:ext uri="{FF2B5EF4-FFF2-40B4-BE49-F238E27FC236}">
                <a16:creationId xmlns:a16="http://schemas.microsoft.com/office/drawing/2014/main" id="{4CDBA69D-C032-618B-37FA-CD3381A37091}"/>
              </a:ext>
            </a:extLst>
          </p:cNvPr>
          <p:cNvSpPr/>
          <p:nvPr/>
        </p:nvSpPr>
        <p:spPr>
          <a:xfrm>
            <a:off x="6295220" y="1939297"/>
            <a:ext cx="617220" cy="1709968"/>
          </a:xfrm>
          <a:prstGeom prst="rightBrace">
            <a:avLst>
              <a:gd name="adj1" fmla="val 8333"/>
              <a:gd name="adj2" fmla="val 16336"/>
            </a:avLst>
          </a:prstGeom>
          <a:ln w="762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BCA29FC-2021-88F4-C6E2-69D83B7A7CDD}"/>
                  </a:ext>
                </a:extLst>
              </p:cNvPr>
              <p:cNvSpPr txBox="1"/>
              <p:nvPr/>
            </p:nvSpPr>
            <p:spPr>
              <a:xfrm>
                <a:off x="6905498" y="3369368"/>
                <a:ext cx="2132315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6000" dirty="0">
                    <a:solidFill>
                      <a:schemeClr val="accent5">
                        <a:lumMod val="75000"/>
                      </a:schemeClr>
                    </a:solidFill>
                  </a:rPr>
                  <a:t>spin-</a:t>
                </a:r>
                <a14:m>
                  <m:oMath xmlns:m="http://schemas.openxmlformats.org/officeDocument/2006/math">
                    <m:r>
                      <a:rPr lang="en-GB" sz="6000" i="1" dirty="0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CA" sz="6000" dirty="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BCA29FC-2021-88F4-C6E2-69D83B7A7C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5498" y="3369368"/>
                <a:ext cx="2132315" cy="1015663"/>
              </a:xfrm>
              <a:prstGeom prst="rect">
                <a:avLst/>
              </a:prstGeom>
              <a:blipFill>
                <a:blip r:embed="rId4"/>
                <a:stretch>
                  <a:fillRect l="-17429" t="-18675" b="-4036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5566E92-D5FD-101A-5488-D14FFB1827BA}"/>
                  </a:ext>
                </a:extLst>
              </p:cNvPr>
              <p:cNvSpPr txBox="1"/>
              <p:nvPr/>
            </p:nvSpPr>
            <p:spPr>
              <a:xfrm>
                <a:off x="9838897" y="3355616"/>
                <a:ext cx="2132315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6000" dirty="0">
                    <a:solidFill>
                      <a:schemeClr val="accent5">
                        <a:lumMod val="50000"/>
                      </a:schemeClr>
                    </a:solidFill>
                  </a:rPr>
                  <a:t>spin-</a:t>
                </a:r>
                <a14:m>
                  <m:oMath xmlns:m="http://schemas.openxmlformats.org/officeDocument/2006/math">
                    <m:r>
                      <a:rPr lang="en-GB" sz="6000" b="0" i="1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CA" sz="6000" dirty="0">
                  <a:solidFill>
                    <a:schemeClr val="accent5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5566E92-D5FD-101A-5488-D14FFB1827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8897" y="3355616"/>
                <a:ext cx="2132315" cy="1015663"/>
              </a:xfrm>
              <a:prstGeom prst="rect">
                <a:avLst/>
              </a:prstGeom>
              <a:blipFill>
                <a:blip r:embed="rId5"/>
                <a:stretch>
                  <a:fillRect l="-17429" t="-17964" b="-3952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4B0E721-4732-B919-5BFF-5A7A9820EA28}"/>
                  </a:ext>
                </a:extLst>
              </p:cNvPr>
              <p:cNvSpPr txBox="1"/>
              <p:nvPr/>
            </p:nvSpPr>
            <p:spPr>
              <a:xfrm>
                <a:off x="8829855" y="3319125"/>
                <a:ext cx="1217000" cy="11079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6600" b="0" i="1" smtClean="0">
                          <a:latin typeface="Cambria Math" panose="02040503050406030204" pitchFamily="18" charset="0"/>
                        </a:rPr>
                        <m:t>⊕</m:t>
                      </m:r>
                    </m:oMath>
                  </m:oMathPara>
                </a14:m>
                <a:endParaRPr lang="en-CA" sz="66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4B0E721-4732-B919-5BFF-5A7A9820EA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29855" y="3319125"/>
                <a:ext cx="1217000" cy="110799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ABA5F7E-194A-9E4F-665D-8C86E1E933B0}"/>
                  </a:ext>
                </a:extLst>
              </p:cNvPr>
              <p:cNvSpPr txBox="1"/>
              <p:nvPr/>
            </p:nvSpPr>
            <p:spPr>
              <a:xfrm>
                <a:off x="704685" y="4731721"/>
                <a:ext cx="2222083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6000" dirty="0">
                    <a:solidFill>
                      <a:srgbClr val="FF6600"/>
                    </a:solidFill>
                  </a:rPr>
                  <a:t>spin-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GB" sz="6000" dirty="0">
                        <a:solidFill>
                          <a:srgbClr val="FF6600"/>
                        </a:solidFill>
                      </a:rPr>
                      <m:t>½</m:t>
                    </m:r>
                  </m:oMath>
                </a14:m>
                <a:endParaRPr lang="en-CA" sz="6000" dirty="0">
                  <a:solidFill>
                    <a:srgbClr val="FF6600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ABA5F7E-194A-9E4F-665D-8C86E1E933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685" y="4731721"/>
                <a:ext cx="2222083" cy="1015663"/>
              </a:xfrm>
              <a:prstGeom prst="rect">
                <a:avLst/>
              </a:prstGeom>
              <a:blipFill>
                <a:blip r:embed="rId7"/>
                <a:stretch>
                  <a:fillRect l="-16758" t="-17964" b="-3952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705CB43-347E-9903-BC92-9F3AE7069B2D}"/>
                  </a:ext>
                </a:extLst>
              </p:cNvPr>
              <p:cNvSpPr txBox="1"/>
              <p:nvPr/>
            </p:nvSpPr>
            <p:spPr>
              <a:xfrm>
                <a:off x="3739045" y="4731720"/>
                <a:ext cx="2222083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6000" dirty="0">
                    <a:solidFill>
                      <a:srgbClr val="FF6600"/>
                    </a:solidFill>
                  </a:rPr>
                  <a:t>spin-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GB" sz="6000" dirty="0">
                        <a:solidFill>
                          <a:srgbClr val="FF6600"/>
                        </a:solidFill>
                      </a:rPr>
                      <m:t>½</m:t>
                    </m:r>
                  </m:oMath>
                </a14:m>
                <a:endParaRPr lang="en-CA" sz="6000" dirty="0">
                  <a:solidFill>
                    <a:srgbClr val="FF6600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705CB43-347E-9903-BC92-9F3AE7069B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9045" y="4731720"/>
                <a:ext cx="2222083" cy="1015663"/>
              </a:xfrm>
              <a:prstGeom prst="rect">
                <a:avLst/>
              </a:prstGeom>
              <a:blipFill>
                <a:blip r:embed="rId8"/>
                <a:stretch>
                  <a:fillRect l="-16438" t="-17964" b="-3952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3221E66-EC05-BDBE-BF40-E5C40CC48003}"/>
                  </a:ext>
                </a:extLst>
              </p:cNvPr>
              <p:cNvSpPr txBox="1"/>
              <p:nvPr/>
            </p:nvSpPr>
            <p:spPr>
              <a:xfrm>
                <a:off x="2690484" y="4736594"/>
                <a:ext cx="1217000" cy="11079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6600" b="0" i="1" smtClean="0">
                          <a:latin typeface="Cambria Math" panose="02040503050406030204" pitchFamily="18" charset="0"/>
                        </a:rPr>
                        <m:t>⊗</m:t>
                      </m:r>
                    </m:oMath>
                  </m:oMathPara>
                </a14:m>
                <a:endParaRPr lang="en-CA" sz="66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3221E66-EC05-BDBE-BF40-E5C40CC480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0484" y="4736594"/>
                <a:ext cx="1217000" cy="110799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6B71D8D8-0B8B-0060-D5AB-D7704DE5D504}"/>
              </a:ext>
            </a:extLst>
          </p:cNvPr>
          <p:cNvGrpSpPr/>
          <p:nvPr/>
        </p:nvGrpSpPr>
        <p:grpSpPr>
          <a:xfrm>
            <a:off x="8176527" y="155553"/>
            <a:ext cx="1222964" cy="1066800"/>
            <a:chOff x="1507245" y="1238634"/>
            <a:chExt cx="1222964" cy="1066800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9CFCDF09-DD04-D241-27A2-611FE5327049}"/>
                </a:ext>
              </a:extLst>
            </p:cNvPr>
            <p:cNvSpPr/>
            <p:nvPr/>
          </p:nvSpPr>
          <p:spPr>
            <a:xfrm>
              <a:off x="1585327" y="1238634"/>
              <a:ext cx="1066800" cy="1066800"/>
            </a:xfrm>
            <a:prstGeom prst="ellipse">
              <a:avLst/>
            </a:prstGeom>
            <a:solidFill>
              <a:srgbClr val="FFC8A3"/>
            </a:solidFill>
            <a:ln w="76200">
              <a:solidFill>
                <a:srgbClr val="FF6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D6E7520E-9D93-DC56-2AAD-31F416B96D3A}"/>
                    </a:ext>
                  </a:extLst>
                </p:cNvPr>
                <p:cNvSpPr txBox="1"/>
                <p:nvPr/>
              </p:nvSpPr>
              <p:spPr>
                <a:xfrm>
                  <a:off x="1507245" y="1247793"/>
                  <a:ext cx="1222964" cy="101566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CA" sz="6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60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CA" sz="60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</m:oMath>
                    </m:oMathPara>
                  </a14:m>
                  <a:endParaRPr lang="en-CA" sz="6000" dirty="0"/>
                </a:p>
              </p:txBody>
            </p:sp>
          </mc:Choice>
          <mc:Fallback xmlns="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D6E7520E-9D93-DC56-2AAD-31F416B96D3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07245" y="1247793"/>
                  <a:ext cx="1222964" cy="1015663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09D2BFF-4CE8-7CA3-C7BD-CDDEF832BF10}"/>
                  </a:ext>
                </a:extLst>
              </p:cNvPr>
              <p:cNvSpPr txBox="1"/>
              <p:nvPr/>
            </p:nvSpPr>
            <p:spPr>
              <a:xfrm>
                <a:off x="9477573" y="134955"/>
                <a:ext cx="1217000" cy="11079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6600" b="0" i="1" smtClean="0">
                          <a:latin typeface="Cambria Math" panose="02040503050406030204" pitchFamily="18" charset="0"/>
                        </a:rPr>
                        <m:t>⊗</m:t>
                      </m:r>
                    </m:oMath>
                  </m:oMathPara>
                </a14:m>
                <a:endParaRPr lang="en-CA" sz="66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09D2BFF-4CE8-7CA3-C7BD-CDDEF832BF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7573" y="134955"/>
                <a:ext cx="1217000" cy="110799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Group 17">
            <a:extLst>
              <a:ext uri="{FF2B5EF4-FFF2-40B4-BE49-F238E27FC236}">
                <a16:creationId xmlns:a16="http://schemas.microsoft.com/office/drawing/2014/main" id="{2B3BC943-FA3E-3066-FE40-2ABD3D80C0E6}"/>
              </a:ext>
            </a:extLst>
          </p:cNvPr>
          <p:cNvGrpSpPr/>
          <p:nvPr/>
        </p:nvGrpSpPr>
        <p:grpSpPr>
          <a:xfrm>
            <a:off x="10717387" y="155553"/>
            <a:ext cx="1222964" cy="1066800"/>
            <a:chOff x="1507245" y="1238634"/>
            <a:chExt cx="1222964" cy="1066800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5B87F908-EB86-2BFC-C1A0-A1DB5B82C75F}"/>
                </a:ext>
              </a:extLst>
            </p:cNvPr>
            <p:cNvSpPr/>
            <p:nvPr/>
          </p:nvSpPr>
          <p:spPr>
            <a:xfrm>
              <a:off x="1585327" y="1238634"/>
              <a:ext cx="1066800" cy="1066800"/>
            </a:xfrm>
            <a:prstGeom prst="ellipse">
              <a:avLst/>
            </a:prstGeom>
            <a:solidFill>
              <a:srgbClr val="FFC8A3"/>
            </a:solidFill>
            <a:ln w="76200">
              <a:solidFill>
                <a:srgbClr val="FF6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9255496A-D6B9-2FB4-A36E-B3D34654F203}"/>
                    </a:ext>
                  </a:extLst>
                </p:cNvPr>
                <p:cNvSpPr txBox="1"/>
                <p:nvPr/>
              </p:nvSpPr>
              <p:spPr>
                <a:xfrm>
                  <a:off x="1507245" y="1247793"/>
                  <a:ext cx="1222964" cy="101566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CA" sz="6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60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CA" sz="60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</m:oMath>
                    </m:oMathPara>
                  </a14:m>
                  <a:endParaRPr lang="en-CA" sz="6000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9255496A-D6B9-2FB4-A36E-B3D34654F2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07245" y="1247793"/>
                  <a:ext cx="1222964" cy="1015663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2" name="Oval 31">
            <a:extLst>
              <a:ext uri="{FF2B5EF4-FFF2-40B4-BE49-F238E27FC236}">
                <a16:creationId xmlns:a16="http://schemas.microsoft.com/office/drawing/2014/main" id="{00842031-865A-5D9A-B32E-7B9DA624F18E}"/>
              </a:ext>
            </a:extLst>
          </p:cNvPr>
          <p:cNvSpPr/>
          <p:nvPr/>
        </p:nvSpPr>
        <p:spPr>
          <a:xfrm>
            <a:off x="1752600" y="1939297"/>
            <a:ext cx="3986000" cy="208156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9AD3B73-272B-F324-737E-3599921BCF20}"/>
              </a:ext>
            </a:extLst>
          </p:cNvPr>
          <p:cNvGrpSpPr/>
          <p:nvPr/>
        </p:nvGrpSpPr>
        <p:grpSpPr>
          <a:xfrm>
            <a:off x="2162272" y="2421697"/>
            <a:ext cx="1222964" cy="1066800"/>
            <a:chOff x="1507245" y="1238634"/>
            <a:chExt cx="1222964" cy="1066800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7B1ECE90-1B00-F61A-19BA-7B3E5BC826DD}"/>
                </a:ext>
              </a:extLst>
            </p:cNvPr>
            <p:cNvSpPr/>
            <p:nvPr/>
          </p:nvSpPr>
          <p:spPr>
            <a:xfrm>
              <a:off x="1585327" y="1238634"/>
              <a:ext cx="1066800" cy="1066800"/>
            </a:xfrm>
            <a:prstGeom prst="ellipse">
              <a:avLst/>
            </a:prstGeom>
            <a:solidFill>
              <a:srgbClr val="FFC8A3"/>
            </a:solidFill>
            <a:ln w="76200">
              <a:solidFill>
                <a:srgbClr val="FF6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D40F88BE-67BC-0221-C599-74D4CC2F3B21}"/>
                    </a:ext>
                  </a:extLst>
                </p:cNvPr>
                <p:cNvSpPr txBox="1"/>
                <p:nvPr/>
              </p:nvSpPr>
              <p:spPr>
                <a:xfrm>
                  <a:off x="1507245" y="1247793"/>
                  <a:ext cx="1222964" cy="101566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CA" sz="6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60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CA" sz="60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</m:oMath>
                    </m:oMathPara>
                  </a14:m>
                  <a:endParaRPr lang="en-CA" sz="6000" dirty="0"/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D40F88BE-67BC-0221-C599-74D4CC2F3B2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07245" y="1247793"/>
                  <a:ext cx="1222964" cy="1015663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D32CE50A-E2E4-5028-01CE-625AF6E33E2C}"/>
              </a:ext>
            </a:extLst>
          </p:cNvPr>
          <p:cNvGrpSpPr/>
          <p:nvPr/>
        </p:nvGrpSpPr>
        <p:grpSpPr>
          <a:xfrm>
            <a:off x="4222128" y="2421697"/>
            <a:ext cx="1222964" cy="1066800"/>
            <a:chOff x="1507245" y="1238634"/>
            <a:chExt cx="1222964" cy="1066800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FC19DEE3-E788-9E01-521C-FA6C1D0ED9E3}"/>
                </a:ext>
              </a:extLst>
            </p:cNvPr>
            <p:cNvSpPr/>
            <p:nvPr/>
          </p:nvSpPr>
          <p:spPr>
            <a:xfrm>
              <a:off x="1585327" y="1238634"/>
              <a:ext cx="1066800" cy="1066800"/>
            </a:xfrm>
            <a:prstGeom prst="ellipse">
              <a:avLst/>
            </a:prstGeom>
            <a:solidFill>
              <a:srgbClr val="FFC8A3"/>
            </a:solidFill>
            <a:ln w="76200">
              <a:solidFill>
                <a:srgbClr val="FF6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286D5EF1-F52E-73BB-057A-B2C062F9885E}"/>
                    </a:ext>
                  </a:extLst>
                </p:cNvPr>
                <p:cNvSpPr txBox="1"/>
                <p:nvPr/>
              </p:nvSpPr>
              <p:spPr>
                <a:xfrm>
                  <a:off x="1507245" y="1247793"/>
                  <a:ext cx="1222964" cy="101566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CA" sz="6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60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CA" sz="60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</m:oMath>
                    </m:oMathPara>
                  </a14:m>
                  <a:endParaRPr lang="en-CA" sz="6000" dirty="0"/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286D5EF1-F52E-73BB-057A-B2C062F9885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07245" y="1247793"/>
                  <a:ext cx="1222964" cy="1015663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36B501C-EA80-C6DC-812B-04E8AC18BCD8}"/>
              </a:ext>
            </a:extLst>
          </p:cNvPr>
          <p:cNvCxnSpPr>
            <a:cxnSpLocks/>
          </p:cNvCxnSpPr>
          <p:nvPr/>
        </p:nvCxnSpPr>
        <p:spPr>
          <a:xfrm flipV="1">
            <a:off x="1956516" y="3195289"/>
            <a:ext cx="839298" cy="1822179"/>
          </a:xfrm>
          <a:prstGeom prst="line">
            <a:avLst/>
          </a:prstGeom>
          <a:ln w="57150">
            <a:solidFill>
              <a:srgbClr val="CC5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6205C5CE-BD29-B23C-A009-9CCE10B8B73C}"/>
              </a:ext>
            </a:extLst>
          </p:cNvPr>
          <p:cNvCxnSpPr>
            <a:cxnSpLocks/>
          </p:cNvCxnSpPr>
          <p:nvPr/>
        </p:nvCxnSpPr>
        <p:spPr>
          <a:xfrm flipV="1">
            <a:off x="4907195" y="3195289"/>
            <a:ext cx="0" cy="1841231"/>
          </a:xfrm>
          <a:prstGeom prst="line">
            <a:avLst/>
          </a:prstGeom>
          <a:ln w="57150">
            <a:solidFill>
              <a:srgbClr val="CC5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AF6EA65C-6B84-37AC-5D3D-1FAC523D5A80}"/>
              </a:ext>
            </a:extLst>
          </p:cNvPr>
          <p:cNvSpPr txBox="1"/>
          <p:nvPr/>
        </p:nvSpPr>
        <p:spPr>
          <a:xfrm>
            <a:off x="9055078" y="4376924"/>
            <a:ext cx="3180656" cy="120032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effectLst>
            <a:softEdge rad="1270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CA" sz="7200" b="1" dirty="0"/>
              <a:t>Bosons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88365B9-FCBE-EB20-4AC6-AD50070AE0D0}"/>
              </a:ext>
            </a:extLst>
          </p:cNvPr>
          <p:cNvSpPr txBox="1"/>
          <p:nvPr/>
        </p:nvSpPr>
        <p:spPr>
          <a:xfrm>
            <a:off x="288692" y="5657671"/>
            <a:ext cx="4070902" cy="12003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effectLst>
            <a:softEdge rad="1270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CA" sz="7200" b="1" dirty="0"/>
              <a:t>Fermions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3D2C15B-8238-C543-335E-FDBE07D2C555}"/>
              </a:ext>
            </a:extLst>
          </p:cNvPr>
          <p:cNvSpPr txBox="1"/>
          <p:nvPr/>
        </p:nvSpPr>
        <p:spPr>
          <a:xfrm>
            <a:off x="4394984" y="5817217"/>
            <a:ext cx="75072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5400" dirty="0"/>
              <a:t>(Pauli exclusion principle)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62D8D58E-46BB-0A3E-2D03-739FF8FF4E6E}"/>
              </a:ext>
            </a:extLst>
          </p:cNvPr>
          <p:cNvCxnSpPr>
            <a:cxnSpLocks/>
          </p:cNvCxnSpPr>
          <p:nvPr/>
        </p:nvCxnSpPr>
        <p:spPr>
          <a:xfrm>
            <a:off x="5961128" y="4903229"/>
            <a:ext cx="509847" cy="844154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BBB87FA1-73B8-5FE8-E042-D871DC9EB380}"/>
              </a:ext>
            </a:extLst>
          </p:cNvPr>
          <p:cNvCxnSpPr>
            <a:cxnSpLocks/>
          </p:cNvCxnSpPr>
          <p:nvPr/>
        </p:nvCxnSpPr>
        <p:spPr>
          <a:xfrm>
            <a:off x="6470975" y="5737257"/>
            <a:ext cx="5566285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BA66BE94-BFCE-BAC1-8965-BF48DB10822C}"/>
              </a:ext>
            </a:extLst>
          </p:cNvPr>
          <p:cNvSpPr txBox="1"/>
          <p:nvPr/>
        </p:nvSpPr>
        <p:spPr>
          <a:xfrm>
            <a:off x="6969997" y="1500387"/>
            <a:ext cx="4366388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6000" b="1" i="1" dirty="0">
                <a:solidFill>
                  <a:srgbClr val="002060"/>
                </a:solidFill>
              </a:rPr>
              <a:t>Cooper Pairs </a:t>
            </a:r>
          </a:p>
          <a:p>
            <a:pPr algn="ctr"/>
            <a:r>
              <a:rPr lang="en-CA" sz="6000" b="1" i="1" dirty="0">
                <a:solidFill>
                  <a:srgbClr val="002060"/>
                </a:solidFill>
              </a:rPr>
              <a:t>/ BCS Pairs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02533C2-15A9-C54E-CE35-2D3173246F64}"/>
              </a:ext>
            </a:extLst>
          </p:cNvPr>
          <p:cNvSpPr txBox="1"/>
          <p:nvPr/>
        </p:nvSpPr>
        <p:spPr>
          <a:xfrm>
            <a:off x="6008497" y="4278631"/>
            <a:ext cx="336878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000" dirty="0"/>
              <a:t>(super-conductivity)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05233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508"/>
    </mc:Choice>
    <mc:Fallback xmlns="">
      <p:transition spd="slow" advTm="495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5" grpId="0"/>
      <p:bldP spid="16" grpId="0"/>
      <p:bldP spid="17" grpId="0"/>
      <p:bldP spid="19" grpId="0"/>
      <p:bldP spid="20" grpId="0"/>
      <p:bldP spid="21" grpId="0"/>
      <p:bldP spid="8" grpId="0"/>
      <p:bldP spid="32" grpId="0" animBg="1"/>
      <p:bldP spid="40" grpId="0" animBg="1"/>
      <p:bldP spid="41" grpId="0" animBg="1"/>
      <p:bldP spid="44" grpId="0"/>
      <p:bldP spid="51" grpId="0"/>
      <p:bldP spid="58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E16419C-67C6-E964-662F-EEC0AF5104F2}"/>
              </a:ext>
            </a:extLst>
          </p:cNvPr>
          <p:cNvCxnSpPr>
            <a:cxnSpLocks/>
          </p:cNvCxnSpPr>
          <p:nvPr/>
        </p:nvCxnSpPr>
        <p:spPr>
          <a:xfrm flipV="1">
            <a:off x="2743201" y="0"/>
            <a:ext cx="0" cy="685800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BE6C622-65B6-8C12-8420-9FB1A4FB84C7}"/>
                  </a:ext>
                </a:extLst>
              </p:cNvPr>
              <p:cNvSpPr txBox="1"/>
              <p:nvPr/>
            </p:nvSpPr>
            <p:spPr>
              <a:xfrm>
                <a:off x="3670159" y="184073"/>
                <a:ext cx="8079388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sz="8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𝔰𝔲</m:t>
                      </m:r>
                      <m:sSub>
                        <m:sSubPr>
                          <m:ctrlPr>
                            <a:rPr lang="en-GB" sz="8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GB" sz="8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8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e>
                        <m:sub>
                          <m:r>
                            <a:rPr lang="en-GB" sz="8000" i="1">
                              <a:latin typeface="Cambria Math" panose="02040503050406030204" pitchFamily="18" charset="0"/>
                            </a:rPr>
                            <m:t>ℂ</m:t>
                          </m:r>
                        </m:sub>
                      </m:sSub>
                      <m:r>
                        <a:rPr lang="en-GB" sz="8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⊗</m:t>
                      </m:r>
                      <m:r>
                        <a:rPr lang="en-GB" sz="8000" i="1">
                          <a:latin typeface="Cambria Math" panose="02040503050406030204" pitchFamily="18" charset="0"/>
                        </a:rPr>
                        <m:t>𝔰𝔲</m:t>
                      </m:r>
                      <m:sSub>
                        <m:sSubPr>
                          <m:ctrlPr>
                            <a:rPr lang="en-GB" sz="8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GB" sz="8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8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e>
                        <m:sub>
                          <m:r>
                            <a:rPr lang="en-GB" sz="8000" i="1">
                              <a:latin typeface="Cambria Math" panose="02040503050406030204" pitchFamily="18" charset="0"/>
                            </a:rPr>
                            <m:t>ℂ</m:t>
                          </m:r>
                        </m:sub>
                      </m:sSub>
                    </m:oMath>
                  </m:oMathPara>
                </a14:m>
                <a:endParaRPr lang="en-CA" sz="8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BE6C622-65B6-8C12-8420-9FB1A4FB84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0159" y="184073"/>
                <a:ext cx="8079388" cy="13234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6AFFEBB-DBC7-368E-B353-440A13170394}"/>
                  </a:ext>
                </a:extLst>
              </p:cNvPr>
              <p:cNvSpPr txBox="1"/>
              <p:nvPr/>
            </p:nvSpPr>
            <p:spPr>
              <a:xfrm>
                <a:off x="136114" y="263641"/>
                <a:ext cx="2654708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sz="7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𝔰𝔲</m:t>
                      </m:r>
                      <m:sSub>
                        <m:sSubPr>
                          <m:ctrlPr>
                            <a:rPr lang="en-GB" sz="7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GB" sz="7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7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e>
                        <m:sub>
                          <m:r>
                            <a:rPr lang="en-GB" sz="7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ℂ</m:t>
                          </m:r>
                        </m:sub>
                      </m:sSub>
                    </m:oMath>
                  </m:oMathPara>
                </a14:m>
                <a:endParaRPr lang="en-CA" sz="7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6AFFEBB-DBC7-368E-B353-440A131703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114" y="263641"/>
                <a:ext cx="2654708" cy="1200329"/>
              </a:xfrm>
              <a:prstGeom prst="rect">
                <a:avLst/>
              </a:prstGeom>
              <a:blipFill>
                <a:blip r:embed="rId4"/>
                <a:stretch>
                  <a:fillRect l="-160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76A3E521-0CF1-2CA0-46D9-D0D732B72D2C}"/>
              </a:ext>
            </a:extLst>
          </p:cNvPr>
          <p:cNvGrpSpPr/>
          <p:nvPr/>
        </p:nvGrpSpPr>
        <p:grpSpPr>
          <a:xfrm>
            <a:off x="1" y="1961891"/>
            <a:ext cx="12191999" cy="4247317"/>
            <a:chOff x="1" y="1961891"/>
            <a:chExt cx="12191999" cy="4247317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3B57A1A-A029-2300-3DA4-05ACD5AA1D57}"/>
                </a:ext>
              </a:extLst>
            </p:cNvPr>
            <p:cNvSpPr/>
            <p:nvPr/>
          </p:nvSpPr>
          <p:spPr>
            <a:xfrm>
              <a:off x="2190750" y="2286000"/>
              <a:ext cx="1200144" cy="876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BDCF1B6-11A0-BCF0-2A32-07BBA8C596B8}"/>
                </a:ext>
              </a:extLst>
            </p:cNvPr>
            <p:cNvSpPr/>
            <p:nvPr/>
          </p:nvSpPr>
          <p:spPr>
            <a:xfrm>
              <a:off x="2190750" y="3637141"/>
              <a:ext cx="1200144" cy="876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1D64B3E-5047-15F7-8EFD-C28A17121D29}"/>
                </a:ext>
              </a:extLst>
            </p:cNvPr>
            <p:cNvSpPr/>
            <p:nvPr/>
          </p:nvSpPr>
          <p:spPr>
            <a:xfrm>
              <a:off x="2190750" y="5017561"/>
              <a:ext cx="1200144" cy="876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4BF99F5F-6924-9B98-1AEC-A8A4FF67CA2C}"/>
                    </a:ext>
                  </a:extLst>
                </p:cNvPr>
                <p:cNvSpPr txBox="1"/>
                <p:nvPr/>
              </p:nvSpPr>
              <p:spPr>
                <a:xfrm>
                  <a:off x="1" y="1961891"/>
                  <a:ext cx="12191999" cy="424731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spcAft>
                      <a:spcPts val="1200"/>
                    </a:spcAft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CA" sz="8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8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CA" sz="8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  <m:r>
                          <a:rPr lang="en-GB" sz="8000" b="0" i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     </m:t>
                        </m:r>
                        <m:r>
                          <a:rPr lang="en-CA" sz="800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lang="en-GB" sz="8000" b="0" i="1" smtClean="0">
                            <a:latin typeface="Cambria Math" panose="02040503050406030204" pitchFamily="18" charset="0"/>
                          </a:rPr>
                          <m:t>  </m:t>
                        </m:r>
                        <m:sSub>
                          <m:sSubPr>
                            <m:ctrlPr>
                              <a:rPr lang="en-CA" sz="80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80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CA" sz="80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  <m:r>
                          <a:rPr lang="en-CA" sz="8000" i="1">
                            <a:latin typeface="Cambria Math" panose="02040503050406030204" pitchFamily="18" charset="0"/>
                          </a:rPr>
                          <m:t>⊗</m:t>
                        </m:r>
                        <m:r>
                          <m:rPr>
                            <m:nor/>
                          </m:rPr>
                          <a:rPr lang="en-CA" sz="8000"/>
                          <m:t>𝟙</m:t>
                        </m:r>
                        <m:r>
                          <a:rPr lang="en-CA" sz="800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nor/>
                          </m:rPr>
                          <a:rPr lang="en-CA" sz="8000"/>
                          <m:t>𝟙</m:t>
                        </m:r>
                        <m:r>
                          <a:rPr lang="en-CA" sz="8000" i="1">
                            <a:latin typeface="Cambria Math" panose="02040503050406030204" pitchFamily="18" charset="0"/>
                          </a:rPr>
                          <m:t>⊗</m:t>
                        </m:r>
                        <m:sSub>
                          <m:sSubPr>
                            <m:ctrlPr>
                              <a:rPr lang="en-CA" sz="80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80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CA" sz="80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  <m:r>
                          <a:rPr lang="en-GB" sz="8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CA" sz="8000" i="1" dirty="0">
                    <a:solidFill>
                      <a:srgbClr val="FF6600"/>
                    </a:solidFill>
                    <a:latin typeface="Cambria Math" panose="02040503050406030204" pitchFamily="18" charset="0"/>
                  </a:endParaRPr>
                </a:p>
                <a:p>
                  <a:pPr>
                    <a:spcAft>
                      <a:spcPts val="1200"/>
                    </a:spcAft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CA" sz="8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8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CA" sz="8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  <m:r>
                          <a:rPr lang="en-GB" sz="8000" b="0" i="1" smtClean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    </m:t>
                        </m:r>
                        <m:r>
                          <a:rPr lang="en-CA" sz="8000" b="0" i="0" smtClean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lang="en-GB" sz="80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sz="8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CA" sz="80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80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CA" sz="80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  <m:r>
                          <a:rPr lang="en-CA" sz="8000" b="0" i="1" smtClean="0">
                            <a:latin typeface="Cambria Math" panose="02040503050406030204" pitchFamily="18" charset="0"/>
                          </a:rPr>
                          <m:t>⊗</m:t>
                        </m:r>
                        <m:r>
                          <m:rPr>
                            <m:nor/>
                          </m:rPr>
                          <a:rPr lang="en-CA" sz="8000"/>
                          <m:t>𝟙</m:t>
                        </m:r>
                        <m:r>
                          <a:rPr lang="en-CA" sz="8000" b="0" i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nor/>
                          </m:rPr>
                          <a:rPr lang="en-CA" sz="8000"/>
                          <m:t>𝟙</m:t>
                        </m:r>
                        <m:r>
                          <a:rPr lang="en-CA" sz="8000" i="1">
                            <a:latin typeface="Cambria Math" panose="02040503050406030204" pitchFamily="18" charset="0"/>
                          </a:rPr>
                          <m:t>⊗</m:t>
                        </m:r>
                        <m:sSub>
                          <m:sSubPr>
                            <m:ctrlPr>
                              <a:rPr lang="en-CA" sz="80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80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CA" sz="80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</m:oMath>
                    </m:oMathPara>
                  </a14:m>
                  <a:endParaRPr lang="en-CA" sz="8000" b="0" i="0" dirty="0">
                    <a:latin typeface="Cambria Math" panose="02040503050406030204" pitchFamily="18" charset="0"/>
                  </a:endParaRPr>
                </a:p>
                <a:p>
                  <a:pPr>
                    <a:spcAft>
                      <a:spcPts val="1200"/>
                    </a:spcAft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CA" sz="8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8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CA" sz="8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b>
                        </m:sSub>
                        <m:r>
                          <a:rPr lang="en-GB" sz="8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    </m:t>
                        </m:r>
                        <m:r>
                          <a:rPr lang="en-CA" sz="800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lang="en-GB" sz="8000" b="0" i="0" smtClean="0">
                            <a:latin typeface="Cambria Math" panose="02040503050406030204" pitchFamily="18" charset="0"/>
                          </a:rPr>
                          <m:t>  </m:t>
                        </m:r>
                        <m:sSub>
                          <m:sSubPr>
                            <m:ctrlPr>
                              <a:rPr lang="en-CA" sz="8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8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CA" sz="8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b>
                        </m:sSub>
                        <m:r>
                          <a:rPr lang="en-CA" sz="8000" i="1">
                            <a:latin typeface="Cambria Math" panose="02040503050406030204" pitchFamily="18" charset="0"/>
                          </a:rPr>
                          <m:t>⊗</m:t>
                        </m:r>
                        <m:r>
                          <m:rPr>
                            <m:nor/>
                          </m:rPr>
                          <a:rPr lang="en-CA" sz="8000"/>
                          <m:t>𝟙</m:t>
                        </m:r>
                        <m:r>
                          <a:rPr lang="en-CA" sz="800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nor/>
                          </m:rPr>
                          <a:rPr lang="en-CA" sz="8000"/>
                          <m:t>𝟙</m:t>
                        </m:r>
                        <m:r>
                          <a:rPr lang="en-CA" sz="8000" i="1">
                            <a:latin typeface="Cambria Math" panose="02040503050406030204" pitchFamily="18" charset="0"/>
                          </a:rPr>
                          <m:t>⊗</m:t>
                        </m:r>
                        <m:sSub>
                          <m:sSubPr>
                            <m:ctrlPr>
                              <a:rPr lang="en-CA" sz="8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8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CA" sz="8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b>
                        </m:sSub>
                      </m:oMath>
                    </m:oMathPara>
                  </a14:m>
                  <a:endParaRPr lang="en-CA" sz="8000" dirty="0"/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4BF99F5F-6924-9B98-1AEC-A8A4FF67CA2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" y="1961891"/>
                  <a:ext cx="12191999" cy="424731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409544C-0AB1-F3A5-D4FE-6F33A5BE9B38}"/>
                  </a:ext>
                </a:extLst>
              </p:cNvPr>
              <p:cNvSpPr txBox="1"/>
              <p:nvPr/>
            </p:nvSpPr>
            <p:spPr>
              <a:xfrm>
                <a:off x="689182" y="1961891"/>
                <a:ext cx="1917289" cy="42473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80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80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CA" sz="80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en-GB" sz="8000" b="0" i="0" dirty="0">
                  <a:latin typeface="Cambria Math" panose="02040503050406030204" pitchFamily="18" charset="0"/>
                </a:endParaRPr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80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80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CA" sz="80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</m:oMath>
                  </m:oMathPara>
                </a14:m>
                <a:endParaRPr lang="en-CA" sz="8000" dirty="0"/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8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8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CA" sz="8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b>
                      </m:sSub>
                    </m:oMath>
                  </m:oMathPara>
                </a14:m>
                <a:endParaRPr lang="en-CA" sz="80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409544C-0AB1-F3A5-D4FE-6F33A5BE9B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182" y="1961891"/>
                <a:ext cx="1917289" cy="424731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C1DEAD9-E7D0-0D29-DBC9-ADDD89F60690}"/>
              </a:ext>
            </a:extLst>
          </p:cNvPr>
          <p:cNvCxnSpPr>
            <a:cxnSpLocks/>
          </p:cNvCxnSpPr>
          <p:nvPr/>
        </p:nvCxnSpPr>
        <p:spPr>
          <a:xfrm>
            <a:off x="4000494" y="1478937"/>
            <a:ext cx="718048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1D1D3D7-3990-EA23-83E4-00046C0E94B7}"/>
              </a:ext>
            </a:extLst>
          </p:cNvPr>
          <p:cNvCxnSpPr>
            <a:cxnSpLocks/>
          </p:cNvCxnSpPr>
          <p:nvPr/>
        </p:nvCxnSpPr>
        <p:spPr>
          <a:xfrm>
            <a:off x="71438" y="1478484"/>
            <a:ext cx="2535033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7481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090">
        <p:fade/>
      </p:transition>
    </mc:Choice>
    <mc:Fallback xmlns="">
      <p:transition spd="med" advTm="4090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3F7DB48-DEE9-2DCA-A54D-F078EA9F147F}"/>
                  </a:ext>
                </a:extLst>
              </p:cNvPr>
              <p:cNvSpPr txBox="1"/>
              <p:nvPr/>
            </p:nvSpPr>
            <p:spPr>
              <a:xfrm>
                <a:off x="5250427" y="1166842"/>
                <a:ext cx="7059561" cy="50167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CA" sz="8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8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↑↑</m:t>
                          </m:r>
                        </m:e>
                      </m:d>
                      <m:r>
                        <a:rPr lang="en-CA" sz="8000" b="0" i="1" smtClean="0">
                          <a:latin typeface="Cambria Math" panose="02040503050406030204" pitchFamily="18" charset="0"/>
                        </a:rPr>
                        <m:t>≡</m:t>
                      </m:r>
                      <m:d>
                        <m:dPr>
                          <m:begChr m:val="|"/>
                          <m:endChr m:val="⟩"/>
                          <m:ctrlPr>
                            <a:rPr lang="en-GB" sz="8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8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↑</m:t>
                          </m:r>
                        </m:e>
                      </m:d>
                      <m:r>
                        <a:rPr lang="en-GB" sz="8000" b="0" i="1" smtClean="0">
                          <a:latin typeface="Cambria Math" panose="02040503050406030204" pitchFamily="18" charset="0"/>
                        </a:rPr>
                        <m:t>⊗</m:t>
                      </m:r>
                      <m:d>
                        <m:dPr>
                          <m:begChr m:val="|"/>
                          <m:endChr m:val="⟩"/>
                          <m:ctrlPr>
                            <a:rPr lang="en-GB" sz="8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8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↑</m:t>
                          </m:r>
                        </m:e>
                      </m:d>
                    </m:oMath>
                  </m:oMathPara>
                </a14:m>
                <a:endParaRPr lang="en-CA" sz="80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CA" sz="8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8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↑</m:t>
                          </m:r>
                          <m:r>
                            <a:rPr lang="en-GB" sz="8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↓</m:t>
                          </m:r>
                        </m:e>
                      </m:d>
                      <m:r>
                        <a:rPr lang="en-CA" sz="8000" i="1">
                          <a:latin typeface="Cambria Math" panose="02040503050406030204" pitchFamily="18" charset="0"/>
                        </a:rPr>
                        <m:t>≡</m:t>
                      </m:r>
                      <m:d>
                        <m:dPr>
                          <m:begChr m:val="|"/>
                          <m:endChr m:val="⟩"/>
                          <m:ctrlPr>
                            <a:rPr lang="en-GB" sz="8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8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↑</m:t>
                          </m:r>
                        </m:e>
                      </m:d>
                      <m:r>
                        <a:rPr lang="en-GB" sz="8000" b="0" i="1" smtClean="0">
                          <a:latin typeface="Cambria Math" panose="02040503050406030204" pitchFamily="18" charset="0"/>
                        </a:rPr>
                        <m:t>⊗</m:t>
                      </m:r>
                      <m:d>
                        <m:dPr>
                          <m:begChr m:val="|"/>
                          <m:endChr m:val="⟩"/>
                          <m:ctrlPr>
                            <a:rPr lang="en-GB" sz="8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8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↓</m:t>
                          </m:r>
                        </m:e>
                      </m:d>
                    </m:oMath>
                  </m:oMathPara>
                </a14:m>
                <a:endParaRPr lang="en-CA" sz="80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CA" sz="8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8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↓</m:t>
                          </m:r>
                          <m:r>
                            <a:rPr lang="en-GB" sz="8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↑</m:t>
                          </m:r>
                        </m:e>
                      </m:d>
                      <m:r>
                        <a:rPr lang="en-CA" sz="8000" i="1">
                          <a:latin typeface="Cambria Math" panose="02040503050406030204" pitchFamily="18" charset="0"/>
                        </a:rPr>
                        <m:t>≡</m:t>
                      </m:r>
                      <m:d>
                        <m:dPr>
                          <m:begChr m:val="|"/>
                          <m:endChr m:val="⟩"/>
                          <m:ctrlPr>
                            <a:rPr lang="en-GB" sz="8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8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↓</m:t>
                          </m:r>
                        </m:e>
                      </m:d>
                      <m:r>
                        <a:rPr lang="en-GB" sz="8000" b="0" i="1" smtClean="0">
                          <a:latin typeface="Cambria Math" panose="02040503050406030204" pitchFamily="18" charset="0"/>
                        </a:rPr>
                        <m:t>⊗</m:t>
                      </m:r>
                      <m:d>
                        <m:dPr>
                          <m:begChr m:val="|"/>
                          <m:endChr m:val="⟩"/>
                          <m:ctrlPr>
                            <a:rPr lang="en-GB" sz="8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8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↑</m:t>
                          </m:r>
                        </m:e>
                      </m:d>
                    </m:oMath>
                  </m:oMathPara>
                </a14:m>
                <a:endParaRPr lang="en-CA" sz="80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CA" sz="8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8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↓↓</m:t>
                          </m:r>
                        </m:e>
                      </m:d>
                      <m:r>
                        <a:rPr lang="en-CA" sz="8000" i="1">
                          <a:latin typeface="Cambria Math" panose="02040503050406030204" pitchFamily="18" charset="0"/>
                        </a:rPr>
                        <m:t>≡</m:t>
                      </m:r>
                      <m:d>
                        <m:dPr>
                          <m:begChr m:val="|"/>
                          <m:endChr m:val="⟩"/>
                          <m:ctrlPr>
                            <a:rPr lang="en-GB" sz="8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8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↓</m:t>
                          </m:r>
                        </m:e>
                      </m:d>
                      <m:r>
                        <a:rPr lang="en-GB" sz="8000" b="0" i="1" smtClean="0">
                          <a:latin typeface="Cambria Math" panose="02040503050406030204" pitchFamily="18" charset="0"/>
                        </a:rPr>
                        <m:t>⊗</m:t>
                      </m:r>
                      <m:d>
                        <m:dPr>
                          <m:begChr m:val="|"/>
                          <m:endChr m:val="⟩"/>
                          <m:ctrlPr>
                            <a:rPr lang="en-GB" sz="8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8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↓</m:t>
                          </m:r>
                        </m:e>
                      </m:d>
                    </m:oMath>
                  </m:oMathPara>
                </a14:m>
                <a:endParaRPr lang="en-CA" sz="8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3F7DB48-DEE9-2DCA-A54D-F078EA9F14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0427" y="1166842"/>
                <a:ext cx="7059561" cy="501675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F1FAF41-D38E-C9F7-4B99-4345638BA34D}"/>
                  </a:ext>
                </a:extLst>
              </p:cNvPr>
              <p:cNvSpPr txBox="1"/>
              <p:nvPr/>
            </p:nvSpPr>
            <p:spPr>
              <a:xfrm>
                <a:off x="5250427" y="151179"/>
                <a:ext cx="7059561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6000" i="1" u="sng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𝔰𝔲</m:t>
                    </m:r>
                    <m:d>
                      <m:dPr>
                        <m:ctrlPr>
                          <a:rPr lang="en-GB" sz="6000" b="0" i="1" u="sng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6000" b="0" i="1" u="sng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GB" sz="6000" b="0" i="1" u="sng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⊗</m:t>
                    </m:r>
                    <m:r>
                      <a:rPr lang="en-GB" sz="6000" i="1" u="sng">
                        <a:latin typeface="Cambria Math" panose="02040503050406030204" pitchFamily="18" charset="0"/>
                      </a:rPr>
                      <m:t>𝔰𝔲</m:t>
                    </m:r>
                    <m:d>
                      <m:dPr>
                        <m:ctrlPr>
                          <a:rPr lang="en-GB" sz="6000" i="1" u="sng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6000" i="1" u="sng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</m:oMath>
                </a14:m>
                <a:r>
                  <a:rPr lang="en-CA" sz="6000" u="sng" dirty="0">
                    <a:solidFill>
                      <a:schemeClr val="tx1"/>
                    </a:solidFill>
                  </a:rPr>
                  <a:t> basis: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F1FAF41-D38E-C9F7-4B99-4345638BA3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0427" y="151179"/>
                <a:ext cx="7059561" cy="1015663"/>
              </a:xfrm>
              <a:prstGeom prst="rect">
                <a:avLst/>
              </a:prstGeom>
              <a:blipFill>
                <a:blip r:embed="rId4"/>
                <a:stretch>
                  <a:fillRect t="-18675" r="-1036" b="-4036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E23F8FC7-781D-48E5-50A5-CA8D5D7C86BE}"/>
              </a:ext>
            </a:extLst>
          </p:cNvPr>
          <p:cNvGrpSpPr/>
          <p:nvPr/>
        </p:nvGrpSpPr>
        <p:grpSpPr>
          <a:xfrm>
            <a:off x="147485" y="747501"/>
            <a:ext cx="4729316" cy="5252879"/>
            <a:chOff x="0" y="730666"/>
            <a:chExt cx="4729316" cy="525287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09F3A332-974B-BFFA-C596-A70AF495E30F}"/>
                    </a:ext>
                  </a:extLst>
                </p:cNvPr>
                <p:cNvSpPr txBox="1"/>
                <p:nvPr/>
              </p:nvSpPr>
              <p:spPr>
                <a:xfrm>
                  <a:off x="1214286" y="730666"/>
                  <a:ext cx="2477728" cy="264687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CA" sz="1660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166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CA" sz="166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oMath>
                    </m:oMathPara>
                  </a14:m>
                  <a:endParaRPr lang="en-CA" sz="166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09F3A332-974B-BFFA-C596-A70AF495E30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14286" y="730666"/>
                  <a:ext cx="2477728" cy="2646878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374E8EE-2BDE-A381-2DC1-58DE219A3C92}"/>
                </a:ext>
              </a:extLst>
            </p:cNvPr>
            <p:cNvSpPr txBox="1"/>
            <p:nvPr/>
          </p:nvSpPr>
          <p:spPr>
            <a:xfrm>
              <a:off x="0" y="3429000"/>
              <a:ext cx="4729316" cy="25545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8000" dirty="0">
                  <a:solidFill>
                    <a:schemeClr val="tx1"/>
                  </a:solidFill>
                </a:rPr>
                <a:t>eigenvalue operator</a:t>
              </a:r>
              <a:endParaRPr lang="en-CA" sz="8000" dirty="0">
                <a:solidFill>
                  <a:schemeClr val="tx1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BC0D62B-4187-88E9-C511-B8233C362206}"/>
                </a:ext>
              </a:extLst>
            </p:cNvPr>
            <p:cNvSpPr/>
            <p:nvPr/>
          </p:nvSpPr>
          <p:spPr>
            <a:xfrm>
              <a:off x="0" y="1166842"/>
              <a:ext cx="4729316" cy="4816703"/>
            </a:xfrm>
            <a:prstGeom prst="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B90E89FE-D07E-C56D-993E-2C06AEE9C411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5228640" y="1167480"/>
              <a:ext cx="1783080" cy="12117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B90E89FE-D07E-C56D-993E-2C06AEE9C41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219280" y="1158120"/>
                <a:ext cx="1801800" cy="123048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65583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643"/>
    </mc:Choice>
    <mc:Fallback xmlns="">
      <p:transition spd="slow" advTm="116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E8BF54EA-BF37-275B-58A2-33D2A2C65D4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37547141"/>
                  </p:ext>
                </p:extLst>
              </p:nvPr>
            </p:nvGraphicFramePr>
            <p:xfrm>
              <a:off x="3274143" y="88491"/>
              <a:ext cx="8740878" cy="943896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370439">
                      <a:extLst>
                        <a:ext uri="{9D8B030D-6E8A-4147-A177-3AD203B41FA5}">
                          <a16:colId xmlns:a16="http://schemas.microsoft.com/office/drawing/2014/main" val="2406818233"/>
                        </a:ext>
                      </a:extLst>
                    </a:gridCol>
                    <a:gridCol w="4370439">
                      <a:extLst>
                        <a:ext uri="{9D8B030D-6E8A-4147-A177-3AD203B41FA5}">
                          <a16:colId xmlns:a16="http://schemas.microsoft.com/office/drawing/2014/main" val="1952667537"/>
                        </a:ext>
                      </a:extLst>
                    </a:gridCol>
                  </a:tblGrid>
                  <a:tr h="94389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CA" sz="480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48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CA" sz="48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  <m:d>
                                <m:dPr>
                                  <m:begChr m:val="|"/>
                                  <m:endChr m:val="⟩"/>
                                  <m:ctrlPr>
                                    <a:rPr lang="en-GB" sz="4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48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↑</m:t>
                                  </m:r>
                                </m:e>
                              </m:d>
                              <m:r>
                                <a:rPr lang="en-CA" sz="4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=+</m:t>
                              </m:r>
                              <m:r>
                                <m:rPr>
                                  <m:nor/>
                                </m:rPr>
                                <a:rPr lang="en-CA" sz="4800" dirty="0" smtClean="0"/>
                                <m:t>½</m:t>
                              </m:r>
                              <m:d>
                                <m:dPr>
                                  <m:begChr m:val="|"/>
                                  <m:endChr m:val="⟩"/>
                                  <m:ctrlPr>
                                    <a:rPr lang="en-GB" sz="4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48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↑</m:t>
                                  </m:r>
                                </m:e>
                              </m:d>
                            </m:oMath>
                          </a14:m>
                          <a:r>
                            <a:rPr lang="en-CA" sz="4800" dirty="0"/>
                            <a:t> 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CA" sz="480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48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CA" sz="48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  <m:d>
                                <m:dPr>
                                  <m:begChr m:val="|"/>
                                  <m:endChr m:val="⟩"/>
                                  <m:ctrlPr>
                                    <a:rPr lang="en-GB" sz="4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4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↓</m:t>
                                  </m:r>
                                </m:e>
                              </m:d>
                              <m:r>
                                <a:rPr lang="en-CA" sz="4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=−</m:t>
                              </m:r>
                              <m:r>
                                <m:rPr>
                                  <m:nor/>
                                </m:rPr>
                                <a:rPr lang="en-CA" sz="4800" dirty="0" smtClean="0"/>
                                <m:t>½</m:t>
                              </m:r>
                              <m:d>
                                <m:dPr>
                                  <m:begChr m:val="|"/>
                                  <m:endChr m:val="⟩"/>
                                  <m:ctrlPr>
                                    <a:rPr lang="en-GB" sz="4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4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↓</m:t>
                                  </m:r>
                                </m:e>
                              </m:d>
                            </m:oMath>
                          </a14:m>
                          <a:r>
                            <a:rPr lang="en-CA" sz="4800" dirty="0"/>
                            <a:t> 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60594907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E8BF54EA-BF37-275B-58A2-33D2A2C65D4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37547141"/>
                  </p:ext>
                </p:extLst>
              </p:nvPr>
            </p:nvGraphicFramePr>
            <p:xfrm>
              <a:off x="3274143" y="88491"/>
              <a:ext cx="8740878" cy="943896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370439">
                      <a:extLst>
                        <a:ext uri="{9D8B030D-6E8A-4147-A177-3AD203B41FA5}">
                          <a16:colId xmlns:a16="http://schemas.microsoft.com/office/drawing/2014/main" val="2406818233"/>
                        </a:ext>
                      </a:extLst>
                    </a:gridCol>
                    <a:gridCol w="4370439">
                      <a:extLst>
                        <a:ext uri="{9D8B030D-6E8A-4147-A177-3AD203B41FA5}">
                          <a16:colId xmlns:a16="http://schemas.microsoft.com/office/drawing/2014/main" val="1952667537"/>
                        </a:ext>
                      </a:extLst>
                    </a:gridCol>
                  </a:tblGrid>
                  <a:tr h="94389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39" t="-641" r="-100418" b="-12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00139" t="-641" r="-418" b="-128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0594907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79F698E-95DE-ECEC-DF8C-F28456F9988B}"/>
                  </a:ext>
                </a:extLst>
              </p:cNvPr>
              <p:cNvSpPr txBox="1"/>
              <p:nvPr/>
            </p:nvSpPr>
            <p:spPr>
              <a:xfrm>
                <a:off x="9832" y="-88491"/>
                <a:ext cx="12182168" cy="72327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800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80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CA" sz="80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d>
                        <m:dPr>
                          <m:begChr m:val="|"/>
                          <m:endChr m:val="⟩"/>
                          <m:ctrlPr>
                            <a:rPr lang="en-CA" sz="8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8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↑↑</m:t>
                          </m:r>
                        </m:e>
                      </m:d>
                    </m:oMath>
                  </m:oMathPara>
                </a14:m>
                <a:endParaRPr lang="en-CA" sz="96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7000" b="0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CA" sz="7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70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70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CA" sz="70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r>
                            <a:rPr lang="en-CA" sz="7000" i="1">
                              <a:latin typeface="Cambria Math" panose="02040503050406030204" pitchFamily="18" charset="0"/>
                            </a:rPr>
                            <m:t>⊗</m:t>
                          </m:r>
                          <m:r>
                            <m:rPr>
                              <m:nor/>
                            </m:rPr>
                            <a:rPr lang="en-CA" sz="7000"/>
                            <m:t>𝟙</m:t>
                          </m:r>
                          <m:r>
                            <a:rPr lang="en-CA" sz="700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nor/>
                            </m:rPr>
                            <a:rPr lang="en-CA" sz="7000"/>
                            <m:t>𝟙</m:t>
                          </m:r>
                          <m:r>
                            <a:rPr lang="en-CA" sz="7000" i="1">
                              <a:latin typeface="Cambria Math" panose="02040503050406030204" pitchFamily="18" charset="0"/>
                            </a:rPr>
                            <m:t>⊗</m:t>
                          </m:r>
                          <m:sSub>
                            <m:sSubPr>
                              <m:ctrlPr>
                                <a:rPr lang="en-CA" sz="70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70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CA" sz="70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d>
                      <m:d>
                        <m:dPr>
                          <m:ctrlPr>
                            <a:rPr lang="en-CA" sz="7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⟩"/>
                              <m:ctrlPr>
                                <a:rPr lang="en-GB" sz="7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7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↑</m:t>
                              </m:r>
                            </m:e>
                          </m:d>
                          <m:r>
                            <a:rPr lang="en-GB" sz="7000" i="1">
                              <a:latin typeface="Cambria Math" panose="02040503050406030204" pitchFamily="18" charset="0"/>
                            </a:rPr>
                            <m:t>⊗</m:t>
                          </m:r>
                          <m:d>
                            <m:dPr>
                              <m:begChr m:val="|"/>
                              <m:endChr m:val="⟩"/>
                              <m:ctrlPr>
                                <a:rPr lang="en-GB" sz="7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7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↑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CA" sz="7000" dirty="0"/>
              </a:p>
              <a:p>
                <a:pPr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5000" b="0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CA" sz="5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50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50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CA" sz="50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r>
                            <a:rPr lang="en-CA" sz="5000" i="1">
                              <a:latin typeface="Cambria Math" panose="02040503050406030204" pitchFamily="18" charset="0"/>
                            </a:rPr>
                            <m:t>⊗</m:t>
                          </m:r>
                          <m:r>
                            <m:rPr>
                              <m:nor/>
                            </m:rPr>
                            <a:rPr lang="en-CA" sz="5000"/>
                            <m:t>𝟙</m:t>
                          </m:r>
                        </m:e>
                      </m:d>
                      <m:d>
                        <m:dPr>
                          <m:ctrlPr>
                            <a:rPr lang="en-CA" sz="5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⟩"/>
                              <m:ctrlPr>
                                <a:rPr lang="en-GB" sz="5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5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↑</m:t>
                              </m:r>
                            </m:e>
                          </m:d>
                          <m:r>
                            <a:rPr lang="en-GB" sz="5000" i="1">
                              <a:latin typeface="Cambria Math" panose="02040503050406030204" pitchFamily="18" charset="0"/>
                            </a:rPr>
                            <m:t>⊗</m:t>
                          </m:r>
                          <m:d>
                            <m:dPr>
                              <m:begChr m:val="|"/>
                              <m:endChr m:val="⟩"/>
                              <m:ctrlPr>
                                <a:rPr lang="en-GB" sz="5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5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↑</m:t>
                              </m:r>
                            </m:e>
                          </m:d>
                        </m:e>
                      </m:d>
                      <m:r>
                        <a:rPr lang="en-CA" sz="5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CA" sz="5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CA" sz="5000"/>
                            <m:t>𝟙</m:t>
                          </m:r>
                          <m:r>
                            <a:rPr lang="en-CA" sz="5000" i="1">
                              <a:latin typeface="Cambria Math" panose="02040503050406030204" pitchFamily="18" charset="0"/>
                            </a:rPr>
                            <m:t>⊗</m:t>
                          </m:r>
                          <m:sSub>
                            <m:sSubPr>
                              <m:ctrlPr>
                                <a:rPr lang="en-CA" sz="50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50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CA" sz="50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d>
                      <m:d>
                        <m:dPr>
                          <m:ctrlPr>
                            <a:rPr lang="en-CA" sz="5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⟩"/>
                              <m:ctrlPr>
                                <a:rPr lang="en-GB" sz="5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5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↑</m:t>
                              </m:r>
                            </m:e>
                          </m:d>
                          <m:r>
                            <a:rPr lang="en-GB" sz="5000" i="1">
                              <a:latin typeface="Cambria Math" panose="02040503050406030204" pitchFamily="18" charset="0"/>
                            </a:rPr>
                            <m:t>⊗</m:t>
                          </m:r>
                          <m:d>
                            <m:dPr>
                              <m:begChr m:val="|"/>
                              <m:endChr m:val="⟩"/>
                              <m:ctrlPr>
                                <a:rPr lang="en-GB" sz="5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5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↑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CA" sz="5000" dirty="0"/>
              </a:p>
              <a:p>
                <a:pPr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5000" b="0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CA" sz="5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50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50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CA" sz="50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d>
                            <m:dPr>
                              <m:begChr m:val="|"/>
                              <m:endChr m:val="⟩"/>
                              <m:ctrlPr>
                                <a:rPr lang="en-GB" sz="5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5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↑</m:t>
                              </m:r>
                            </m:e>
                          </m:d>
                          <m:r>
                            <a:rPr lang="en-GB" sz="5000" i="1">
                              <a:latin typeface="Cambria Math" panose="02040503050406030204" pitchFamily="18" charset="0"/>
                            </a:rPr>
                            <m:t>⊗</m:t>
                          </m:r>
                          <m:r>
                            <m:rPr>
                              <m:nor/>
                            </m:rPr>
                            <a:rPr lang="en-CA" sz="5000"/>
                            <m:t>𝟙</m:t>
                          </m:r>
                          <m:d>
                            <m:dPr>
                              <m:begChr m:val="|"/>
                              <m:endChr m:val="⟩"/>
                              <m:ctrlPr>
                                <a:rPr lang="en-GB" sz="5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5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↑</m:t>
                              </m:r>
                            </m:e>
                          </m:d>
                        </m:e>
                      </m:d>
                      <m:r>
                        <a:rPr lang="en-CA" sz="5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CA" sz="5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CA" sz="5000"/>
                            <m:t>𝟙</m:t>
                          </m:r>
                          <m:d>
                            <m:dPr>
                              <m:begChr m:val="|"/>
                              <m:endChr m:val="⟩"/>
                              <m:ctrlPr>
                                <a:rPr lang="en-GB" sz="5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5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↑</m:t>
                              </m:r>
                            </m:e>
                          </m:d>
                          <m:r>
                            <a:rPr lang="en-GB" sz="5000" i="1">
                              <a:latin typeface="Cambria Math" panose="02040503050406030204" pitchFamily="18" charset="0"/>
                            </a:rPr>
                            <m:t>⊗</m:t>
                          </m:r>
                          <m:sSub>
                            <m:sSubPr>
                              <m:ctrlPr>
                                <a:rPr lang="en-CA" sz="50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50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CA" sz="50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d>
                            <m:dPr>
                              <m:begChr m:val="|"/>
                              <m:endChr m:val="⟩"/>
                              <m:ctrlPr>
                                <a:rPr lang="en-GB" sz="5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5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↑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CA" sz="5000" dirty="0"/>
              </a:p>
              <a:p>
                <a:pPr>
                  <a:spcAft>
                    <a:spcPts val="900"/>
                  </a:spcAft>
                </a:pPr>
                <a14:m>
                  <m:oMath xmlns:m="http://schemas.openxmlformats.org/officeDocument/2006/math">
                    <m:r>
                      <a:rPr lang="en-CA" sz="5000" b="0" i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CA" sz="5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CA" sz="5400" dirty="0"/>
                          <m:t>½</m:t>
                        </m:r>
                        <m:d>
                          <m:dPr>
                            <m:begChr m:val="|"/>
                            <m:endChr m:val="⟩"/>
                            <m:ctrlPr>
                              <a:rPr lang="en-GB" sz="5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5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↑</m:t>
                            </m:r>
                          </m:e>
                        </m:d>
                        <m:r>
                          <a:rPr lang="en-GB" sz="5000" i="1">
                            <a:latin typeface="Cambria Math" panose="02040503050406030204" pitchFamily="18" charset="0"/>
                          </a:rPr>
                          <m:t>⊗</m:t>
                        </m:r>
                        <m:d>
                          <m:dPr>
                            <m:begChr m:val="|"/>
                            <m:endChr m:val="⟩"/>
                            <m:ctrlPr>
                              <a:rPr lang="en-GB" sz="5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5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↑</m:t>
                            </m:r>
                          </m:e>
                        </m:d>
                      </m:e>
                    </m:d>
                    <m:r>
                      <a:rPr lang="en-CA" sz="5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CA" sz="5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⟩"/>
                            <m:ctrlPr>
                              <a:rPr lang="en-GB" sz="5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5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↑</m:t>
                            </m:r>
                          </m:e>
                        </m:d>
                        <m:r>
                          <a:rPr lang="en-GB" sz="5000" i="1">
                            <a:latin typeface="Cambria Math" panose="02040503050406030204" pitchFamily="18" charset="0"/>
                          </a:rPr>
                          <m:t>⊗</m:t>
                        </m:r>
                        <m:r>
                          <m:rPr>
                            <m:nor/>
                          </m:rPr>
                          <a:rPr lang="en-CA" sz="5400" dirty="0"/>
                          <m:t>½</m:t>
                        </m:r>
                        <m:d>
                          <m:dPr>
                            <m:begChr m:val="|"/>
                            <m:endChr m:val="⟩"/>
                            <m:ctrlPr>
                              <a:rPr lang="en-GB" sz="5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5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↑</m:t>
                            </m:r>
                          </m:e>
                        </m:d>
                      </m:e>
                    </m:d>
                  </m:oMath>
                </a14:m>
                <a:r>
                  <a:rPr lang="en-CA" sz="5000" dirty="0"/>
                  <a:t> </a:t>
                </a:r>
              </a:p>
              <a:p>
                <a:pPr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50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CA" sz="4800" dirty="0"/>
                        <m:t>½</m:t>
                      </m:r>
                      <m:d>
                        <m:dPr>
                          <m:ctrlPr>
                            <a:rPr lang="en-CA" sz="5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⟩"/>
                              <m:ctrlPr>
                                <a:rPr lang="en-GB" sz="5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5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↑</m:t>
                              </m:r>
                            </m:e>
                          </m:d>
                          <m:r>
                            <a:rPr lang="en-GB" sz="5000" i="1">
                              <a:latin typeface="Cambria Math" panose="02040503050406030204" pitchFamily="18" charset="0"/>
                            </a:rPr>
                            <m:t>⊗</m:t>
                          </m:r>
                          <m:d>
                            <m:dPr>
                              <m:begChr m:val="|"/>
                              <m:endChr m:val="⟩"/>
                              <m:ctrlPr>
                                <a:rPr lang="en-GB" sz="5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5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↑</m:t>
                              </m:r>
                            </m:e>
                          </m:d>
                        </m:e>
                      </m:d>
                      <m:r>
                        <a:rPr lang="en-CA" sz="5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nor/>
                        </m:rPr>
                        <a:rPr lang="en-CA" sz="4800" dirty="0"/>
                        <m:t>½</m:t>
                      </m:r>
                      <m:d>
                        <m:dPr>
                          <m:ctrlPr>
                            <a:rPr lang="en-CA" sz="5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⟩"/>
                              <m:ctrlPr>
                                <a:rPr lang="en-GB" sz="5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5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↑</m:t>
                              </m:r>
                            </m:e>
                          </m:d>
                          <m:r>
                            <a:rPr lang="en-GB" sz="5000" i="1">
                              <a:latin typeface="Cambria Math" panose="02040503050406030204" pitchFamily="18" charset="0"/>
                            </a:rPr>
                            <m:t>⊗</m:t>
                          </m:r>
                          <m:d>
                            <m:dPr>
                              <m:begChr m:val="|"/>
                              <m:endChr m:val="⟩"/>
                              <m:ctrlPr>
                                <a:rPr lang="en-GB" sz="5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5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↑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CA" sz="5000" i="1" dirty="0">
                  <a:solidFill>
                    <a:srgbClr val="0070C0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900"/>
                  </a:spcAft>
                </a:pPr>
                <a14:m>
                  <m:oMath xmlns:m="http://schemas.openxmlformats.org/officeDocument/2006/math">
                    <m:r>
                      <a:rPr lang="en-CA" sz="5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=1</m:t>
                    </m:r>
                    <m:d>
                      <m:dPr>
                        <m:ctrlPr>
                          <a:rPr lang="en-CA" sz="5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⟩"/>
                            <m:ctrlPr>
                              <a:rPr lang="en-GB" sz="5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5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↑</m:t>
                            </m:r>
                          </m:e>
                        </m:d>
                        <m:r>
                          <a:rPr lang="en-GB" sz="5000" i="1">
                            <a:latin typeface="Cambria Math" panose="02040503050406030204" pitchFamily="18" charset="0"/>
                          </a:rPr>
                          <m:t>⊗</m:t>
                        </m:r>
                        <m:d>
                          <m:dPr>
                            <m:begChr m:val="|"/>
                            <m:endChr m:val="⟩"/>
                            <m:ctrlPr>
                              <a:rPr lang="en-GB" sz="5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5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↑</m:t>
                            </m:r>
                          </m:e>
                        </m:d>
                      </m:e>
                    </m:d>
                  </m:oMath>
                </a14:m>
                <a:r>
                  <a:rPr lang="en-CA" sz="5000" dirty="0"/>
                  <a:t> </a:t>
                </a:r>
                <a14:m>
                  <m:oMath xmlns:m="http://schemas.openxmlformats.org/officeDocument/2006/math">
                    <m:r>
                      <a:rPr lang="en-CA" sz="50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sz="5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</m:t>
                    </m:r>
                    <m:d>
                      <m:dPr>
                        <m:begChr m:val="|"/>
                        <m:endChr m:val="⟩"/>
                        <m:ctrlPr>
                          <a:rPr lang="en-CA" sz="5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5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↑↑</m:t>
                        </m:r>
                      </m:e>
                    </m:d>
                  </m:oMath>
                </a14:m>
                <a:endParaRPr lang="en-CA" sz="5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79F698E-95DE-ECEC-DF8C-F28456F998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2" y="-88491"/>
                <a:ext cx="12182168" cy="723274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7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90B2CCE2-B81C-26F6-FA1E-A20F08D62C98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951480" y="174600"/>
              <a:ext cx="10357560" cy="657864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90B2CCE2-B81C-26F6-FA1E-A20F08D62C9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42120" y="165240"/>
                <a:ext cx="10376280" cy="659736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809211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5554"/>
    </mc:Choice>
    <mc:Fallback xmlns="">
      <p:transition spd="slow" advTm="755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E8BF54EA-BF37-275B-58A2-33D2A2C65D46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274143" y="88491"/>
              <a:ext cx="8740878" cy="943896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370439">
                      <a:extLst>
                        <a:ext uri="{9D8B030D-6E8A-4147-A177-3AD203B41FA5}">
                          <a16:colId xmlns:a16="http://schemas.microsoft.com/office/drawing/2014/main" val="2406818233"/>
                        </a:ext>
                      </a:extLst>
                    </a:gridCol>
                    <a:gridCol w="4370439">
                      <a:extLst>
                        <a:ext uri="{9D8B030D-6E8A-4147-A177-3AD203B41FA5}">
                          <a16:colId xmlns:a16="http://schemas.microsoft.com/office/drawing/2014/main" val="1952667537"/>
                        </a:ext>
                      </a:extLst>
                    </a:gridCol>
                  </a:tblGrid>
                  <a:tr h="94389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CA" sz="480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48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CA" sz="48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  <m:d>
                                <m:dPr>
                                  <m:begChr m:val="|"/>
                                  <m:endChr m:val="⟩"/>
                                  <m:ctrlPr>
                                    <a:rPr lang="en-GB" sz="4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48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↑</m:t>
                                  </m:r>
                                </m:e>
                              </m:d>
                              <m:r>
                                <a:rPr lang="en-CA" sz="4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=+</m:t>
                              </m:r>
                              <m:r>
                                <m:rPr>
                                  <m:nor/>
                                </m:rPr>
                                <a:rPr lang="en-CA" sz="4800" dirty="0" smtClean="0"/>
                                <m:t>½</m:t>
                              </m:r>
                              <m:d>
                                <m:dPr>
                                  <m:begChr m:val="|"/>
                                  <m:endChr m:val="⟩"/>
                                  <m:ctrlPr>
                                    <a:rPr lang="en-GB" sz="4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48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↑</m:t>
                                  </m:r>
                                </m:e>
                              </m:d>
                            </m:oMath>
                          </a14:m>
                          <a:r>
                            <a:rPr lang="en-CA" sz="4800" dirty="0"/>
                            <a:t> 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CA" sz="480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48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CA" sz="48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  <m:d>
                                <m:dPr>
                                  <m:begChr m:val="|"/>
                                  <m:endChr m:val="⟩"/>
                                  <m:ctrlPr>
                                    <a:rPr lang="en-GB" sz="4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4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↓</m:t>
                                  </m:r>
                                </m:e>
                              </m:d>
                              <m:r>
                                <a:rPr lang="en-CA" sz="4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=−</m:t>
                              </m:r>
                              <m:r>
                                <m:rPr>
                                  <m:nor/>
                                </m:rPr>
                                <a:rPr lang="en-CA" sz="4800" dirty="0" smtClean="0"/>
                                <m:t>½</m:t>
                              </m:r>
                              <m:d>
                                <m:dPr>
                                  <m:begChr m:val="|"/>
                                  <m:endChr m:val="⟩"/>
                                  <m:ctrlPr>
                                    <a:rPr lang="en-GB" sz="4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4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↓</m:t>
                                  </m:r>
                                </m:e>
                              </m:d>
                            </m:oMath>
                          </a14:m>
                          <a:r>
                            <a:rPr lang="en-CA" sz="4800" dirty="0"/>
                            <a:t> 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60594907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E8BF54EA-BF37-275B-58A2-33D2A2C65D46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274143" y="88491"/>
              <a:ext cx="8740878" cy="943896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370439">
                      <a:extLst>
                        <a:ext uri="{9D8B030D-6E8A-4147-A177-3AD203B41FA5}">
                          <a16:colId xmlns:a16="http://schemas.microsoft.com/office/drawing/2014/main" val="2406818233"/>
                        </a:ext>
                      </a:extLst>
                    </a:gridCol>
                    <a:gridCol w="4370439">
                      <a:extLst>
                        <a:ext uri="{9D8B030D-6E8A-4147-A177-3AD203B41FA5}">
                          <a16:colId xmlns:a16="http://schemas.microsoft.com/office/drawing/2014/main" val="1952667537"/>
                        </a:ext>
                      </a:extLst>
                    </a:gridCol>
                  </a:tblGrid>
                  <a:tr h="94389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39" t="-641" r="-100418" b="-12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00139" t="-641" r="-418" b="-128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0594907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79F698E-95DE-ECEC-DF8C-F28456F9988B}"/>
                  </a:ext>
                </a:extLst>
              </p:cNvPr>
              <p:cNvSpPr txBox="1"/>
              <p:nvPr/>
            </p:nvSpPr>
            <p:spPr>
              <a:xfrm>
                <a:off x="9832" y="-88491"/>
                <a:ext cx="12182168" cy="72327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800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80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CA" sz="80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d>
                        <m:dPr>
                          <m:begChr m:val="|"/>
                          <m:endChr m:val="⟩"/>
                          <m:ctrlPr>
                            <a:rPr lang="en-CA" sz="8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8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↑↑</m:t>
                          </m:r>
                        </m:e>
                      </m:d>
                    </m:oMath>
                  </m:oMathPara>
                </a14:m>
                <a:endParaRPr lang="en-CA" sz="96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7000" b="0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CA" sz="7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70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70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CA" sz="70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r>
                            <a:rPr lang="en-CA" sz="7000" i="1">
                              <a:latin typeface="Cambria Math" panose="02040503050406030204" pitchFamily="18" charset="0"/>
                            </a:rPr>
                            <m:t>⊗</m:t>
                          </m:r>
                          <m:r>
                            <m:rPr>
                              <m:nor/>
                            </m:rPr>
                            <a:rPr lang="en-CA" sz="7000"/>
                            <m:t>𝟙</m:t>
                          </m:r>
                          <m:r>
                            <a:rPr lang="en-CA" sz="700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nor/>
                            </m:rPr>
                            <a:rPr lang="en-CA" sz="7000"/>
                            <m:t>𝟙</m:t>
                          </m:r>
                          <m:r>
                            <a:rPr lang="en-CA" sz="7000" i="1">
                              <a:latin typeface="Cambria Math" panose="02040503050406030204" pitchFamily="18" charset="0"/>
                            </a:rPr>
                            <m:t>⊗</m:t>
                          </m:r>
                          <m:sSub>
                            <m:sSubPr>
                              <m:ctrlPr>
                                <a:rPr lang="en-CA" sz="70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70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CA" sz="70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d>
                      <m:d>
                        <m:dPr>
                          <m:ctrlPr>
                            <a:rPr lang="en-CA" sz="7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⟩"/>
                              <m:ctrlPr>
                                <a:rPr lang="en-GB" sz="7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7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↑</m:t>
                              </m:r>
                            </m:e>
                          </m:d>
                          <m:r>
                            <a:rPr lang="en-GB" sz="7000" i="1">
                              <a:latin typeface="Cambria Math" panose="02040503050406030204" pitchFamily="18" charset="0"/>
                            </a:rPr>
                            <m:t>⊗</m:t>
                          </m:r>
                          <m:d>
                            <m:dPr>
                              <m:begChr m:val="|"/>
                              <m:endChr m:val="⟩"/>
                              <m:ctrlPr>
                                <a:rPr lang="en-GB" sz="7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7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↑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CA" sz="7000" dirty="0"/>
              </a:p>
              <a:p>
                <a:pPr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5000" b="0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CA" sz="5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50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50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CA" sz="50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r>
                            <a:rPr lang="en-CA" sz="5000" i="1">
                              <a:latin typeface="Cambria Math" panose="02040503050406030204" pitchFamily="18" charset="0"/>
                            </a:rPr>
                            <m:t>⊗</m:t>
                          </m:r>
                          <m:r>
                            <m:rPr>
                              <m:nor/>
                            </m:rPr>
                            <a:rPr lang="en-CA" sz="5000"/>
                            <m:t>𝟙</m:t>
                          </m:r>
                        </m:e>
                      </m:d>
                      <m:d>
                        <m:dPr>
                          <m:ctrlPr>
                            <a:rPr lang="en-CA" sz="5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⟩"/>
                              <m:ctrlPr>
                                <a:rPr lang="en-GB" sz="5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5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↑</m:t>
                              </m:r>
                            </m:e>
                          </m:d>
                          <m:r>
                            <a:rPr lang="en-GB" sz="5000" i="1">
                              <a:latin typeface="Cambria Math" panose="02040503050406030204" pitchFamily="18" charset="0"/>
                            </a:rPr>
                            <m:t>⊗</m:t>
                          </m:r>
                          <m:d>
                            <m:dPr>
                              <m:begChr m:val="|"/>
                              <m:endChr m:val="⟩"/>
                              <m:ctrlPr>
                                <a:rPr lang="en-GB" sz="5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5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↑</m:t>
                              </m:r>
                            </m:e>
                          </m:d>
                        </m:e>
                      </m:d>
                      <m:r>
                        <a:rPr lang="en-CA" sz="5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CA" sz="5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CA" sz="5000"/>
                            <m:t>𝟙</m:t>
                          </m:r>
                          <m:r>
                            <a:rPr lang="en-CA" sz="5000" i="1">
                              <a:latin typeface="Cambria Math" panose="02040503050406030204" pitchFamily="18" charset="0"/>
                            </a:rPr>
                            <m:t>⊗</m:t>
                          </m:r>
                          <m:sSub>
                            <m:sSubPr>
                              <m:ctrlPr>
                                <a:rPr lang="en-CA" sz="50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50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CA" sz="50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d>
                      <m:d>
                        <m:dPr>
                          <m:ctrlPr>
                            <a:rPr lang="en-CA" sz="5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⟩"/>
                              <m:ctrlPr>
                                <a:rPr lang="en-GB" sz="5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5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↑</m:t>
                              </m:r>
                            </m:e>
                          </m:d>
                          <m:r>
                            <a:rPr lang="en-GB" sz="5000" i="1">
                              <a:latin typeface="Cambria Math" panose="02040503050406030204" pitchFamily="18" charset="0"/>
                            </a:rPr>
                            <m:t>⊗</m:t>
                          </m:r>
                          <m:d>
                            <m:dPr>
                              <m:begChr m:val="|"/>
                              <m:endChr m:val="⟩"/>
                              <m:ctrlPr>
                                <a:rPr lang="en-GB" sz="5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5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↑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CA" sz="5000" dirty="0"/>
              </a:p>
              <a:p>
                <a:pPr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5000" b="0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CA" sz="5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50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50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CA" sz="50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d>
                            <m:dPr>
                              <m:begChr m:val="|"/>
                              <m:endChr m:val="⟩"/>
                              <m:ctrlPr>
                                <a:rPr lang="en-GB" sz="5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5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↑</m:t>
                              </m:r>
                            </m:e>
                          </m:d>
                          <m:r>
                            <a:rPr lang="en-GB" sz="5000" i="1">
                              <a:latin typeface="Cambria Math" panose="02040503050406030204" pitchFamily="18" charset="0"/>
                            </a:rPr>
                            <m:t>⊗</m:t>
                          </m:r>
                          <m:r>
                            <m:rPr>
                              <m:nor/>
                            </m:rPr>
                            <a:rPr lang="en-CA" sz="5000"/>
                            <m:t>𝟙</m:t>
                          </m:r>
                          <m:d>
                            <m:dPr>
                              <m:begChr m:val="|"/>
                              <m:endChr m:val="⟩"/>
                              <m:ctrlPr>
                                <a:rPr lang="en-GB" sz="5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5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↑</m:t>
                              </m:r>
                            </m:e>
                          </m:d>
                        </m:e>
                      </m:d>
                      <m:r>
                        <a:rPr lang="en-CA" sz="5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CA" sz="5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CA" sz="5000"/>
                            <m:t>𝟙</m:t>
                          </m:r>
                          <m:d>
                            <m:dPr>
                              <m:begChr m:val="|"/>
                              <m:endChr m:val="⟩"/>
                              <m:ctrlPr>
                                <a:rPr lang="en-GB" sz="5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5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↑</m:t>
                              </m:r>
                            </m:e>
                          </m:d>
                          <m:r>
                            <a:rPr lang="en-GB" sz="5000" i="1">
                              <a:latin typeface="Cambria Math" panose="02040503050406030204" pitchFamily="18" charset="0"/>
                            </a:rPr>
                            <m:t>⊗</m:t>
                          </m:r>
                          <m:sSub>
                            <m:sSubPr>
                              <m:ctrlPr>
                                <a:rPr lang="en-CA" sz="50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50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CA" sz="50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d>
                            <m:dPr>
                              <m:begChr m:val="|"/>
                              <m:endChr m:val="⟩"/>
                              <m:ctrlPr>
                                <a:rPr lang="en-GB" sz="5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5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↑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CA" sz="5000" dirty="0"/>
              </a:p>
              <a:p>
                <a:pPr>
                  <a:spcAft>
                    <a:spcPts val="900"/>
                  </a:spcAft>
                </a:pPr>
                <a14:m>
                  <m:oMath xmlns:m="http://schemas.openxmlformats.org/officeDocument/2006/math">
                    <m:r>
                      <a:rPr lang="en-CA" sz="5000" b="0" i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CA" sz="5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CA" sz="5400" dirty="0"/>
                          <m:t>½</m:t>
                        </m:r>
                        <m:d>
                          <m:dPr>
                            <m:begChr m:val="|"/>
                            <m:endChr m:val="⟩"/>
                            <m:ctrlPr>
                              <a:rPr lang="en-GB" sz="5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5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↑</m:t>
                            </m:r>
                          </m:e>
                        </m:d>
                        <m:r>
                          <a:rPr lang="en-GB" sz="5000" i="1">
                            <a:latin typeface="Cambria Math" panose="02040503050406030204" pitchFamily="18" charset="0"/>
                          </a:rPr>
                          <m:t>⊗</m:t>
                        </m:r>
                        <m:d>
                          <m:dPr>
                            <m:begChr m:val="|"/>
                            <m:endChr m:val="⟩"/>
                            <m:ctrlPr>
                              <a:rPr lang="en-GB" sz="5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5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↑</m:t>
                            </m:r>
                          </m:e>
                        </m:d>
                      </m:e>
                    </m:d>
                    <m:r>
                      <a:rPr lang="en-CA" sz="5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CA" sz="5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⟩"/>
                            <m:ctrlPr>
                              <a:rPr lang="en-GB" sz="5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5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↑</m:t>
                            </m:r>
                          </m:e>
                        </m:d>
                        <m:r>
                          <a:rPr lang="en-GB" sz="5000" i="1">
                            <a:latin typeface="Cambria Math" panose="02040503050406030204" pitchFamily="18" charset="0"/>
                          </a:rPr>
                          <m:t>⊗</m:t>
                        </m:r>
                        <m:r>
                          <m:rPr>
                            <m:nor/>
                          </m:rPr>
                          <a:rPr lang="en-CA" sz="5400" dirty="0"/>
                          <m:t>½</m:t>
                        </m:r>
                        <m:d>
                          <m:dPr>
                            <m:begChr m:val="|"/>
                            <m:endChr m:val="⟩"/>
                            <m:ctrlPr>
                              <a:rPr lang="en-GB" sz="5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5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↑</m:t>
                            </m:r>
                          </m:e>
                        </m:d>
                      </m:e>
                    </m:d>
                  </m:oMath>
                </a14:m>
                <a:r>
                  <a:rPr lang="en-CA" sz="5000" dirty="0"/>
                  <a:t> </a:t>
                </a:r>
              </a:p>
              <a:p>
                <a:pPr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50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CA" sz="4800" dirty="0"/>
                        <m:t>½</m:t>
                      </m:r>
                      <m:d>
                        <m:dPr>
                          <m:ctrlPr>
                            <a:rPr lang="en-CA" sz="5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⟩"/>
                              <m:ctrlPr>
                                <a:rPr lang="en-GB" sz="5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5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↑</m:t>
                              </m:r>
                            </m:e>
                          </m:d>
                          <m:r>
                            <a:rPr lang="en-GB" sz="5000" i="1">
                              <a:latin typeface="Cambria Math" panose="02040503050406030204" pitchFamily="18" charset="0"/>
                            </a:rPr>
                            <m:t>⊗</m:t>
                          </m:r>
                          <m:d>
                            <m:dPr>
                              <m:begChr m:val="|"/>
                              <m:endChr m:val="⟩"/>
                              <m:ctrlPr>
                                <a:rPr lang="en-GB" sz="5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5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↑</m:t>
                              </m:r>
                            </m:e>
                          </m:d>
                        </m:e>
                      </m:d>
                      <m:r>
                        <a:rPr lang="en-CA" sz="5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nor/>
                        </m:rPr>
                        <a:rPr lang="en-CA" sz="4800" dirty="0"/>
                        <m:t>½</m:t>
                      </m:r>
                      <m:d>
                        <m:dPr>
                          <m:ctrlPr>
                            <a:rPr lang="en-CA" sz="5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⟩"/>
                              <m:ctrlPr>
                                <a:rPr lang="en-GB" sz="5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5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↑</m:t>
                              </m:r>
                            </m:e>
                          </m:d>
                          <m:r>
                            <a:rPr lang="en-GB" sz="5000" i="1">
                              <a:latin typeface="Cambria Math" panose="02040503050406030204" pitchFamily="18" charset="0"/>
                            </a:rPr>
                            <m:t>⊗</m:t>
                          </m:r>
                          <m:d>
                            <m:dPr>
                              <m:begChr m:val="|"/>
                              <m:endChr m:val="⟩"/>
                              <m:ctrlPr>
                                <a:rPr lang="en-GB" sz="5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5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↑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CA" sz="5000" i="1" dirty="0">
                  <a:solidFill>
                    <a:srgbClr val="0070C0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900"/>
                  </a:spcAft>
                </a:pPr>
                <a14:m>
                  <m:oMath xmlns:m="http://schemas.openxmlformats.org/officeDocument/2006/math">
                    <m:r>
                      <a:rPr lang="en-CA" sz="5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=1</m:t>
                    </m:r>
                    <m:d>
                      <m:dPr>
                        <m:ctrlPr>
                          <a:rPr lang="en-CA" sz="5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⟩"/>
                            <m:ctrlPr>
                              <a:rPr lang="en-GB" sz="5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5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↑</m:t>
                            </m:r>
                          </m:e>
                        </m:d>
                        <m:r>
                          <a:rPr lang="en-GB" sz="5000" i="1">
                            <a:latin typeface="Cambria Math" panose="02040503050406030204" pitchFamily="18" charset="0"/>
                          </a:rPr>
                          <m:t>⊗</m:t>
                        </m:r>
                        <m:d>
                          <m:dPr>
                            <m:begChr m:val="|"/>
                            <m:endChr m:val="⟩"/>
                            <m:ctrlPr>
                              <a:rPr lang="en-GB" sz="5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5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↑</m:t>
                            </m:r>
                          </m:e>
                        </m:d>
                      </m:e>
                    </m:d>
                  </m:oMath>
                </a14:m>
                <a:r>
                  <a:rPr lang="en-CA" sz="5000" dirty="0"/>
                  <a:t> </a:t>
                </a:r>
                <a14:m>
                  <m:oMath xmlns:m="http://schemas.openxmlformats.org/officeDocument/2006/math">
                    <m:r>
                      <a:rPr lang="en-CA" sz="50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sz="5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</m:t>
                    </m:r>
                    <m:d>
                      <m:dPr>
                        <m:begChr m:val="|"/>
                        <m:endChr m:val="⟩"/>
                        <m:ctrlPr>
                          <a:rPr lang="en-CA" sz="5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5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↑↑</m:t>
                        </m:r>
                      </m:e>
                    </m:d>
                  </m:oMath>
                </a14:m>
                <a:endParaRPr lang="en-CA" sz="5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79F698E-95DE-ECEC-DF8C-F28456F998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2" y="-88491"/>
                <a:ext cx="12182168" cy="723274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C0AF7903-C418-3449-9C88-41BAF1867EB2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726120" y="3105720"/>
              <a:ext cx="8377920" cy="36147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C0AF7903-C418-3449-9C88-41BAF1867EB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16760" y="3096360"/>
                <a:ext cx="8396640" cy="363348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722871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305"/>
    </mc:Choice>
    <mc:Fallback xmlns="">
      <p:transition spd="slow" advTm="163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79F698E-95DE-ECEC-DF8C-F28456F9988B}"/>
                  </a:ext>
                </a:extLst>
              </p:cNvPr>
              <p:cNvSpPr txBox="1"/>
              <p:nvPr/>
            </p:nvSpPr>
            <p:spPr>
              <a:xfrm>
                <a:off x="9831" y="-88491"/>
                <a:ext cx="12182169" cy="70634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5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800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80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CA" sz="80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d>
                        <m:dPr>
                          <m:begChr m:val="|"/>
                          <m:endChr m:val="⟩"/>
                          <m:ctrlPr>
                            <a:rPr lang="en-CA" sz="8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8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8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GB" sz="8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8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8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GB" sz="8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CA" sz="96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15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6200" b="0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CA" sz="6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62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62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CA" sz="62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r>
                            <a:rPr lang="en-CA" sz="6200" i="1">
                              <a:latin typeface="Cambria Math" panose="02040503050406030204" pitchFamily="18" charset="0"/>
                            </a:rPr>
                            <m:t>⊗</m:t>
                          </m:r>
                          <m:r>
                            <m:rPr>
                              <m:nor/>
                            </m:rPr>
                            <a:rPr lang="en-CA" sz="6200"/>
                            <m:t>𝟙</m:t>
                          </m:r>
                          <m:r>
                            <a:rPr lang="en-CA" sz="620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nor/>
                            </m:rPr>
                            <a:rPr lang="en-CA" sz="6200"/>
                            <m:t>𝟙</m:t>
                          </m:r>
                          <m:r>
                            <a:rPr lang="en-CA" sz="6200" i="1">
                              <a:latin typeface="Cambria Math" panose="02040503050406030204" pitchFamily="18" charset="0"/>
                            </a:rPr>
                            <m:t>⊗</m:t>
                          </m:r>
                          <m:sSub>
                            <m:sSubPr>
                              <m:ctrlPr>
                                <a:rPr lang="en-CA" sz="62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62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CA" sz="62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d>
                      <m:d>
                        <m:dPr>
                          <m:ctrlPr>
                            <a:rPr lang="en-CA" sz="6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⟩"/>
                              <m:ctrlPr>
                                <a:rPr lang="en-GB" sz="6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62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62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GB" sz="62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GB" sz="6200" i="1">
                              <a:latin typeface="Cambria Math" panose="02040503050406030204" pitchFamily="18" charset="0"/>
                            </a:rPr>
                            <m:t>⊗</m:t>
                          </m:r>
                          <m:d>
                            <m:dPr>
                              <m:begChr m:val="|"/>
                              <m:endChr m:val="⟩"/>
                              <m:ctrlPr>
                                <a:rPr lang="en-GB" sz="6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62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62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GB" sz="62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CA" sz="6200" dirty="0"/>
              </a:p>
              <a:p>
                <a:pPr>
                  <a:spcAft>
                    <a:spcPts val="15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4200" b="0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CA" sz="4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42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42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CA" sz="42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r>
                            <a:rPr lang="en-CA" sz="4200" i="1">
                              <a:latin typeface="Cambria Math" panose="02040503050406030204" pitchFamily="18" charset="0"/>
                            </a:rPr>
                            <m:t>⊗</m:t>
                          </m:r>
                          <m:r>
                            <m:rPr>
                              <m:nor/>
                            </m:rPr>
                            <a:rPr lang="en-CA" sz="4200"/>
                            <m:t>𝟙</m:t>
                          </m:r>
                        </m:e>
                      </m:d>
                      <m:d>
                        <m:dPr>
                          <m:ctrlPr>
                            <a:rPr lang="en-CA" sz="4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⟩"/>
                              <m:ctrlPr>
                                <a:rPr lang="en-GB" sz="4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42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2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GB" sz="42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GB" sz="4200" i="1">
                              <a:latin typeface="Cambria Math" panose="02040503050406030204" pitchFamily="18" charset="0"/>
                            </a:rPr>
                            <m:t>⊗</m:t>
                          </m:r>
                          <m:d>
                            <m:dPr>
                              <m:begChr m:val="|"/>
                              <m:endChr m:val="⟩"/>
                              <m:ctrlPr>
                                <a:rPr lang="en-GB" sz="4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42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2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GB" sz="42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CA" sz="4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CA" sz="4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CA" sz="4200"/>
                            <m:t>𝟙</m:t>
                          </m:r>
                          <m:r>
                            <a:rPr lang="en-CA" sz="4200" i="1">
                              <a:latin typeface="Cambria Math" panose="02040503050406030204" pitchFamily="18" charset="0"/>
                            </a:rPr>
                            <m:t>⊗</m:t>
                          </m:r>
                          <m:sSub>
                            <m:sSubPr>
                              <m:ctrlPr>
                                <a:rPr lang="en-CA" sz="42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42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CA" sz="42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d>
                      <m:d>
                        <m:dPr>
                          <m:ctrlPr>
                            <a:rPr lang="en-CA" sz="4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⟩"/>
                              <m:ctrlPr>
                                <a:rPr lang="en-GB" sz="4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42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2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GB" sz="42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GB" sz="4200" i="1">
                              <a:latin typeface="Cambria Math" panose="02040503050406030204" pitchFamily="18" charset="0"/>
                            </a:rPr>
                            <m:t>⊗</m:t>
                          </m:r>
                          <m:d>
                            <m:dPr>
                              <m:begChr m:val="|"/>
                              <m:endChr m:val="⟩"/>
                              <m:ctrlPr>
                                <a:rPr lang="en-GB" sz="4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42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2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GB" sz="42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CA" sz="4200" dirty="0"/>
              </a:p>
              <a:p>
                <a:pPr>
                  <a:spcAft>
                    <a:spcPts val="15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5000" b="0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CA" sz="5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50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50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CA" sz="50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d>
                            <m:dPr>
                              <m:begChr m:val="|"/>
                              <m:endChr m:val="⟩"/>
                              <m:ctrlPr>
                                <a:rPr lang="en-GB" sz="5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50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50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GB" sz="50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GB" sz="5000" i="1">
                              <a:latin typeface="Cambria Math" panose="02040503050406030204" pitchFamily="18" charset="0"/>
                            </a:rPr>
                            <m:t>⊗</m:t>
                          </m:r>
                          <m:r>
                            <m:rPr>
                              <m:nor/>
                            </m:rPr>
                            <a:rPr lang="en-CA" sz="5000"/>
                            <m:t>𝟙</m:t>
                          </m:r>
                          <m:d>
                            <m:dPr>
                              <m:begChr m:val="|"/>
                              <m:endChr m:val="⟩"/>
                              <m:ctrlPr>
                                <a:rPr lang="en-GB" sz="5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5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5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GB" sz="5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CA" sz="5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CA" sz="5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CA" sz="5000"/>
                            <m:t>𝟙</m:t>
                          </m:r>
                          <m:d>
                            <m:dPr>
                              <m:begChr m:val="|"/>
                              <m:endChr m:val="⟩"/>
                              <m:ctrlPr>
                                <a:rPr lang="en-GB" sz="5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50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50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GB" sz="50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GB" sz="5000" i="1">
                              <a:latin typeface="Cambria Math" panose="02040503050406030204" pitchFamily="18" charset="0"/>
                            </a:rPr>
                            <m:t>⊗</m:t>
                          </m:r>
                          <m:sSub>
                            <m:sSubPr>
                              <m:ctrlPr>
                                <a:rPr lang="en-CA" sz="50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50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CA" sz="50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d>
                            <m:dPr>
                              <m:begChr m:val="|"/>
                              <m:endChr m:val="⟩"/>
                              <m:ctrlPr>
                                <a:rPr lang="en-GB" sz="5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5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5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GB" sz="5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CA" sz="5000" dirty="0"/>
              </a:p>
              <a:p>
                <a:pPr>
                  <a:spcAft>
                    <a:spcPts val="15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500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CA" sz="5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5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5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GB" sz="5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begChr m:val="|"/>
                              <m:endChr m:val="⟩"/>
                              <m:ctrlPr>
                                <a:rPr lang="en-GB" sz="5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50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50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GB" sz="50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GB" sz="5000" i="1">
                              <a:latin typeface="Cambria Math" panose="02040503050406030204" pitchFamily="18" charset="0"/>
                            </a:rPr>
                            <m:t>⊗</m:t>
                          </m:r>
                          <m:d>
                            <m:dPr>
                              <m:begChr m:val="|"/>
                              <m:endChr m:val="⟩"/>
                              <m:ctrlPr>
                                <a:rPr lang="en-GB" sz="5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5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5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GB" sz="5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CA" sz="5000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CA" sz="5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⟩"/>
                              <m:ctrlPr>
                                <a:rPr lang="en-GB" sz="5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50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50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GB" sz="50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GB" sz="5000" i="1">
                              <a:latin typeface="Cambria Math" panose="02040503050406030204" pitchFamily="18" charset="0"/>
                            </a:rPr>
                            <m:t>⊗</m:t>
                          </m:r>
                          <m:sSub>
                            <m:sSubPr>
                              <m:ctrlPr>
                                <a:rPr lang="en-GB" sz="5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5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GB" sz="5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d>
                            <m:dPr>
                              <m:begChr m:val="|"/>
                              <m:endChr m:val="⟩"/>
                              <m:ctrlPr>
                                <a:rPr lang="en-GB" sz="5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5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5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GB" sz="5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CA" sz="5000" dirty="0"/>
              </a:p>
              <a:p>
                <a:pPr>
                  <a:spcAft>
                    <a:spcPts val="15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5000" b="0" i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5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5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GB" sz="5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CA" sz="5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⟩"/>
                              <m:ctrlPr>
                                <a:rPr lang="en-GB" sz="5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50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50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GB" sz="50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GB" sz="5000" i="1">
                              <a:latin typeface="Cambria Math" panose="02040503050406030204" pitchFamily="18" charset="0"/>
                            </a:rPr>
                            <m:t>⊗</m:t>
                          </m:r>
                          <m:d>
                            <m:dPr>
                              <m:begChr m:val="|"/>
                              <m:endChr m:val="⟩"/>
                              <m:ctrlPr>
                                <a:rPr lang="en-GB" sz="5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5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5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GB" sz="5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CA" sz="5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5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5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GB" sz="5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CA" sz="5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⟩"/>
                              <m:ctrlPr>
                                <a:rPr lang="en-GB" sz="5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50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50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GB" sz="50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GB" sz="5000" i="1">
                              <a:latin typeface="Cambria Math" panose="02040503050406030204" pitchFamily="18" charset="0"/>
                            </a:rPr>
                            <m:t>⊗</m:t>
                          </m:r>
                          <m:d>
                            <m:dPr>
                              <m:begChr m:val="|"/>
                              <m:endChr m:val="⟩"/>
                              <m:ctrlPr>
                                <a:rPr lang="en-GB" sz="5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5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5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GB" sz="5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CA" sz="5000" i="1" dirty="0">
                  <a:solidFill>
                    <a:srgbClr val="0070C0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1500"/>
                  </a:spcAft>
                </a:pPr>
                <a14:m>
                  <m:oMath xmlns:m="http://schemas.openxmlformats.org/officeDocument/2006/math">
                    <m:r>
                      <a:rPr lang="en-CA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CA" sz="4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4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GB" sz="4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GB" sz="4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GB" sz="4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GB" sz="4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d>
                      <m:dPr>
                        <m:ctrlPr>
                          <a:rPr lang="en-CA" sz="4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⟩"/>
                            <m:ctrlPr>
                              <a:rPr lang="en-GB" sz="4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44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4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GB" sz="44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⊗</m:t>
                        </m:r>
                        <m:d>
                          <m:dPr>
                            <m:begChr m:val="|"/>
                            <m:endChr m:val="⟩"/>
                            <m:ctrlPr>
                              <a:rPr lang="en-GB" sz="4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4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GB" sz="4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en-CA" sz="4400" dirty="0"/>
                  <a:t> </a:t>
                </a:r>
                <a14:m>
                  <m:oMath xmlns:m="http://schemas.openxmlformats.org/officeDocument/2006/math">
                    <m:r>
                      <a:rPr lang="en-CA" sz="4400" b="0" i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CA" sz="4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4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GB" sz="4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GB" sz="4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GB" sz="4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d>
                      <m:dPr>
                        <m:begChr m:val="|"/>
                        <m:endChr m:val="⟩"/>
                        <m:ctrlPr>
                          <a:rPr lang="en-CA" sz="4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4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GB" sz="4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GB" sz="4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GB" sz="4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CA" sz="5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79F698E-95DE-ECEC-DF8C-F28456F998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1" y="-88491"/>
                <a:ext cx="12182169" cy="706347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6AEAA44C-1E82-E6A8-CAD9-A498A559DF9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20051646"/>
                  </p:ext>
                </p:extLst>
              </p:nvPr>
            </p:nvGraphicFramePr>
            <p:xfrm>
              <a:off x="6563039" y="131224"/>
              <a:ext cx="5147182" cy="10058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5147182">
                      <a:extLst>
                        <a:ext uri="{9D8B030D-6E8A-4147-A177-3AD203B41FA5}">
                          <a16:colId xmlns:a16="http://schemas.microsoft.com/office/drawing/2014/main" val="2406818233"/>
                        </a:ext>
                      </a:extLst>
                    </a:gridCol>
                  </a:tblGrid>
                  <a:tr h="94389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CA" sz="6000" i="1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60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CA" sz="60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  <m:d>
                                  <m:dPr>
                                    <m:begChr m:val="|"/>
                                    <m:endChr m:val="⟩"/>
                                    <m:ctrlPr>
                                      <a:rPr lang="en-GB" sz="6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6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</m:d>
                                <m:r>
                                  <a:rPr lang="en-CA" sz="6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GB" sz="6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d>
                                  <m:dPr>
                                    <m:begChr m:val="|"/>
                                    <m:endChr m:val="⟩"/>
                                    <m:ctrlPr>
                                      <a:rPr lang="en-GB" sz="6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6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CA" sz="6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60594907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6AEAA44C-1E82-E6A8-CAD9-A498A559DF9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20051646"/>
                  </p:ext>
                </p:extLst>
              </p:nvPr>
            </p:nvGraphicFramePr>
            <p:xfrm>
              <a:off x="6563039" y="131224"/>
              <a:ext cx="5147182" cy="10058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5147182">
                      <a:extLst>
                        <a:ext uri="{9D8B030D-6E8A-4147-A177-3AD203B41FA5}">
                          <a16:colId xmlns:a16="http://schemas.microsoft.com/office/drawing/2014/main" val="2406818233"/>
                        </a:ext>
                      </a:extLst>
                    </a:gridCol>
                  </a:tblGrid>
                  <a:tr h="1005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118" t="-602" r="-355" b="-12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0594907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7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051C9115-6408-4CFF-CD63-C348A648692C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20480" y="1154160"/>
              <a:ext cx="10672560" cy="573372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051C9115-6408-4CFF-CD63-C348A648692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11120" y="1144800"/>
                <a:ext cx="10691280" cy="575244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54708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217"/>
    </mc:Choice>
    <mc:Fallback xmlns="">
      <p:transition spd="slow" advTm="462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215663-C388-0557-6B08-8B674F0501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02081CE-805E-4F6A-8372-C52EC6840A69}"/>
                  </a:ext>
                </a:extLst>
              </p:cNvPr>
              <p:cNvSpPr txBox="1"/>
              <p:nvPr/>
            </p:nvSpPr>
            <p:spPr>
              <a:xfrm>
                <a:off x="0" y="202508"/>
                <a:ext cx="12182169" cy="13157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700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70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CA" sz="70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d>
                        <m:dPr>
                          <m:begChr m:val="|"/>
                          <m:endChr m:val="⟩"/>
                          <m:ctrlPr>
                            <a:rPr lang="en-CA" sz="7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7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7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CA" sz="7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CA" sz="7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7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CA" sz="7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CA" sz="7000" b="0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CA" sz="7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7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70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CA" sz="7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CA" sz="7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CA" sz="7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70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CA" sz="7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d>
                        <m:dPr>
                          <m:begChr m:val="|"/>
                          <m:endChr m:val="⟩"/>
                          <m:ctrlPr>
                            <a:rPr lang="en-CA" sz="7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7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70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CA" sz="7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CA" sz="7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70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CA" sz="7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CA" sz="7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02081CE-805E-4F6A-8372-C52EC6840A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02508"/>
                <a:ext cx="12182169" cy="131574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1BCEFA3-3237-B71C-8F8B-B933D4F378C7}"/>
                  </a:ext>
                </a:extLst>
              </p:cNvPr>
              <p:cNvSpPr txBox="1"/>
              <p:nvPr/>
            </p:nvSpPr>
            <p:spPr>
              <a:xfrm>
                <a:off x="9833" y="1924544"/>
                <a:ext cx="12182168" cy="46166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660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6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CA" sz="66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d>
                        <m:dPr>
                          <m:begChr m:val="|"/>
                          <m:endChr m:val="⟩"/>
                          <m:ctrlPr>
                            <a:rPr lang="en-CA" sz="6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6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↑↑</m:t>
                          </m:r>
                        </m:e>
                      </m:d>
                      <m:r>
                        <a:rPr lang="en-GB" sz="6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sz="6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6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nor/>
                            </m:rPr>
                            <a:rPr lang="en-CA" sz="6600" dirty="0"/>
                            <m:t>½</m:t>
                          </m:r>
                          <m:r>
                            <a:rPr lang="en-GB" sz="6600" b="0" i="1" dirty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nor/>
                            </m:rPr>
                            <a:rPr lang="en-CA" sz="6600" dirty="0"/>
                            <m:t>½</m:t>
                          </m:r>
                        </m:e>
                      </m:d>
                      <m:d>
                        <m:dPr>
                          <m:begChr m:val="|"/>
                          <m:endChr m:val="⟩"/>
                          <m:ctrlPr>
                            <a:rPr lang="en-CA" sz="6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6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↑↑</m:t>
                          </m:r>
                        </m:e>
                      </m:d>
                      <m:r>
                        <a:rPr lang="en-GB" sz="6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=+1</m:t>
                      </m:r>
                      <m:d>
                        <m:dPr>
                          <m:begChr m:val="|"/>
                          <m:endChr m:val="⟩"/>
                          <m:ctrlPr>
                            <a:rPr lang="en-CA" sz="6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6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↑↑</m:t>
                          </m:r>
                        </m:e>
                      </m:d>
                    </m:oMath>
                  </m:oMathPara>
                </a14:m>
                <a:endParaRPr lang="en-CA" sz="66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ctr"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660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6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CA" sz="66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d>
                        <m:dPr>
                          <m:begChr m:val="|"/>
                          <m:endChr m:val="⟩"/>
                          <m:ctrlPr>
                            <a:rPr lang="en-CA" sz="6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6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↑</m:t>
                          </m:r>
                          <m:r>
                            <a:rPr lang="en-GB" sz="6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↓</m:t>
                          </m:r>
                        </m:e>
                      </m:d>
                      <m:r>
                        <a:rPr lang="en-GB" sz="6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sz="6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6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nor/>
                            </m:rPr>
                            <a:rPr lang="en-CA" sz="6600" dirty="0"/>
                            <m:t>½</m:t>
                          </m:r>
                          <m:r>
                            <a:rPr lang="en-GB" sz="6600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nor/>
                            </m:rPr>
                            <a:rPr lang="en-CA" sz="6600" dirty="0"/>
                            <m:t>½</m:t>
                          </m:r>
                        </m:e>
                      </m:d>
                      <m:d>
                        <m:dPr>
                          <m:begChr m:val="|"/>
                          <m:endChr m:val="⟩"/>
                          <m:ctrlPr>
                            <a:rPr lang="en-CA" sz="6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6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↑</m:t>
                          </m:r>
                          <m:r>
                            <a:rPr lang="en-GB" sz="6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↓</m:t>
                          </m:r>
                        </m:e>
                      </m:d>
                      <m:r>
                        <a:rPr lang="en-GB" sz="6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 0 </m:t>
                      </m:r>
                      <m:d>
                        <m:dPr>
                          <m:begChr m:val="|"/>
                          <m:endChr m:val="⟩"/>
                          <m:ctrlPr>
                            <a:rPr lang="en-CA" sz="6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6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↑</m:t>
                          </m:r>
                          <m:r>
                            <a:rPr lang="en-GB" sz="6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↓</m:t>
                          </m:r>
                        </m:e>
                      </m:d>
                    </m:oMath>
                  </m:oMathPara>
                </a14:m>
                <a:endParaRPr lang="en-CA" sz="6600" i="1" dirty="0">
                  <a:solidFill>
                    <a:srgbClr val="00B0F0"/>
                  </a:solidFill>
                  <a:latin typeface="Cambria Math" panose="02040503050406030204" pitchFamily="18" charset="0"/>
                </a:endParaRPr>
              </a:p>
              <a:p>
                <a:pPr algn="ctr"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660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6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CA" sz="66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d>
                        <m:dPr>
                          <m:begChr m:val="|"/>
                          <m:endChr m:val="⟩"/>
                          <m:ctrlPr>
                            <a:rPr lang="en-CA" sz="6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6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↓</m:t>
                          </m:r>
                          <m:r>
                            <a:rPr lang="en-GB" sz="6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↑</m:t>
                          </m:r>
                        </m:e>
                      </m:d>
                      <m:r>
                        <a:rPr lang="en-GB" sz="6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sz="6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6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nor/>
                            </m:rPr>
                            <a:rPr lang="en-CA" sz="6600" dirty="0"/>
                            <m:t>½</m:t>
                          </m:r>
                          <m:r>
                            <a:rPr lang="en-GB" sz="6600" b="0" i="1" dirty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nor/>
                            </m:rPr>
                            <a:rPr lang="en-CA" sz="6600" dirty="0"/>
                            <m:t>½</m:t>
                          </m:r>
                        </m:e>
                      </m:d>
                      <m:d>
                        <m:dPr>
                          <m:begChr m:val="|"/>
                          <m:endChr m:val="⟩"/>
                          <m:ctrlPr>
                            <a:rPr lang="en-CA" sz="6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6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↓</m:t>
                          </m:r>
                          <m:r>
                            <a:rPr lang="en-GB" sz="6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↑</m:t>
                          </m:r>
                        </m:e>
                      </m:d>
                      <m:r>
                        <a:rPr lang="en-GB" sz="6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 0 </m:t>
                      </m:r>
                      <m:d>
                        <m:dPr>
                          <m:begChr m:val="|"/>
                          <m:endChr m:val="⟩"/>
                          <m:ctrlPr>
                            <a:rPr lang="en-CA" sz="6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6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↓</m:t>
                          </m:r>
                          <m:r>
                            <a:rPr lang="en-GB" sz="6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↑</m:t>
                          </m:r>
                        </m:e>
                      </m:d>
                    </m:oMath>
                  </m:oMathPara>
                </a14:m>
                <a:endParaRPr lang="en-CA" sz="66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ctr"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660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6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CA" sz="66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d>
                        <m:dPr>
                          <m:begChr m:val="|"/>
                          <m:endChr m:val="⟩"/>
                          <m:ctrlPr>
                            <a:rPr lang="en-CA" sz="6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6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↓↓</m:t>
                          </m:r>
                        </m:e>
                      </m:d>
                      <m:r>
                        <a:rPr lang="en-GB" sz="6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sz="6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6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nor/>
                            </m:rPr>
                            <a:rPr lang="en-CA" sz="6600" dirty="0"/>
                            <m:t>½</m:t>
                          </m:r>
                          <m:r>
                            <a:rPr lang="en-GB" sz="6600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nor/>
                            </m:rPr>
                            <a:rPr lang="en-CA" sz="6600" dirty="0"/>
                            <m:t>½</m:t>
                          </m:r>
                        </m:e>
                      </m:d>
                      <m:d>
                        <m:dPr>
                          <m:begChr m:val="|"/>
                          <m:endChr m:val="⟩"/>
                          <m:ctrlPr>
                            <a:rPr lang="en-CA" sz="6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6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↓↓</m:t>
                          </m:r>
                        </m:e>
                      </m:d>
                      <m:r>
                        <a:rPr lang="en-GB" sz="6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=−1</m:t>
                      </m:r>
                      <m:d>
                        <m:dPr>
                          <m:begChr m:val="|"/>
                          <m:endChr m:val="⟩"/>
                          <m:ctrlPr>
                            <a:rPr lang="en-CA" sz="6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6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↓↓</m:t>
                          </m:r>
                        </m:e>
                      </m:d>
                    </m:oMath>
                  </m:oMathPara>
                </a14:m>
                <a:endParaRPr lang="en-CA" sz="66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1BCEFA3-3237-B71C-8F8B-B933D4F378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3" y="1924544"/>
                <a:ext cx="12182168" cy="461664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7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1584F648-711D-CA5B-1768-A854071BCC03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948840" y="2916000"/>
              <a:ext cx="6552360" cy="347760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1584F648-711D-CA5B-1768-A854071BCC0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939480" y="2906640"/>
                <a:ext cx="6571080" cy="349632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027689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8461"/>
    </mc:Choice>
    <mc:Fallback xmlns="">
      <p:transition spd="slow" advTm="684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4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E855E18-D85C-EB25-4E96-5921F02BA98F}"/>
                  </a:ext>
                </a:extLst>
              </p:cNvPr>
              <p:cNvSpPr txBox="1"/>
              <p:nvPr/>
            </p:nvSpPr>
            <p:spPr>
              <a:xfrm>
                <a:off x="187418" y="199310"/>
                <a:ext cx="6800848" cy="2185214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CA" sz="6000" dirty="0"/>
                  <a:t>Raising Operator  </a:t>
                </a:r>
                <a:r>
                  <a:rPr lang="en-CA" sz="6000" dirty="0">
                    <a:solidFill>
                      <a:srgbClr val="FF66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sz="6000" i="1" smtClean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6000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6000" b="0" i="1" smtClean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</m:oMath>
                </a14:m>
                <a:endParaRPr lang="en-CA" sz="6000" dirty="0">
                  <a:solidFill>
                    <a:srgbClr val="002060"/>
                  </a:solidFill>
                </a:endParaRPr>
              </a:p>
              <a:p>
                <a:endParaRPr lang="en-CA" sz="1600" dirty="0"/>
              </a:p>
              <a:p>
                <a:r>
                  <a:rPr lang="en-CA" sz="5600" dirty="0"/>
                  <a:t>Lowering Operator</a:t>
                </a:r>
                <a:r>
                  <a:rPr lang="en-CA" sz="2000" dirty="0"/>
                  <a:t> </a:t>
                </a:r>
                <a:r>
                  <a:rPr lang="en-CA" sz="6000" dirty="0">
                    <a:solidFill>
                      <a:srgbClr val="FF66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6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6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6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b>
                    </m:sSub>
                  </m:oMath>
                </a14:m>
                <a:endParaRPr lang="en-CA" sz="6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E855E18-D85C-EB25-4E96-5921F02BA9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418" y="199310"/>
                <a:ext cx="6800848" cy="2185214"/>
              </a:xfrm>
              <a:prstGeom prst="rect">
                <a:avLst/>
              </a:prstGeom>
              <a:blipFill>
                <a:blip r:embed="rId3"/>
                <a:stretch>
                  <a:fillRect l="-5174" t="-7692" b="-15110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9DCCC84-F37D-86E2-C33D-E3ADFE9A0660}"/>
                  </a:ext>
                </a:extLst>
              </p:cNvPr>
              <p:cNvSpPr txBox="1"/>
              <p:nvPr/>
            </p:nvSpPr>
            <p:spPr>
              <a:xfrm>
                <a:off x="232554" y="2608443"/>
                <a:ext cx="5091612" cy="2923877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8000" i="1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80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80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  <m:d>
                        <m:dPr>
                          <m:begChr m:val="|"/>
                          <m:endChr m:val="⟩"/>
                          <m:ctrlPr>
                            <a:rPr lang="en-GB" sz="8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8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↓</m:t>
                          </m:r>
                        </m:e>
                      </m:d>
                      <m:r>
                        <a:rPr lang="en-GB" sz="80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⟩"/>
                          <m:ctrlPr>
                            <a:rPr lang="en-GB" sz="8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8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↑</m:t>
                          </m:r>
                        </m:e>
                      </m:d>
                    </m:oMath>
                  </m:oMathPara>
                </a14:m>
                <a:endParaRPr lang="en-CA" sz="8000" dirty="0"/>
              </a:p>
              <a:p>
                <a:endParaRPr lang="en-CA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8000" i="1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80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80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  <m:d>
                        <m:dPr>
                          <m:begChr m:val="|"/>
                          <m:endChr m:val="⟩"/>
                          <m:ctrlPr>
                            <a:rPr lang="en-GB" sz="8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8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↑</m:t>
                          </m:r>
                        </m:e>
                      </m:d>
                      <m:r>
                        <a:rPr lang="en-GB" sz="8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8000" b="0" i="1" smtClean="0">
                          <a:latin typeface="Cambria Math" panose="02040503050406030204" pitchFamily="18" charset="0"/>
                        </a:rPr>
                        <m:t> 0</m:t>
                      </m:r>
                    </m:oMath>
                  </m:oMathPara>
                </a14:m>
                <a:endParaRPr lang="en-CA" sz="8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9DCCC84-F37D-86E2-C33D-E3ADFE9A06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554" y="2608443"/>
                <a:ext cx="5091612" cy="29238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4D93AFC-771C-B2A2-63E5-9643B6AB2C7E}"/>
                  </a:ext>
                </a:extLst>
              </p:cNvPr>
              <p:cNvSpPr txBox="1"/>
              <p:nvPr/>
            </p:nvSpPr>
            <p:spPr>
              <a:xfrm>
                <a:off x="6867835" y="2608441"/>
                <a:ext cx="5091612" cy="2923877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80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8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8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b>
                      </m:sSub>
                      <m:d>
                        <m:dPr>
                          <m:begChr m:val="|"/>
                          <m:endChr m:val="⟩"/>
                          <m:ctrlPr>
                            <a:rPr lang="en-GB" sz="8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8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↑</m:t>
                          </m:r>
                        </m:e>
                      </m:d>
                      <m:r>
                        <a:rPr lang="en-GB" sz="80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⟩"/>
                          <m:ctrlPr>
                            <a:rPr lang="en-GB" sz="8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8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↓</m:t>
                          </m:r>
                        </m:e>
                      </m:d>
                    </m:oMath>
                  </m:oMathPara>
                </a14:m>
                <a:endParaRPr lang="en-CA" sz="8000" dirty="0"/>
              </a:p>
              <a:p>
                <a:endParaRPr lang="en-CA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8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8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8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b>
                      </m:sSub>
                      <m:d>
                        <m:dPr>
                          <m:begChr m:val="|"/>
                          <m:endChr m:val="⟩"/>
                          <m:ctrlPr>
                            <a:rPr lang="en-GB" sz="8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8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↓</m:t>
                          </m:r>
                        </m:e>
                      </m:d>
                      <m:r>
                        <a:rPr lang="en-GB" sz="8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8000" b="0" i="1" smtClean="0">
                          <a:latin typeface="Cambria Math" panose="02040503050406030204" pitchFamily="18" charset="0"/>
                        </a:rPr>
                        <m:t> 0</m:t>
                      </m:r>
                    </m:oMath>
                  </m:oMathPara>
                </a14:m>
                <a:endParaRPr lang="en-CA" sz="8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4D93AFC-771C-B2A2-63E5-9643B6AB2C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7835" y="2608441"/>
                <a:ext cx="5091612" cy="29238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1353219F-4AD2-0B7A-843B-6EF04FEB8737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064040" y="3857040"/>
              <a:ext cx="7556040" cy="16711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1353219F-4AD2-0B7A-843B-6EF04FEB873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054680" y="3847680"/>
                <a:ext cx="7574760" cy="168984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278240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619"/>
    </mc:Choice>
    <mc:Fallback xmlns="">
      <p:transition spd="slow" advTm="276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build="p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9DCCC84-F37D-86E2-C33D-E3ADFE9A0660}"/>
                  </a:ext>
                </a:extLst>
              </p:cNvPr>
              <p:cNvSpPr txBox="1"/>
              <p:nvPr/>
            </p:nvSpPr>
            <p:spPr>
              <a:xfrm>
                <a:off x="765988" y="1649797"/>
                <a:ext cx="9882348" cy="1323439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8000" i="1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80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80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  <m:d>
                        <m:dPr>
                          <m:begChr m:val="|"/>
                          <m:endChr m:val="⟩"/>
                          <m:ctrlPr>
                            <a:rPr lang="en-GB" sz="8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8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↑</m:t>
                          </m:r>
                        </m:e>
                      </m:d>
                      <m:r>
                        <a:rPr lang="en-GB" sz="80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sz="80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80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80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  <m:d>
                        <m:dPr>
                          <m:begChr m:val="|"/>
                          <m:endChr m:val="⟩"/>
                          <m:ctrlPr>
                            <a:rPr lang="en-GB" sz="8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8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nor/>
                            </m:rPr>
                            <a:rPr lang="en-GB" sz="8000" dirty="0">
                              <a:solidFill>
                                <a:srgbClr val="0070C0"/>
                              </a:solidFill>
                            </a:rPr>
                            <m:t>½</m:t>
                          </m:r>
                        </m:e>
                      </m:d>
                      <m:r>
                        <a:rPr lang="en-GB" sz="8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80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CA" sz="8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9DCCC84-F37D-86E2-C33D-E3ADFE9A06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988" y="1649797"/>
                <a:ext cx="9882348" cy="132343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4D93AFC-771C-B2A2-63E5-9643B6AB2C7E}"/>
                  </a:ext>
                </a:extLst>
              </p:cNvPr>
              <p:cNvSpPr txBox="1"/>
              <p:nvPr/>
            </p:nvSpPr>
            <p:spPr>
              <a:xfrm>
                <a:off x="762002" y="3884764"/>
                <a:ext cx="9060423" cy="1323439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80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8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8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b>
                      </m:sSub>
                      <m:d>
                        <m:dPr>
                          <m:begChr m:val="|"/>
                          <m:endChr m:val="⟩"/>
                          <m:ctrlPr>
                            <a:rPr lang="en-GB" sz="8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8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↓</m:t>
                          </m:r>
                        </m:e>
                      </m:d>
                      <m:r>
                        <a:rPr lang="en-GB" sz="80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8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8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8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b>
                      </m:sSub>
                      <m:d>
                        <m:dPr>
                          <m:begChr m:val="|"/>
                          <m:endChr m:val="⟩"/>
                          <m:ctrlPr>
                            <a:rPr lang="en-GB" sz="8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8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nor/>
                            </m:rPr>
                            <a:rPr lang="en-GB" sz="8000" dirty="0" smtClean="0">
                              <a:solidFill>
                                <a:srgbClr val="002060"/>
                              </a:solidFill>
                            </a:rPr>
                            <m:t>½</m:t>
                          </m:r>
                        </m:e>
                      </m:d>
                      <m:r>
                        <a:rPr lang="en-GB" sz="8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80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CA" sz="8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4D93AFC-771C-B2A2-63E5-9643B6AB2C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2" y="3884764"/>
                <a:ext cx="9060423" cy="132343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C409EB58-DBB3-C327-B445-ECA06D4C1B71}"/>
              </a:ext>
            </a:extLst>
          </p:cNvPr>
          <p:cNvGrpSpPr/>
          <p:nvPr/>
        </p:nvGrpSpPr>
        <p:grpSpPr>
          <a:xfrm>
            <a:off x="5648981" y="74518"/>
            <a:ext cx="6508462" cy="2988722"/>
            <a:chOff x="3240777" y="1018017"/>
            <a:chExt cx="6508462" cy="1816927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9CB49F7-D7A1-FCC7-933E-FA458E0B8791}"/>
                </a:ext>
              </a:extLst>
            </p:cNvPr>
            <p:cNvSpPr/>
            <p:nvPr/>
          </p:nvSpPr>
          <p:spPr>
            <a:xfrm>
              <a:off x="3240777" y="1957143"/>
              <a:ext cx="2306299" cy="877801"/>
            </a:xfrm>
            <a:prstGeom prst="rect">
              <a:avLst/>
            </a:prstGeom>
            <a:noFill/>
            <a:ln w="76200">
              <a:solidFill>
                <a:srgbClr val="FF006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D090BBA-5F8B-AB3E-9222-276FFE987B0D}"/>
                </a:ext>
              </a:extLst>
            </p:cNvPr>
            <p:cNvSpPr txBox="1"/>
            <p:nvPr/>
          </p:nvSpPr>
          <p:spPr>
            <a:xfrm>
              <a:off x="4393926" y="1018017"/>
              <a:ext cx="5355313" cy="8793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800" b="1" u="sng" dirty="0">
                  <a:solidFill>
                    <a:srgbClr val="FF0066"/>
                  </a:solidFill>
                </a:rPr>
                <a:t>highest</a:t>
              </a:r>
              <a:r>
                <a:rPr lang="en-GB" sz="4800" dirty="0">
                  <a:solidFill>
                    <a:srgbClr val="FF0066"/>
                  </a:solidFill>
                </a:rPr>
                <a:t> eigenvalue</a:t>
              </a:r>
            </a:p>
            <a:p>
              <a:pPr algn="ctr"/>
              <a:r>
                <a:rPr lang="en-GB" sz="4000" dirty="0">
                  <a:solidFill>
                    <a:srgbClr val="FF0066"/>
                  </a:solidFill>
                </a:rPr>
                <a:t>(highest weight)</a:t>
              </a:r>
              <a:endParaRPr lang="en-CA" sz="4000" dirty="0">
                <a:solidFill>
                  <a:srgbClr val="FF0066"/>
                </a:solidFill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A7E7C678-E728-1A35-5571-0B2257EA71C4}"/>
                </a:ext>
              </a:extLst>
            </p:cNvPr>
            <p:cNvSpPr/>
            <p:nvPr/>
          </p:nvSpPr>
          <p:spPr>
            <a:xfrm rot="13974712" flipV="1">
              <a:off x="3793982" y="824306"/>
              <a:ext cx="367982" cy="1443087"/>
            </a:xfrm>
            <a:custGeom>
              <a:avLst/>
              <a:gdLst>
                <a:gd name="connsiteX0" fmla="*/ 0 w 369424"/>
                <a:gd name="connsiteY0" fmla="*/ 2000250 h 2000250"/>
                <a:gd name="connsiteX1" fmla="*/ 361950 w 369424"/>
                <a:gd name="connsiteY1" fmla="*/ 1104900 h 2000250"/>
                <a:gd name="connsiteX2" fmla="*/ 209550 w 369424"/>
                <a:gd name="connsiteY2" fmla="*/ 0 h 2000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9424" h="2000250">
                  <a:moveTo>
                    <a:pt x="0" y="2000250"/>
                  </a:moveTo>
                  <a:cubicBezTo>
                    <a:pt x="163512" y="1719262"/>
                    <a:pt x="327025" y="1438275"/>
                    <a:pt x="361950" y="1104900"/>
                  </a:cubicBezTo>
                  <a:cubicBezTo>
                    <a:pt x="396875" y="771525"/>
                    <a:pt x="303212" y="385762"/>
                    <a:pt x="209550" y="0"/>
                  </a:cubicBezTo>
                </a:path>
              </a:pathLst>
            </a:custGeom>
            <a:noFill/>
            <a:ln w="57150">
              <a:solidFill>
                <a:srgbClr val="FF006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FE87A71-F422-D4BC-C746-09546A2BE365}"/>
              </a:ext>
            </a:extLst>
          </p:cNvPr>
          <p:cNvCxnSpPr>
            <a:cxnSpLocks/>
          </p:cNvCxnSpPr>
          <p:nvPr/>
        </p:nvCxnSpPr>
        <p:spPr>
          <a:xfrm>
            <a:off x="0" y="3429000"/>
            <a:ext cx="12192000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4A3F181-980B-2D98-A956-F09D07C0A37F}"/>
              </a:ext>
            </a:extLst>
          </p:cNvPr>
          <p:cNvGrpSpPr/>
          <p:nvPr/>
        </p:nvGrpSpPr>
        <p:grpSpPr>
          <a:xfrm>
            <a:off x="5648981" y="3794760"/>
            <a:ext cx="6508462" cy="3012460"/>
            <a:chOff x="3240777" y="1957143"/>
            <a:chExt cx="6508462" cy="1831358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4B51298-91B1-D28A-D213-374DF634F912}"/>
                </a:ext>
              </a:extLst>
            </p:cNvPr>
            <p:cNvSpPr/>
            <p:nvPr/>
          </p:nvSpPr>
          <p:spPr>
            <a:xfrm>
              <a:off x="3240777" y="1957143"/>
              <a:ext cx="2306299" cy="877801"/>
            </a:xfrm>
            <a:prstGeom prst="rect">
              <a:avLst/>
            </a:prstGeom>
            <a:noFill/>
            <a:ln w="76200">
              <a:solidFill>
                <a:srgbClr val="C4004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AACB15F-1175-589A-4837-1C0A95679070}"/>
                </a:ext>
              </a:extLst>
            </p:cNvPr>
            <p:cNvSpPr txBox="1"/>
            <p:nvPr/>
          </p:nvSpPr>
          <p:spPr>
            <a:xfrm>
              <a:off x="4393926" y="2909103"/>
              <a:ext cx="5355313" cy="8793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800" b="1" u="sng" dirty="0">
                  <a:solidFill>
                    <a:srgbClr val="C4004F"/>
                  </a:solidFill>
                </a:rPr>
                <a:t>lowest</a:t>
              </a:r>
              <a:r>
                <a:rPr lang="en-GB" sz="4800" dirty="0">
                  <a:solidFill>
                    <a:srgbClr val="C4004F"/>
                  </a:solidFill>
                </a:rPr>
                <a:t> eigenvalue</a:t>
              </a:r>
            </a:p>
            <a:p>
              <a:pPr algn="ctr"/>
              <a:r>
                <a:rPr lang="en-GB" sz="4000" dirty="0">
                  <a:solidFill>
                    <a:srgbClr val="C4004F"/>
                  </a:solidFill>
                </a:rPr>
                <a:t>(lowest weight)</a:t>
              </a:r>
              <a:endParaRPr lang="en-CA" sz="4000" dirty="0">
                <a:solidFill>
                  <a:srgbClr val="C4004F"/>
                </a:solidFill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3459D09-F35A-45B7-BF4F-2E2C2A0218AF}"/>
                </a:ext>
              </a:extLst>
            </p:cNvPr>
            <p:cNvSpPr/>
            <p:nvPr/>
          </p:nvSpPr>
          <p:spPr>
            <a:xfrm rot="7625288">
              <a:off x="3793982" y="2506165"/>
              <a:ext cx="367982" cy="1443087"/>
            </a:xfrm>
            <a:custGeom>
              <a:avLst/>
              <a:gdLst>
                <a:gd name="connsiteX0" fmla="*/ 0 w 369424"/>
                <a:gd name="connsiteY0" fmla="*/ 2000250 h 2000250"/>
                <a:gd name="connsiteX1" fmla="*/ 361950 w 369424"/>
                <a:gd name="connsiteY1" fmla="*/ 1104900 h 2000250"/>
                <a:gd name="connsiteX2" fmla="*/ 209550 w 369424"/>
                <a:gd name="connsiteY2" fmla="*/ 0 h 2000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9424" h="2000250">
                  <a:moveTo>
                    <a:pt x="0" y="2000250"/>
                  </a:moveTo>
                  <a:cubicBezTo>
                    <a:pt x="163512" y="1719262"/>
                    <a:pt x="327025" y="1438275"/>
                    <a:pt x="361950" y="1104900"/>
                  </a:cubicBezTo>
                  <a:cubicBezTo>
                    <a:pt x="396875" y="771525"/>
                    <a:pt x="303212" y="385762"/>
                    <a:pt x="209550" y="0"/>
                  </a:cubicBezTo>
                </a:path>
              </a:pathLst>
            </a:custGeom>
            <a:noFill/>
            <a:ln w="57150">
              <a:solidFill>
                <a:srgbClr val="C4004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38B58277-7F75-F19B-31EF-0A18CF1D4B99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9497160" y="1516320"/>
              <a:ext cx="1404000" cy="525708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38B58277-7F75-F19B-31EF-0A18CF1D4B9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487800" y="1506960"/>
                <a:ext cx="1422720" cy="527580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909748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907"/>
    </mc:Choice>
    <mc:Fallback xmlns="">
      <p:transition spd="slow" advTm="129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build="p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C409EB58-DBB3-C327-B445-ECA06D4C1B71}"/>
              </a:ext>
            </a:extLst>
          </p:cNvPr>
          <p:cNvGrpSpPr/>
          <p:nvPr/>
        </p:nvGrpSpPr>
        <p:grpSpPr>
          <a:xfrm>
            <a:off x="3343512" y="-26363"/>
            <a:ext cx="6124338" cy="2671581"/>
            <a:chOff x="3240777" y="1210816"/>
            <a:chExt cx="6124338" cy="162412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9CB49F7-D7A1-FCC7-933E-FA458E0B8791}"/>
                </a:ext>
              </a:extLst>
            </p:cNvPr>
            <p:cNvSpPr/>
            <p:nvPr/>
          </p:nvSpPr>
          <p:spPr>
            <a:xfrm>
              <a:off x="3240777" y="2165969"/>
              <a:ext cx="1277035" cy="668975"/>
            </a:xfrm>
            <a:prstGeom prst="rect">
              <a:avLst/>
            </a:prstGeom>
            <a:noFill/>
            <a:ln w="76200">
              <a:solidFill>
                <a:srgbClr val="FF006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D090BBA-5F8B-AB3E-9222-276FFE987B0D}"/>
                </a:ext>
              </a:extLst>
            </p:cNvPr>
            <p:cNvSpPr txBox="1"/>
            <p:nvPr/>
          </p:nvSpPr>
          <p:spPr>
            <a:xfrm>
              <a:off x="4508226" y="1210816"/>
              <a:ext cx="4856889" cy="8793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800" b="1" u="sng" dirty="0">
                  <a:solidFill>
                    <a:srgbClr val="FF0066"/>
                  </a:solidFill>
                </a:rPr>
                <a:t>highest</a:t>
              </a:r>
              <a:r>
                <a:rPr lang="en-GB" sz="4800" dirty="0">
                  <a:solidFill>
                    <a:srgbClr val="FF0066"/>
                  </a:solidFill>
                </a:rPr>
                <a:t> eigenvalue</a:t>
              </a:r>
            </a:p>
            <a:p>
              <a:pPr algn="ctr"/>
              <a:r>
                <a:rPr lang="en-GB" sz="4000" dirty="0">
                  <a:solidFill>
                    <a:srgbClr val="FF0066"/>
                  </a:solidFill>
                </a:rPr>
                <a:t>(highest weight)</a:t>
              </a:r>
              <a:endParaRPr lang="en-CA" sz="4000" dirty="0">
                <a:solidFill>
                  <a:srgbClr val="FF0066"/>
                </a:solidFill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A7E7C678-E728-1A35-5571-0B2257EA71C4}"/>
                </a:ext>
              </a:extLst>
            </p:cNvPr>
            <p:cNvSpPr/>
            <p:nvPr/>
          </p:nvSpPr>
          <p:spPr>
            <a:xfrm rot="13974712" flipV="1">
              <a:off x="3793982" y="1033133"/>
              <a:ext cx="367982" cy="1443087"/>
            </a:xfrm>
            <a:custGeom>
              <a:avLst/>
              <a:gdLst>
                <a:gd name="connsiteX0" fmla="*/ 0 w 369424"/>
                <a:gd name="connsiteY0" fmla="*/ 2000250 h 2000250"/>
                <a:gd name="connsiteX1" fmla="*/ 361950 w 369424"/>
                <a:gd name="connsiteY1" fmla="*/ 1104900 h 2000250"/>
                <a:gd name="connsiteX2" fmla="*/ 209550 w 369424"/>
                <a:gd name="connsiteY2" fmla="*/ 0 h 2000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9424" h="2000250">
                  <a:moveTo>
                    <a:pt x="0" y="2000250"/>
                  </a:moveTo>
                  <a:cubicBezTo>
                    <a:pt x="163512" y="1719262"/>
                    <a:pt x="327025" y="1438275"/>
                    <a:pt x="361950" y="1104900"/>
                  </a:cubicBezTo>
                  <a:cubicBezTo>
                    <a:pt x="396875" y="771525"/>
                    <a:pt x="303212" y="385762"/>
                    <a:pt x="209550" y="0"/>
                  </a:cubicBezTo>
                </a:path>
              </a:pathLst>
            </a:custGeom>
            <a:noFill/>
            <a:ln w="57150">
              <a:solidFill>
                <a:srgbClr val="FF006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E59684F-A04D-DAD0-BC0E-8EA236FABB10}"/>
                  </a:ext>
                </a:extLst>
              </p:cNvPr>
              <p:cNvSpPr txBox="1"/>
              <p:nvPr/>
            </p:nvSpPr>
            <p:spPr>
              <a:xfrm>
                <a:off x="117988" y="1544799"/>
                <a:ext cx="6096001" cy="41549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660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6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CA" sz="66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d>
                        <m:dPr>
                          <m:begChr m:val="|"/>
                          <m:endChr m:val="⟩"/>
                          <m:ctrlPr>
                            <a:rPr lang="en-CA" sz="6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6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↑↑</m:t>
                          </m:r>
                        </m:e>
                      </m:d>
                      <m:r>
                        <a:rPr lang="en-CA" sz="6600" b="0" i="1" smtClean="0">
                          <a:latin typeface="Cambria Math" panose="02040503050406030204" pitchFamily="18" charset="0"/>
                        </a:rPr>
                        <m:t>=+1</m:t>
                      </m:r>
                      <m:d>
                        <m:dPr>
                          <m:begChr m:val="|"/>
                          <m:endChr m:val="⟩"/>
                          <m:ctrlPr>
                            <a:rPr lang="en-CA" sz="6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6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↑↑</m:t>
                          </m:r>
                        </m:e>
                      </m:d>
                    </m:oMath>
                  </m:oMathPara>
                </a14:m>
                <a:endParaRPr lang="en-CA" sz="66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66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6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CA" sz="66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d>
                        <m:dPr>
                          <m:begChr m:val="|"/>
                          <m:endChr m:val="⟩"/>
                          <m:ctrlPr>
                            <a:rPr lang="en-CA" sz="6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6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↑</m:t>
                          </m:r>
                          <m:r>
                            <a:rPr lang="en-GB" sz="6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↓</m:t>
                          </m:r>
                        </m:e>
                      </m:d>
                      <m:r>
                        <a:rPr lang="en-CA" sz="6600" b="0" i="1" smtClean="0">
                          <a:latin typeface="Cambria Math" panose="02040503050406030204" pitchFamily="18" charset="0"/>
                        </a:rPr>
                        <m:t>=  0 </m:t>
                      </m:r>
                      <m:d>
                        <m:dPr>
                          <m:begChr m:val="|"/>
                          <m:endChr m:val="⟩"/>
                          <m:ctrlPr>
                            <a:rPr lang="en-CA" sz="6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6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↑</m:t>
                          </m:r>
                          <m:r>
                            <a:rPr lang="en-GB" sz="6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↓</m:t>
                          </m:r>
                        </m:e>
                      </m:d>
                    </m:oMath>
                  </m:oMathPara>
                </a14:m>
                <a:endParaRPr lang="en-CA" sz="66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66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6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CA" sz="66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d>
                        <m:dPr>
                          <m:begChr m:val="|"/>
                          <m:endChr m:val="⟩"/>
                          <m:ctrlPr>
                            <a:rPr lang="en-CA" sz="6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6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↓</m:t>
                          </m:r>
                          <m:r>
                            <a:rPr lang="en-GB" sz="6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↑</m:t>
                          </m:r>
                        </m:e>
                      </m:d>
                      <m:r>
                        <a:rPr lang="en-CA" sz="6600" b="0" i="1" smtClean="0">
                          <a:latin typeface="Cambria Math" panose="02040503050406030204" pitchFamily="18" charset="0"/>
                        </a:rPr>
                        <m:t>=  0 </m:t>
                      </m:r>
                      <m:d>
                        <m:dPr>
                          <m:begChr m:val="|"/>
                          <m:endChr m:val="⟩"/>
                          <m:ctrlPr>
                            <a:rPr lang="en-CA" sz="6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6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↓</m:t>
                          </m:r>
                          <m:r>
                            <a:rPr lang="en-GB" sz="6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↑</m:t>
                          </m:r>
                        </m:e>
                      </m:d>
                    </m:oMath>
                  </m:oMathPara>
                </a14:m>
                <a:endParaRPr lang="en-CA" sz="66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66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6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CA" sz="66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d>
                        <m:dPr>
                          <m:begChr m:val="|"/>
                          <m:endChr m:val="⟩"/>
                          <m:ctrlPr>
                            <a:rPr lang="en-CA" sz="6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6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↓↓</m:t>
                          </m:r>
                        </m:e>
                      </m:d>
                      <m:r>
                        <a:rPr lang="en-CA" sz="6600" b="0" i="1" smtClean="0">
                          <a:latin typeface="Cambria Math" panose="02040503050406030204" pitchFamily="18" charset="0"/>
                        </a:rPr>
                        <m:t>=−1</m:t>
                      </m:r>
                      <m:d>
                        <m:dPr>
                          <m:begChr m:val="|"/>
                          <m:endChr m:val="⟩"/>
                          <m:ctrlPr>
                            <a:rPr lang="en-CA" sz="6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6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↓↓</m:t>
                          </m:r>
                        </m:e>
                      </m:d>
                    </m:oMath>
                  </m:oMathPara>
                </a14:m>
                <a:endParaRPr lang="en-CA" sz="66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E59684F-A04D-DAD0-BC0E-8EA236FABB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988" y="1544799"/>
                <a:ext cx="6096001" cy="415498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D5D09E2-9F16-BC6F-BF47-5DF753D52EB9}"/>
                  </a:ext>
                </a:extLst>
              </p:cNvPr>
              <p:cNvSpPr txBox="1"/>
              <p:nvPr/>
            </p:nvSpPr>
            <p:spPr>
              <a:xfrm>
                <a:off x="6512839" y="2287868"/>
                <a:ext cx="5355312" cy="2554545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8000" dirty="0"/>
                  <a:t>Expectation: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8000" i="1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80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80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  <m:d>
                        <m:dPr>
                          <m:begChr m:val="|"/>
                          <m:endChr m:val="⟩"/>
                          <m:ctrlPr>
                            <a:rPr lang="en-CA" sz="8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8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↑↑</m:t>
                          </m:r>
                        </m:e>
                      </m:d>
                      <m:r>
                        <a:rPr lang="en-CA" sz="80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CA" sz="8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D5D09E2-9F16-BC6F-BF47-5DF753D52E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2839" y="2287868"/>
                <a:ext cx="5355312" cy="2554545"/>
              </a:xfrm>
              <a:prstGeom prst="rect">
                <a:avLst/>
              </a:prstGeom>
              <a:blipFill>
                <a:blip r:embed="rId5"/>
                <a:stretch>
                  <a:fillRect l="-8896" t="-9112" r="-8671"/>
                </a:stretch>
              </a:blipFill>
              <a:ln w="571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75F05E3C-265A-C749-4773-A526C977A98B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0690560" y="4529160"/>
              <a:ext cx="1086480" cy="17100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75F05E3C-265A-C749-4773-A526C977A98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681200" y="4519800"/>
                <a:ext cx="1105200" cy="18972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602626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173"/>
    </mc:Choice>
    <mc:Fallback xmlns="">
      <p:transition spd="slow" advTm="111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4255C6-414B-ADFC-ED11-4A473071BB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4F2D418-3A66-FB0E-AA15-9F0D09E29565}"/>
                  </a:ext>
                </a:extLst>
              </p:cNvPr>
              <p:cNvSpPr txBox="1"/>
              <p:nvPr/>
            </p:nvSpPr>
            <p:spPr>
              <a:xfrm>
                <a:off x="9832" y="-88491"/>
                <a:ext cx="12182168" cy="65211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8000" b="0" i="1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8000" b="0" i="1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CA" sz="8000" b="0" i="1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  <m:d>
                        <m:dPr>
                          <m:begChr m:val="|"/>
                          <m:endChr m:val="⟩"/>
                          <m:ctrlPr>
                            <a:rPr lang="en-CA" sz="8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8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↑↑</m:t>
                          </m:r>
                        </m:e>
                      </m:d>
                    </m:oMath>
                  </m:oMathPara>
                </a14:m>
                <a:endParaRPr lang="en-CA" sz="96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6800" b="0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CA" sz="6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68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68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CA" sz="68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b>
                          </m:sSub>
                          <m:r>
                            <a:rPr lang="en-CA" sz="6800" i="1">
                              <a:latin typeface="Cambria Math" panose="02040503050406030204" pitchFamily="18" charset="0"/>
                            </a:rPr>
                            <m:t>⊗</m:t>
                          </m:r>
                          <m:r>
                            <m:rPr>
                              <m:nor/>
                            </m:rPr>
                            <a:rPr lang="en-CA" sz="6800"/>
                            <m:t>𝟙</m:t>
                          </m:r>
                          <m:r>
                            <a:rPr lang="en-CA" sz="680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nor/>
                            </m:rPr>
                            <a:rPr lang="en-CA" sz="6800"/>
                            <m:t>𝟙</m:t>
                          </m:r>
                          <m:r>
                            <a:rPr lang="en-CA" sz="6800" i="1">
                              <a:latin typeface="Cambria Math" panose="02040503050406030204" pitchFamily="18" charset="0"/>
                            </a:rPr>
                            <m:t>⊗</m:t>
                          </m:r>
                          <m:sSub>
                            <m:sSubPr>
                              <m:ctrlPr>
                                <a:rPr lang="en-CA" sz="68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68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CA" sz="68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b>
                          </m:sSub>
                        </m:e>
                      </m:d>
                      <m:d>
                        <m:dPr>
                          <m:ctrlPr>
                            <a:rPr lang="en-CA" sz="6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⟩"/>
                              <m:ctrlPr>
                                <a:rPr lang="en-GB" sz="6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6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↑</m:t>
                              </m:r>
                            </m:e>
                          </m:d>
                          <m:r>
                            <a:rPr lang="en-GB" sz="6800" i="1">
                              <a:latin typeface="Cambria Math" panose="02040503050406030204" pitchFamily="18" charset="0"/>
                            </a:rPr>
                            <m:t>⊗</m:t>
                          </m:r>
                          <m:d>
                            <m:dPr>
                              <m:begChr m:val="|"/>
                              <m:endChr m:val="⟩"/>
                              <m:ctrlPr>
                                <a:rPr lang="en-GB" sz="6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6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↑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CA" sz="6800" dirty="0"/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4900" b="0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CA" sz="49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49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49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CA" sz="49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b>
                          </m:sSub>
                          <m:r>
                            <a:rPr lang="en-CA" sz="4900" i="1">
                              <a:latin typeface="Cambria Math" panose="02040503050406030204" pitchFamily="18" charset="0"/>
                            </a:rPr>
                            <m:t>⊗</m:t>
                          </m:r>
                          <m:r>
                            <m:rPr>
                              <m:nor/>
                            </m:rPr>
                            <a:rPr lang="en-CA" sz="4900"/>
                            <m:t>𝟙</m:t>
                          </m:r>
                        </m:e>
                      </m:d>
                      <m:d>
                        <m:dPr>
                          <m:ctrlPr>
                            <a:rPr lang="en-CA" sz="49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⟩"/>
                              <m:ctrlPr>
                                <a:rPr lang="en-GB" sz="49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49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↑</m:t>
                              </m:r>
                            </m:e>
                          </m:d>
                          <m:r>
                            <a:rPr lang="en-GB" sz="4900" i="1">
                              <a:latin typeface="Cambria Math" panose="02040503050406030204" pitchFamily="18" charset="0"/>
                            </a:rPr>
                            <m:t>⊗</m:t>
                          </m:r>
                          <m:d>
                            <m:dPr>
                              <m:begChr m:val="|"/>
                              <m:endChr m:val="⟩"/>
                              <m:ctrlPr>
                                <a:rPr lang="en-GB" sz="49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49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↑</m:t>
                              </m:r>
                            </m:e>
                          </m:d>
                        </m:e>
                      </m:d>
                      <m:r>
                        <a:rPr lang="en-CA" sz="49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CA" sz="49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CA" sz="4900"/>
                            <m:t>𝟙</m:t>
                          </m:r>
                          <m:r>
                            <a:rPr lang="en-CA" sz="4900" i="1">
                              <a:latin typeface="Cambria Math" panose="02040503050406030204" pitchFamily="18" charset="0"/>
                            </a:rPr>
                            <m:t>⊗</m:t>
                          </m:r>
                          <m:sSub>
                            <m:sSubPr>
                              <m:ctrlPr>
                                <a:rPr lang="en-CA" sz="49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49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CA" sz="49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b>
                          </m:sSub>
                        </m:e>
                      </m:d>
                      <m:d>
                        <m:dPr>
                          <m:ctrlPr>
                            <a:rPr lang="en-CA" sz="49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⟩"/>
                              <m:ctrlPr>
                                <a:rPr lang="en-GB" sz="49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49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↑</m:t>
                              </m:r>
                            </m:e>
                          </m:d>
                          <m:r>
                            <a:rPr lang="en-GB" sz="4900" i="1">
                              <a:latin typeface="Cambria Math" panose="02040503050406030204" pitchFamily="18" charset="0"/>
                            </a:rPr>
                            <m:t>⊗</m:t>
                          </m:r>
                          <m:d>
                            <m:dPr>
                              <m:begChr m:val="|"/>
                              <m:endChr m:val="⟩"/>
                              <m:ctrlPr>
                                <a:rPr lang="en-GB" sz="49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49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↑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CA" sz="4900" dirty="0"/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5400" b="0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CA" sz="5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60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60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CA" sz="60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b>
                          </m:sSub>
                          <m:d>
                            <m:dPr>
                              <m:begChr m:val="|"/>
                              <m:endChr m:val="⟩"/>
                              <m:ctrlPr>
                                <a:rPr lang="en-GB" sz="5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5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↑</m:t>
                              </m:r>
                            </m:e>
                          </m:d>
                          <m:r>
                            <a:rPr lang="en-GB" sz="5400" i="1">
                              <a:latin typeface="Cambria Math" panose="02040503050406030204" pitchFamily="18" charset="0"/>
                            </a:rPr>
                            <m:t>⊗</m:t>
                          </m:r>
                          <m:r>
                            <m:rPr>
                              <m:nor/>
                            </m:rPr>
                            <a:rPr lang="en-CA" sz="5400"/>
                            <m:t>𝟙</m:t>
                          </m:r>
                          <m:d>
                            <m:dPr>
                              <m:begChr m:val="|"/>
                              <m:endChr m:val="⟩"/>
                              <m:ctrlPr>
                                <a:rPr lang="en-GB" sz="5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5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↑</m:t>
                              </m:r>
                            </m:e>
                          </m:d>
                        </m:e>
                      </m:d>
                      <m:r>
                        <a:rPr lang="en-CA" sz="5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CA" sz="5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CA" sz="5400"/>
                            <m:t>𝟙</m:t>
                          </m:r>
                          <m:d>
                            <m:dPr>
                              <m:begChr m:val="|"/>
                              <m:endChr m:val="⟩"/>
                              <m:ctrlPr>
                                <a:rPr lang="en-GB" sz="5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5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↑</m:t>
                              </m:r>
                            </m:e>
                          </m:d>
                          <m:r>
                            <a:rPr lang="en-GB" sz="5400" i="1">
                              <a:latin typeface="Cambria Math" panose="02040503050406030204" pitchFamily="18" charset="0"/>
                            </a:rPr>
                            <m:t>⊗</m:t>
                          </m:r>
                          <m:sSub>
                            <m:sSubPr>
                              <m:ctrlPr>
                                <a:rPr lang="en-CA" sz="60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60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CA" sz="60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b>
                          </m:sSub>
                          <m:d>
                            <m:dPr>
                              <m:begChr m:val="|"/>
                              <m:endChr m:val="⟩"/>
                              <m:ctrlPr>
                                <a:rPr lang="en-GB" sz="5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5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↑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CA" sz="5400" dirty="0"/>
              </a:p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CA" sz="5400" b="0" i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CA" sz="5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6000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GB" sz="5400" i="1">
                            <a:latin typeface="Cambria Math" panose="02040503050406030204" pitchFamily="18" charset="0"/>
                          </a:rPr>
                          <m:t>⊗</m:t>
                        </m:r>
                        <m:d>
                          <m:dPr>
                            <m:begChr m:val="|"/>
                            <m:endChr m:val="⟩"/>
                            <m:ctrlPr>
                              <a:rPr lang="en-GB" sz="5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5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↑</m:t>
                            </m:r>
                          </m:e>
                        </m:d>
                      </m:e>
                    </m:d>
                    <m:r>
                      <a:rPr lang="en-CA" sz="5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CA" sz="5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⟩"/>
                            <m:ctrlPr>
                              <a:rPr lang="en-GB" sz="5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5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↑</m:t>
                            </m:r>
                          </m:e>
                        </m:d>
                        <m:r>
                          <a:rPr lang="en-GB" sz="5400" i="1">
                            <a:latin typeface="Cambria Math" panose="02040503050406030204" pitchFamily="18" charset="0"/>
                          </a:rPr>
                          <m:t>⊗</m:t>
                        </m:r>
                        <m:r>
                          <a:rPr lang="en-CA" sz="6000" i="1" dirty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r>
                  <a:rPr lang="en-CA" sz="5400" dirty="0"/>
                  <a:t> </a:t>
                </a:r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54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5400" i="1" dirty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CA" sz="5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CA" sz="5400" i="1" dirty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CA" sz="5400" b="0" i="1" dirty="0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CA" sz="5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4F2D418-3A66-FB0E-AA15-9F0D09E295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2" y="-88491"/>
                <a:ext cx="12182168" cy="652114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7AB616AF-4460-E63B-D664-228FBBAE9AB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8819774"/>
                  </p:ext>
                </p:extLst>
              </p:nvPr>
            </p:nvGraphicFramePr>
            <p:xfrm>
              <a:off x="3274143" y="88491"/>
              <a:ext cx="8740878" cy="943896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370439">
                      <a:extLst>
                        <a:ext uri="{9D8B030D-6E8A-4147-A177-3AD203B41FA5}">
                          <a16:colId xmlns:a16="http://schemas.microsoft.com/office/drawing/2014/main" val="2406818233"/>
                        </a:ext>
                      </a:extLst>
                    </a:gridCol>
                    <a:gridCol w="4370439">
                      <a:extLst>
                        <a:ext uri="{9D8B030D-6E8A-4147-A177-3AD203B41FA5}">
                          <a16:colId xmlns:a16="http://schemas.microsoft.com/office/drawing/2014/main" val="1952667537"/>
                        </a:ext>
                      </a:extLst>
                    </a:gridCol>
                  </a:tblGrid>
                  <a:tr h="94389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CA" sz="4800" b="0" i="1" smtClean="0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4800" b="0" i="1" smtClean="0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CA" sz="4800" b="0" i="1" smtClean="0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b>
                              </m:sSub>
                              <m:d>
                                <m:dPr>
                                  <m:begChr m:val="|"/>
                                  <m:endChr m:val="⟩"/>
                                  <m:ctrlPr>
                                    <a:rPr lang="en-GB" sz="4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48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↑</m:t>
                                  </m:r>
                                </m:e>
                              </m:d>
                              <m:r>
                                <a:rPr lang="en-CA" sz="4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oMath>
                          </a14:m>
                          <a:r>
                            <a:rPr lang="en-CA" sz="4800" dirty="0"/>
                            <a:t> 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CA" sz="4800" b="0" i="1" smtClean="0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4800" b="0" i="1" smtClean="0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CA" sz="4800" b="0" i="1" smtClean="0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</m:sub>
                                </m:sSub>
                                <m:d>
                                  <m:dPr>
                                    <m:begChr m:val="|"/>
                                    <m:endChr m:val="⟩"/>
                                    <m:ctrlPr>
                                      <a:rPr lang="en-GB" sz="4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48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↓</m:t>
                                    </m:r>
                                  </m:e>
                                </m:d>
                                <m:r>
                                  <a:rPr lang="en-CA" sz="4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begChr m:val="|"/>
                                    <m:endChr m:val="⟩"/>
                                    <m:ctrlPr>
                                      <a:rPr lang="en-GB" sz="4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48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↑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CA" sz="48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60594907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7AB616AF-4460-E63B-D664-228FBBAE9AB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8819774"/>
                  </p:ext>
                </p:extLst>
              </p:nvPr>
            </p:nvGraphicFramePr>
            <p:xfrm>
              <a:off x="3274143" y="88491"/>
              <a:ext cx="8740878" cy="943896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370439">
                      <a:extLst>
                        <a:ext uri="{9D8B030D-6E8A-4147-A177-3AD203B41FA5}">
                          <a16:colId xmlns:a16="http://schemas.microsoft.com/office/drawing/2014/main" val="2406818233"/>
                        </a:ext>
                      </a:extLst>
                    </a:gridCol>
                    <a:gridCol w="4370439">
                      <a:extLst>
                        <a:ext uri="{9D8B030D-6E8A-4147-A177-3AD203B41FA5}">
                          <a16:colId xmlns:a16="http://schemas.microsoft.com/office/drawing/2014/main" val="1952667537"/>
                        </a:ext>
                      </a:extLst>
                    </a:gridCol>
                  </a:tblGrid>
                  <a:tr h="94389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139" t="-641" r="-100418" b="-12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100139" t="-641" r="-418" b="-128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0594907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7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77BA8180-7D0B-AA3B-871D-CC279DD54214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179000" y="2084400"/>
              <a:ext cx="10395000" cy="423900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77BA8180-7D0B-AA3B-871D-CC279DD5421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169640" y="2075040"/>
                <a:ext cx="10413720" cy="425772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4182017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463"/>
    </mc:Choice>
    <mc:Fallback xmlns="">
      <p:transition spd="slow" advTm="274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42B091-E340-E0A0-09B2-5AA76314CC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646B0D4-0FDD-F72E-A2A8-25B6205F47DB}"/>
              </a:ext>
            </a:extLst>
          </p:cNvPr>
          <p:cNvSpPr txBox="1"/>
          <p:nvPr/>
        </p:nvSpPr>
        <p:spPr>
          <a:xfrm>
            <a:off x="1" y="84490"/>
            <a:ext cx="12344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7200" dirty="0"/>
              <a:t>Tensor Product Representations: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9CBC385-583D-EB88-B08E-9D93FF5B9B1C}"/>
              </a:ext>
            </a:extLst>
          </p:cNvPr>
          <p:cNvSpPr txBox="1"/>
          <p:nvPr/>
        </p:nvSpPr>
        <p:spPr>
          <a:xfrm>
            <a:off x="666750" y="2112809"/>
            <a:ext cx="33718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600" dirty="0"/>
              <a:t>Spins:</a:t>
            </a:r>
            <a:endParaRPr lang="en-CA" sz="9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27F2D1D-0210-11A9-A77B-6191D7AE2901}"/>
                  </a:ext>
                </a:extLst>
              </p:cNvPr>
              <p:cNvSpPr txBox="1"/>
              <p:nvPr/>
            </p:nvSpPr>
            <p:spPr>
              <a:xfrm>
                <a:off x="4495800" y="1895345"/>
                <a:ext cx="7391400" cy="20045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f>
                      <m:fPr>
                        <m:ctrlPr>
                          <a:rPr lang="en-GB" sz="8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8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8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GB" sz="8800" b="0" i="1" smtClean="0">
                        <a:latin typeface="Cambria Math" panose="02040503050406030204" pitchFamily="18" charset="0"/>
                      </a:rPr>
                      <m:t>⊗</m:t>
                    </m:r>
                    <m:f>
                      <m:fPr>
                        <m:ctrlPr>
                          <a:rPr lang="en-GB" sz="8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8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8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GB" sz="8800" b="0" i="1" smtClean="0">
                        <a:latin typeface="Cambria Math" panose="02040503050406030204" pitchFamily="18" charset="0"/>
                      </a:rPr>
                      <m:t>=1⊕0</m:t>
                    </m:r>
                  </m:oMath>
                </a14:m>
                <a:r>
                  <a:rPr lang="en-CA" sz="8800" dirty="0"/>
                  <a:t> 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27F2D1D-0210-11A9-A77B-6191D7AE29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5800" y="1895345"/>
                <a:ext cx="7391400" cy="200458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E995F6C-A5FA-00BA-11E3-71AD3FF1E83D}"/>
                  </a:ext>
                </a:extLst>
              </p:cNvPr>
              <p:cNvSpPr txBox="1"/>
              <p:nvPr/>
            </p:nvSpPr>
            <p:spPr>
              <a:xfrm>
                <a:off x="4267200" y="4870236"/>
                <a:ext cx="7810500" cy="14465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8800" b="0" i="1" smtClean="0">
                          <a:latin typeface="Cambria Math" panose="02040503050406030204" pitchFamily="18" charset="0"/>
                        </a:rPr>
                        <m:t>2⊗2=3⊕1</m:t>
                      </m:r>
                    </m:oMath>
                  </m:oMathPara>
                </a14:m>
                <a:endParaRPr lang="en-CA" sz="88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E995F6C-A5FA-00BA-11E3-71AD3FF1E8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7200" y="4870236"/>
                <a:ext cx="7810500" cy="144655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FF952E96-21E8-4839-0A18-8D866D8392AA}"/>
              </a:ext>
            </a:extLst>
          </p:cNvPr>
          <p:cNvSpPr txBox="1"/>
          <p:nvPr/>
        </p:nvSpPr>
        <p:spPr>
          <a:xfrm>
            <a:off x="95250" y="5039513"/>
            <a:ext cx="405765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600" dirty="0"/>
              <a:t>Dimension:</a:t>
            </a:r>
            <a:endParaRPr lang="en-CA" sz="6600" dirty="0"/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E6AEDCB9-7FE3-DF75-890B-79C8D17A2C94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390200" y="3399840"/>
              <a:ext cx="7354440" cy="29469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E6AEDCB9-7FE3-DF75-890B-79C8D17A2C9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380840" y="3390480"/>
                <a:ext cx="7373160" cy="296568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284640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251"/>
    </mc:Choice>
    <mc:Fallback xmlns="">
      <p:transition spd="slow" advTm="282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" grpId="0"/>
      <p:bldP spid="3" grpId="0"/>
      <p:bldP spid="6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1CF9F0-A1EC-62B0-B98D-09CABC8F68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D6ACFA1-57E2-4197-72EC-7482B7EA142E}"/>
                  </a:ext>
                </a:extLst>
              </p:cNvPr>
              <p:cNvSpPr txBox="1"/>
              <p:nvPr/>
            </p:nvSpPr>
            <p:spPr>
              <a:xfrm>
                <a:off x="4712079" y="5245834"/>
                <a:ext cx="7365621" cy="16312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CA" sz="40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40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CA" sz="40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d>
                      <m:dPr>
                        <m:ctrlPr>
                          <a:rPr lang="en-CA" sz="4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⟩"/>
                            <m:ctrlPr>
                              <a:rPr lang="en-CA" sz="4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4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↓</m:t>
                            </m:r>
                            <m:r>
                              <a:rPr lang="en-GB" sz="4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↑</m:t>
                            </m:r>
                          </m:e>
                        </m:d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begChr m:val="|"/>
                            <m:endChr m:val="⟩"/>
                            <m:ctrlPr>
                              <a:rPr lang="en-CA" sz="4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4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↑</m:t>
                            </m:r>
                            <m:r>
                              <a:rPr lang="en-GB" sz="4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↓</m:t>
                            </m:r>
                          </m:e>
                        </m:d>
                      </m:e>
                    </m:d>
                    <m:r>
                      <a:rPr lang="en-CA" sz="40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CA" sz="40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40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CA" sz="40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d>
                      <m:dPr>
                        <m:begChr m:val="|"/>
                        <m:endChr m:val="⟩"/>
                        <m:ctrlPr>
                          <a:rPr lang="en-CA" sz="4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↓</m:t>
                        </m:r>
                        <m:r>
                          <a:rPr lang="en-GB" sz="4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↑</m:t>
                        </m:r>
                      </m:e>
                    </m:d>
                    <m:r>
                      <a:rPr lang="en-CA" sz="40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CA" sz="40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40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CA" sz="40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d>
                      <m:dPr>
                        <m:begChr m:val="|"/>
                        <m:endChr m:val="⟩"/>
                        <m:ctrlPr>
                          <a:rPr lang="en-CA" sz="4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↑</m:t>
                        </m:r>
                        <m:r>
                          <a:rPr lang="en-GB" sz="4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↓</m:t>
                        </m:r>
                      </m:e>
                    </m:d>
                  </m:oMath>
                </a14:m>
                <a:r>
                  <a:rPr lang="en-CA" sz="4000" dirty="0"/>
                  <a:t> </a:t>
                </a:r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4000" i="1">
                          <a:latin typeface="Cambria Math" panose="02040503050406030204" pitchFamily="18" charset="0"/>
                        </a:rPr>
                        <m:t>=0</m:t>
                      </m:r>
                      <m:d>
                        <m:dPr>
                          <m:begChr m:val="|"/>
                          <m:endChr m:val="⟩"/>
                          <m:ctrlPr>
                            <a:rPr lang="en-CA" sz="4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↓</m:t>
                          </m:r>
                          <m:r>
                            <a:rPr lang="en-GB" sz="4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↑</m:t>
                          </m:r>
                        </m:e>
                      </m:d>
                      <m:r>
                        <a:rPr lang="en-CA" sz="4000" i="1">
                          <a:latin typeface="Cambria Math" panose="02040503050406030204" pitchFamily="18" charset="0"/>
                        </a:rPr>
                        <m:t>+0</m:t>
                      </m:r>
                      <m:d>
                        <m:dPr>
                          <m:begChr m:val="|"/>
                          <m:endChr m:val="⟩"/>
                          <m:ctrlPr>
                            <a:rPr lang="en-CA" sz="4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↑</m:t>
                          </m:r>
                          <m:r>
                            <a:rPr lang="en-GB" sz="4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↓</m:t>
                          </m:r>
                        </m:e>
                      </m:d>
                      <m:r>
                        <a:rPr lang="en-CA" sz="4000" i="1">
                          <a:latin typeface="Cambria Math" panose="02040503050406030204" pitchFamily="18" charset="0"/>
                        </a:rPr>
                        <m:t>=0</m:t>
                      </m:r>
                      <m:d>
                        <m:dPr>
                          <m:ctrlPr>
                            <a:rPr lang="en-CA" sz="4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⟩"/>
                              <m:ctrlPr>
                                <a:rPr lang="en-CA" sz="4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4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↓</m:t>
                              </m:r>
                              <m:r>
                                <a:rPr lang="en-GB" sz="4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↑</m:t>
                              </m:r>
                            </m:e>
                          </m:d>
                          <m:r>
                            <a:rPr lang="en-CA" sz="4000" i="1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|"/>
                              <m:endChr m:val="⟩"/>
                              <m:ctrlPr>
                                <a:rPr lang="en-CA" sz="4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4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↑</m:t>
                              </m:r>
                              <m:r>
                                <a:rPr lang="en-GB" sz="4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↓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CA" sz="4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D6ACFA1-57E2-4197-72EC-7482B7EA14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2079" y="5245834"/>
                <a:ext cx="7365621" cy="163121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4F26CC7-D384-6CE6-AFEE-B168F511F288}"/>
                  </a:ext>
                </a:extLst>
              </p:cNvPr>
              <p:cNvSpPr txBox="1"/>
              <p:nvPr/>
            </p:nvSpPr>
            <p:spPr>
              <a:xfrm>
                <a:off x="9832" y="-88491"/>
                <a:ext cx="12182168" cy="65094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8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8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CA" sz="8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b>
                      </m:sSub>
                      <m:d>
                        <m:dPr>
                          <m:begChr m:val="|"/>
                          <m:endChr m:val="⟩"/>
                          <m:ctrlPr>
                            <a:rPr lang="en-CA" sz="8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8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↑↑</m:t>
                          </m:r>
                        </m:e>
                      </m:d>
                    </m:oMath>
                  </m:oMathPara>
                </a14:m>
                <a:endParaRPr lang="en-CA" sz="96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6800" b="0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CA" sz="6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72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72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CA" sz="72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b>
                          </m:sSub>
                          <m:r>
                            <a:rPr lang="en-CA" sz="6800" i="1">
                              <a:latin typeface="Cambria Math" panose="02040503050406030204" pitchFamily="18" charset="0"/>
                            </a:rPr>
                            <m:t>⊗</m:t>
                          </m:r>
                          <m:r>
                            <m:rPr>
                              <m:nor/>
                            </m:rPr>
                            <a:rPr lang="en-CA" sz="6800"/>
                            <m:t>𝟙</m:t>
                          </m:r>
                          <m:r>
                            <a:rPr lang="en-CA" sz="680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nor/>
                            </m:rPr>
                            <a:rPr lang="en-CA" sz="6800"/>
                            <m:t>𝟙</m:t>
                          </m:r>
                          <m:r>
                            <a:rPr lang="en-CA" sz="6800" i="1">
                              <a:latin typeface="Cambria Math" panose="02040503050406030204" pitchFamily="18" charset="0"/>
                            </a:rPr>
                            <m:t>⊗</m:t>
                          </m:r>
                          <m:sSub>
                            <m:sSubPr>
                              <m:ctrlPr>
                                <a:rPr lang="en-CA" sz="72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72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CA" sz="72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b>
                          </m:sSub>
                        </m:e>
                      </m:d>
                      <m:d>
                        <m:dPr>
                          <m:ctrlPr>
                            <a:rPr lang="en-CA" sz="6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⟩"/>
                              <m:ctrlPr>
                                <a:rPr lang="en-GB" sz="6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6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↑</m:t>
                              </m:r>
                            </m:e>
                          </m:d>
                          <m:r>
                            <a:rPr lang="en-GB" sz="6800" i="1">
                              <a:latin typeface="Cambria Math" panose="02040503050406030204" pitchFamily="18" charset="0"/>
                            </a:rPr>
                            <m:t>⊗</m:t>
                          </m:r>
                          <m:d>
                            <m:dPr>
                              <m:begChr m:val="|"/>
                              <m:endChr m:val="⟩"/>
                              <m:ctrlPr>
                                <a:rPr lang="en-GB" sz="6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6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↑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CA" sz="6800" dirty="0"/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4900" b="0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CA" sz="49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49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49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CA" sz="49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b>
                          </m:sSub>
                          <m:r>
                            <a:rPr lang="en-CA" sz="4900" i="1">
                              <a:latin typeface="Cambria Math" panose="02040503050406030204" pitchFamily="18" charset="0"/>
                            </a:rPr>
                            <m:t>⊗</m:t>
                          </m:r>
                          <m:r>
                            <m:rPr>
                              <m:nor/>
                            </m:rPr>
                            <a:rPr lang="en-CA" sz="4900"/>
                            <m:t>𝟙</m:t>
                          </m:r>
                        </m:e>
                      </m:d>
                      <m:d>
                        <m:dPr>
                          <m:ctrlPr>
                            <a:rPr lang="en-CA" sz="49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⟩"/>
                              <m:ctrlPr>
                                <a:rPr lang="en-GB" sz="49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49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↑</m:t>
                              </m:r>
                            </m:e>
                          </m:d>
                          <m:r>
                            <a:rPr lang="en-GB" sz="4900" i="1">
                              <a:latin typeface="Cambria Math" panose="02040503050406030204" pitchFamily="18" charset="0"/>
                            </a:rPr>
                            <m:t>⊗</m:t>
                          </m:r>
                          <m:d>
                            <m:dPr>
                              <m:begChr m:val="|"/>
                              <m:endChr m:val="⟩"/>
                              <m:ctrlPr>
                                <a:rPr lang="en-GB" sz="49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49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↑</m:t>
                              </m:r>
                            </m:e>
                          </m:d>
                        </m:e>
                      </m:d>
                      <m:r>
                        <a:rPr lang="en-CA" sz="49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CA" sz="49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CA" sz="4900"/>
                            <m:t>𝟙</m:t>
                          </m:r>
                          <m:r>
                            <a:rPr lang="en-CA" sz="4900" i="1">
                              <a:latin typeface="Cambria Math" panose="02040503050406030204" pitchFamily="18" charset="0"/>
                            </a:rPr>
                            <m:t>⊗</m:t>
                          </m:r>
                          <m:sSub>
                            <m:sSubPr>
                              <m:ctrlPr>
                                <a:rPr lang="en-CA" sz="49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49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CA" sz="49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b>
                          </m:sSub>
                        </m:e>
                      </m:d>
                      <m:d>
                        <m:dPr>
                          <m:ctrlPr>
                            <a:rPr lang="en-CA" sz="49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⟩"/>
                              <m:ctrlPr>
                                <a:rPr lang="en-GB" sz="49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49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↑</m:t>
                              </m:r>
                            </m:e>
                          </m:d>
                          <m:r>
                            <a:rPr lang="en-GB" sz="4900" i="1">
                              <a:latin typeface="Cambria Math" panose="02040503050406030204" pitchFamily="18" charset="0"/>
                            </a:rPr>
                            <m:t>⊗</m:t>
                          </m:r>
                          <m:d>
                            <m:dPr>
                              <m:begChr m:val="|"/>
                              <m:endChr m:val="⟩"/>
                              <m:ctrlPr>
                                <a:rPr lang="en-GB" sz="49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49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↑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CA" sz="4900" dirty="0"/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5000" b="0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CA" sz="5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5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5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CA" sz="5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b>
                          </m:sSub>
                          <m:d>
                            <m:dPr>
                              <m:begChr m:val="|"/>
                              <m:endChr m:val="⟩"/>
                              <m:ctrlPr>
                                <a:rPr lang="en-GB" sz="5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5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↑</m:t>
                              </m:r>
                            </m:e>
                          </m:d>
                          <m:r>
                            <a:rPr lang="en-GB" sz="5000" i="1">
                              <a:latin typeface="Cambria Math" panose="02040503050406030204" pitchFamily="18" charset="0"/>
                            </a:rPr>
                            <m:t>⊗</m:t>
                          </m:r>
                          <m:r>
                            <m:rPr>
                              <m:nor/>
                            </m:rPr>
                            <a:rPr lang="en-CA" sz="5000"/>
                            <m:t>𝟙</m:t>
                          </m:r>
                          <m:d>
                            <m:dPr>
                              <m:begChr m:val="|"/>
                              <m:endChr m:val="⟩"/>
                              <m:ctrlPr>
                                <a:rPr lang="en-GB" sz="5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5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↑</m:t>
                              </m:r>
                            </m:e>
                          </m:d>
                        </m:e>
                      </m:d>
                      <m:r>
                        <a:rPr lang="en-CA" sz="5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CA" sz="5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CA" sz="5000"/>
                            <m:t>𝟙</m:t>
                          </m:r>
                          <m:d>
                            <m:dPr>
                              <m:begChr m:val="|"/>
                              <m:endChr m:val="⟩"/>
                              <m:ctrlPr>
                                <a:rPr lang="en-GB" sz="5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5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↑</m:t>
                              </m:r>
                            </m:e>
                          </m:d>
                          <m:r>
                            <a:rPr lang="en-GB" sz="5000" i="1">
                              <a:latin typeface="Cambria Math" panose="02040503050406030204" pitchFamily="18" charset="0"/>
                            </a:rPr>
                            <m:t>⊗</m:t>
                          </m:r>
                          <m:sSub>
                            <m:sSubPr>
                              <m:ctrlPr>
                                <a:rPr lang="en-CA" sz="5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5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CA" sz="5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b>
                          </m:sSub>
                          <m:d>
                            <m:dPr>
                              <m:begChr m:val="|"/>
                              <m:endChr m:val="⟩"/>
                              <m:ctrlPr>
                                <a:rPr lang="en-GB" sz="5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5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↑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CA" sz="5000" dirty="0"/>
              </a:p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CA" sz="5000" b="0" i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CA" sz="5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⟩"/>
                            <m:ctrlPr>
                              <a:rPr lang="en-GB" sz="5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5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↓</m:t>
                            </m:r>
                          </m:e>
                        </m:d>
                        <m:r>
                          <a:rPr lang="en-GB" sz="5000" i="1">
                            <a:latin typeface="Cambria Math" panose="02040503050406030204" pitchFamily="18" charset="0"/>
                          </a:rPr>
                          <m:t>⊗</m:t>
                        </m:r>
                        <m:d>
                          <m:dPr>
                            <m:begChr m:val="|"/>
                            <m:endChr m:val="⟩"/>
                            <m:ctrlPr>
                              <a:rPr lang="en-GB" sz="5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5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↑</m:t>
                            </m:r>
                          </m:e>
                        </m:d>
                      </m:e>
                    </m:d>
                    <m:r>
                      <a:rPr lang="en-CA" sz="5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CA" sz="5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⟩"/>
                            <m:ctrlPr>
                              <a:rPr lang="en-GB" sz="5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5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↑</m:t>
                            </m:r>
                          </m:e>
                        </m:d>
                        <m:r>
                          <a:rPr lang="en-GB" sz="5000" i="1">
                            <a:latin typeface="Cambria Math" panose="02040503050406030204" pitchFamily="18" charset="0"/>
                          </a:rPr>
                          <m:t>⊗</m:t>
                        </m:r>
                        <m:d>
                          <m:dPr>
                            <m:begChr m:val="|"/>
                            <m:endChr m:val="⟩"/>
                            <m:ctrlPr>
                              <a:rPr lang="en-GB" sz="5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5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↓</m:t>
                            </m:r>
                          </m:e>
                        </m:d>
                      </m:e>
                    </m:d>
                  </m:oMath>
                </a14:m>
                <a:r>
                  <a:rPr lang="en-CA" sz="5000" dirty="0"/>
                  <a:t> </a:t>
                </a:r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6000" b="0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⟩"/>
                          <m:ctrlPr>
                            <a:rPr lang="en-CA" sz="6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↓</m:t>
                          </m:r>
                          <m:r>
                            <a:rPr lang="en-GB" sz="6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↑</m:t>
                          </m:r>
                        </m:e>
                      </m:d>
                      <m:r>
                        <a:rPr lang="en-CA" sz="6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|"/>
                          <m:endChr m:val="⟩"/>
                          <m:ctrlPr>
                            <a:rPr lang="en-CA" sz="6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6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↑</m:t>
                          </m:r>
                          <m:r>
                            <a:rPr lang="en-GB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↓</m:t>
                          </m:r>
                        </m:e>
                      </m:d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4F26CC7-D384-6CE6-AFEE-B168F511F2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2" y="-88491"/>
                <a:ext cx="12182168" cy="650947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9872D61B-230C-2A94-8339-DF223261A230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274143" y="88491"/>
              <a:ext cx="8740878" cy="943896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370439">
                      <a:extLst>
                        <a:ext uri="{9D8B030D-6E8A-4147-A177-3AD203B41FA5}">
                          <a16:colId xmlns:a16="http://schemas.microsoft.com/office/drawing/2014/main" val="2406818233"/>
                        </a:ext>
                      </a:extLst>
                    </a:gridCol>
                    <a:gridCol w="4370439">
                      <a:extLst>
                        <a:ext uri="{9D8B030D-6E8A-4147-A177-3AD203B41FA5}">
                          <a16:colId xmlns:a16="http://schemas.microsoft.com/office/drawing/2014/main" val="1952667537"/>
                        </a:ext>
                      </a:extLst>
                    </a:gridCol>
                  </a:tblGrid>
                  <a:tr h="94389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CA" sz="48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48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CA" sz="48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</m:sub>
                                </m:sSub>
                                <m:d>
                                  <m:dPr>
                                    <m:begChr m:val="|"/>
                                    <m:endChr m:val="⟩"/>
                                    <m:ctrlPr>
                                      <a:rPr lang="en-GB" sz="4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48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↑</m:t>
                                    </m:r>
                                  </m:e>
                                </m:d>
                                <m:r>
                                  <a:rPr lang="en-CA" sz="4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begChr m:val="|"/>
                                    <m:endChr m:val="⟩"/>
                                    <m:ctrlPr>
                                      <a:rPr lang="en-GB" sz="4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48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↓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CA" sz="4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CA" sz="48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48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CA" sz="48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</m:sub>
                                </m:sSub>
                                <m:d>
                                  <m:dPr>
                                    <m:begChr m:val="|"/>
                                    <m:endChr m:val="⟩"/>
                                    <m:ctrlPr>
                                      <a:rPr lang="en-GB" sz="4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48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↓</m:t>
                                    </m:r>
                                  </m:e>
                                </m:d>
                                <m:r>
                                  <a:rPr lang="en-CA" sz="4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CA" sz="4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CA" sz="48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60594907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9872D61B-230C-2A94-8339-DF223261A230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274143" y="88491"/>
              <a:ext cx="8740878" cy="943896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370439">
                      <a:extLst>
                        <a:ext uri="{9D8B030D-6E8A-4147-A177-3AD203B41FA5}">
                          <a16:colId xmlns:a16="http://schemas.microsoft.com/office/drawing/2014/main" val="2406818233"/>
                        </a:ext>
                      </a:extLst>
                    </a:gridCol>
                    <a:gridCol w="4370439">
                      <a:extLst>
                        <a:ext uri="{9D8B030D-6E8A-4147-A177-3AD203B41FA5}">
                          <a16:colId xmlns:a16="http://schemas.microsoft.com/office/drawing/2014/main" val="1952667537"/>
                        </a:ext>
                      </a:extLst>
                    </a:gridCol>
                  </a:tblGrid>
                  <a:tr h="94389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139" t="-641" r="-100418" b="-12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100139" t="-641" r="-418" b="-128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0594907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945E653B-547E-43AE-6F3B-51974086659F}"/>
              </a:ext>
            </a:extLst>
          </p:cNvPr>
          <p:cNvSpPr/>
          <p:nvPr/>
        </p:nvSpPr>
        <p:spPr>
          <a:xfrm>
            <a:off x="4702246" y="5238750"/>
            <a:ext cx="7403721" cy="147360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7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130F26A2-20B6-3E4A-3AA3-BCC010861B8E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550400" y="5298120"/>
              <a:ext cx="4670280" cy="144288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130F26A2-20B6-3E4A-3AA3-BCC010861B8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541040" y="5288760"/>
                <a:ext cx="4689000" cy="146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9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4F351210-6D0E-EE61-3F56-DF62A80E03D3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817920" y="3317040"/>
              <a:ext cx="8345160" cy="310968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4F351210-6D0E-EE61-3F56-DF62A80E03D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08560" y="3307680"/>
                <a:ext cx="8363880" cy="312840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4245797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479">
        <p:fade/>
      </p:transition>
    </mc:Choice>
    <mc:Fallback xmlns="">
      <p:transition spd="med" advTm="647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0548ED-7945-AC0D-37C1-B04538C7B0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8BF4660-054B-7EE1-B4D2-51B27F4CAE6F}"/>
                  </a:ext>
                </a:extLst>
              </p:cNvPr>
              <p:cNvSpPr txBox="1"/>
              <p:nvPr/>
            </p:nvSpPr>
            <p:spPr>
              <a:xfrm>
                <a:off x="9832" y="-88491"/>
                <a:ext cx="12182168" cy="70019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66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6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CA" sz="66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b>
                      </m:sSub>
                      <m:d>
                        <m:dPr>
                          <m:ctrlPr>
                            <a:rPr lang="en-CA" sz="6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⟩"/>
                              <m:ctrlPr>
                                <a:rPr lang="en-CA" sz="6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6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↓</m:t>
                              </m:r>
                              <m:r>
                                <a:rPr lang="en-GB" sz="6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↑</m:t>
                              </m:r>
                            </m:e>
                          </m:d>
                          <m:r>
                            <a:rPr lang="en-CA" sz="6600" i="1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|"/>
                              <m:endChr m:val="⟩"/>
                              <m:ctrlPr>
                                <a:rPr lang="en-CA" sz="6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6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↑</m:t>
                              </m:r>
                              <m:r>
                                <a:rPr lang="en-GB" sz="6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↓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CA" sz="80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6500" b="0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CA" sz="6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65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65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CA" sz="65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b>
                          </m:sSub>
                          <m:r>
                            <a:rPr lang="en-CA" sz="6500" i="1">
                              <a:latin typeface="Cambria Math" panose="02040503050406030204" pitchFamily="18" charset="0"/>
                            </a:rPr>
                            <m:t>⊗</m:t>
                          </m:r>
                          <m:r>
                            <m:rPr>
                              <m:nor/>
                            </m:rPr>
                            <a:rPr lang="en-CA" sz="6500"/>
                            <m:t>𝟙</m:t>
                          </m:r>
                          <m:r>
                            <a:rPr lang="en-CA" sz="650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nor/>
                            </m:rPr>
                            <a:rPr lang="en-CA" sz="6500"/>
                            <m:t>𝟙</m:t>
                          </m:r>
                          <m:r>
                            <a:rPr lang="en-CA" sz="6500" i="1">
                              <a:latin typeface="Cambria Math" panose="02040503050406030204" pitchFamily="18" charset="0"/>
                            </a:rPr>
                            <m:t>⊗</m:t>
                          </m:r>
                          <m:sSub>
                            <m:sSubPr>
                              <m:ctrlPr>
                                <a:rPr lang="en-CA" sz="65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65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CA" sz="65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b>
                          </m:sSub>
                        </m:e>
                      </m:d>
                      <m:d>
                        <m:dPr>
                          <m:ctrlPr>
                            <a:rPr lang="en-CA" sz="6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⟩"/>
                              <m:ctrlPr>
                                <a:rPr lang="en-CA" sz="65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65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↓</m:t>
                              </m:r>
                              <m:r>
                                <a:rPr lang="en-GB" sz="65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↑</m:t>
                              </m:r>
                            </m:e>
                          </m:d>
                          <m:r>
                            <a:rPr lang="en-CA" sz="6500" i="1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|"/>
                              <m:endChr m:val="⟩"/>
                              <m:ctrlPr>
                                <a:rPr lang="en-CA" sz="65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65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↑</m:t>
                              </m:r>
                              <m:r>
                                <a:rPr lang="en-GB" sz="65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↓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CA" sz="6500" dirty="0"/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4900" b="0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CA" sz="49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49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49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CA" sz="49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b>
                          </m:sSub>
                          <m:r>
                            <a:rPr lang="en-CA" sz="4900" i="1">
                              <a:latin typeface="Cambria Math" panose="02040503050406030204" pitchFamily="18" charset="0"/>
                            </a:rPr>
                            <m:t>⊗</m:t>
                          </m:r>
                          <m:r>
                            <m:rPr>
                              <m:nor/>
                            </m:rPr>
                            <a:rPr lang="en-CA" sz="4900"/>
                            <m:t>𝟙</m:t>
                          </m:r>
                        </m:e>
                      </m:d>
                      <m:d>
                        <m:dPr>
                          <m:ctrlPr>
                            <a:rPr lang="en-CA" sz="49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⟩"/>
                              <m:ctrlPr>
                                <a:rPr lang="en-GB" sz="49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49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↓</m:t>
                              </m:r>
                            </m:e>
                          </m:d>
                          <m:r>
                            <a:rPr lang="en-GB" sz="4900" i="1">
                              <a:latin typeface="Cambria Math" panose="02040503050406030204" pitchFamily="18" charset="0"/>
                            </a:rPr>
                            <m:t>⊗</m:t>
                          </m:r>
                          <m:d>
                            <m:dPr>
                              <m:begChr m:val="|"/>
                              <m:endChr m:val="⟩"/>
                              <m:ctrlPr>
                                <a:rPr lang="en-GB" sz="49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49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↑</m:t>
                              </m:r>
                            </m:e>
                          </m:d>
                        </m:e>
                      </m:d>
                      <m:r>
                        <a:rPr lang="en-CA" sz="49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CA" sz="49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CA" sz="4900"/>
                            <m:t>𝟙</m:t>
                          </m:r>
                          <m:r>
                            <a:rPr lang="en-CA" sz="4900" i="1">
                              <a:latin typeface="Cambria Math" panose="02040503050406030204" pitchFamily="18" charset="0"/>
                            </a:rPr>
                            <m:t>⊗</m:t>
                          </m:r>
                          <m:sSub>
                            <m:sSubPr>
                              <m:ctrlPr>
                                <a:rPr lang="en-CA" sz="49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49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CA" sz="49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b>
                          </m:sSub>
                        </m:e>
                      </m:d>
                      <m:d>
                        <m:dPr>
                          <m:ctrlPr>
                            <a:rPr lang="en-CA" sz="49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⟩"/>
                              <m:ctrlPr>
                                <a:rPr lang="en-GB" sz="49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49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↓</m:t>
                              </m:r>
                            </m:e>
                          </m:d>
                          <m:r>
                            <a:rPr lang="en-GB" sz="4900" i="1">
                              <a:latin typeface="Cambria Math" panose="02040503050406030204" pitchFamily="18" charset="0"/>
                            </a:rPr>
                            <m:t>⊗</m:t>
                          </m:r>
                          <m:d>
                            <m:dPr>
                              <m:begChr m:val="|"/>
                              <m:endChr m:val="⟩"/>
                              <m:ctrlPr>
                                <a:rPr lang="en-GB" sz="49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49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↑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CA" sz="4900" dirty="0"/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4900" b="0" i="0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CA" sz="49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49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49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CA" sz="49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b>
                          </m:sSub>
                          <m:r>
                            <a:rPr lang="en-CA" sz="4900" i="1">
                              <a:latin typeface="Cambria Math" panose="02040503050406030204" pitchFamily="18" charset="0"/>
                            </a:rPr>
                            <m:t>⊗</m:t>
                          </m:r>
                          <m:r>
                            <m:rPr>
                              <m:nor/>
                            </m:rPr>
                            <a:rPr lang="en-CA" sz="4900"/>
                            <m:t>𝟙</m:t>
                          </m:r>
                        </m:e>
                      </m:d>
                      <m:d>
                        <m:dPr>
                          <m:ctrlPr>
                            <a:rPr lang="en-CA" sz="49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⟩"/>
                              <m:ctrlPr>
                                <a:rPr lang="en-GB" sz="49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49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↑</m:t>
                              </m:r>
                            </m:e>
                          </m:d>
                          <m:r>
                            <a:rPr lang="en-GB" sz="4900" i="1">
                              <a:latin typeface="Cambria Math" panose="02040503050406030204" pitchFamily="18" charset="0"/>
                            </a:rPr>
                            <m:t>⊗</m:t>
                          </m:r>
                          <m:d>
                            <m:dPr>
                              <m:begChr m:val="|"/>
                              <m:endChr m:val="⟩"/>
                              <m:ctrlPr>
                                <a:rPr lang="en-GB" sz="49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49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↓</m:t>
                              </m:r>
                            </m:e>
                          </m:d>
                        </m:e>
                      </m:d>
                      <m:r>
                        <a:rPr lang="en-CA" sz="49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CA" sz="49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CA" sz="4900"/>
                            <m:t>𝟙</m:t>
                          </m:r>
                          <m:r>
                            <a:rPr lang="en-CA" sz="4900" i="1">
                              <a:latin typeface="Cambria Math" panose="02040503050406030204" pitchFamily="18" charset="0"/>
                            </a:rPr>
                            <m:t>⊗</m:t>
                          </m:r>
                          <m:sSub>
                            <m:sSubPr>
                              <m:ctrlPr>
                                <a:rPr lang="en-CA" sz="49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49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CA" sz="49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b>
                          </m:sSub>
                        </m:e>
                      </m:d>
                      <m:d>
                        <m:dPr>
                          <m:ctrlPr>
                            <a:rPr lang="en-CA" sz="49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⟩"/>
                              <m:ctrlPr>
                                <a:rPr lang="en-GB" sz="49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49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↑</m:t>
                              </m:r>
                            </m:e>
                          </m:d>
                          <m:r>
                            <a:rPr lang="en-GB" sz="4900" i="1">
                              <a:latin typeface="Cambria Math" panose="02040503050406030204" pitchFamily="18" charset="0"/>
                            </a:rPr>
                            <m:t>⊗</m:t>
                          </m:r>
                          <m:d>
                            <m:dPr>
                              <m:begChr m:val="|"/>
                              <m:endChr m:val="⟩"/>
                              <m:ctrlPr>
                                <a:rPr lang="en-GB" sz="49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49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↓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CA" sz="4900" dirty="0"/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5000" b="0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CA" sz="5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5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5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CA" sz="5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b>
                          </m:sSub>
                          <m:d>
                            <m:dPr>
                              <m:begChr m:val="|"/>
                              <m:endChr m:val="⟩"/>
                              <m:ctrlPr>
                                <a:rPr lang="en-GB" sz="5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5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↓</m:t>
                              </m:r>
                            </m:e>
                          </m:d>
                          <m:r>
                            <a:rPr lang="en-GB" sz="5000" i="1">
                              <a:latin typeface="Cambria Math" panose="02040503050406030204" pitchFamily="18" charset="0"/>
                            </a:rPr>
                            <m:t>⊗</m:t>
                          </m:r>
                          <m:r>
                            <m:rPr>
                              <m:nor/>
                            </m:rPr>
                            <a:rPr lang="en-CA" sz="5000"/>
                            <m:t>𝟙</m:t>
                          </m:r>
                          <m:d>
                            <m:dPr>
                              <m:begChr m:val="|"/>
                              <m:endChr m:val="⟩"/>
                              <m:ctrlPr>
                                <a:rPr lang="en-GB" sz="5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5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↑</m:t>
                              </m:r>
                            </m:e>
                          </m:d>
                        </m:e>
                      </m:d>
                      <m:r>
                        <a:rPr lang="en-CA" sz="5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CA" sz="5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CA" sz="5000"/>
                            <m:t>𝟙</m:t>
                          </m:r>
                          <m:d>
                            <m:dPr>
                              <m:begChr m:val="|"/>
                              <m:endChr m:val="⟩"/>
                              <m:ctrlPr>
                                <a:rPr lang="en-GB" sz="5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5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↓</m:t>
                              </m:r>
                            </m:e>
                          </m:d>
                          <m:r>
                            <a:rPr lang="en-GB" sz="5000" i="1">
                              <a:latin typeface="Cambria Math" panose="02040503050406030204" pitchFamily="18" charset="0"/>
                            </a:rPr>
                            <m:t>⊗</m:t>
                          </m:r>
                          <m:sSub>
                            <m:sSubPr>
                              <m:ctrlPr>
                                <a:rPr lang="en-CA" sz="5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5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CA" sz="5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b>
                          </m:sSub>
                          <m:d>
                            <m:dPr>
                              <m:begChr m:val="|"/>
                              <m:endChr m:val="⟩"/>
                              <m:ctrlPr>
                                <a:rPr lang="en-GB" sz="5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5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↑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CA" sz="5000" dirty="0"/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5000" b="0" i="0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CA" sz="5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5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5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CA" sz="5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b>
                          </m:sSub>
                          <m:d>
                            <m:dPr>
                              <m:begChr m:val="|"/>
                              <m:endChr m:val="⟩"/>
                              <m:ctrlPr>
                                <a:rPr lang="en-GB" sz="5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5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↑</m:t>
                              </m:r>
                            </m:e>
                          </m:d>
                          <m:r>
                            <a:rPr lang="en-GB" sz="5000" i="1">
                              <a:latin typeface="Cambria Math" panose="02040503050406030204" pitchFamily="18" charset="0"/>
                            </a:rPr>
                            <m:t>⊗</m:t>
                          </m:r>
                          <m:r>
                            <m:rPr>
                              <m:nor/>
                            </m:rPr>
                            <a:rPr lang="en-CA" sz="5000"/>
                            <m:t>𝟙</m:t>
                          </m:r>
                          <m:d>
                            <m:dPr>
                              <m:begChr m:val="|"/>
                              <m:endChr m:val="⟩"/>
                              <m:ctrlPr>
                                <a:rPr lang="en-GB" sz="5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5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↓</m:t>
                              </m:r>
                            </m:e>
                          </m:d>
                        </m:e>
                      </m:d>
                      <m:r>
                        <a:rPr lang="en-CA" sz="5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CA" sz="5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CA" sz="5000"/>
                            <m:t>𝟙</m:t>
                          </m:r>
                          <m:d>
                            <m:dPr>
                              <m:begChr m:val="|"/>
                              <m:endChr m:val="⟩"/>
                              <m:ctrlPr>
                                <a:rPr lang="en-GB" sz="5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5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↑</m:t>
                              </m:r>
                            </m:e>
                          </m:d>
                          <m:r>
                            <a:rPr lang="en-GB" sz="5000" i="1">
                              <a:latin typeface="Cambria Math" panose="02040503050406030204" pitchFamily="18" charset="0"/>
                            </a:rPr>
                            <m:t>⊗</m:t>
                          </m:r>
                          <m:sSub>
                            <m:sSubPr>
                              <m:ctrlPr>
                                <a:rPr lang="en-CA" sz="5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5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CA" sz="5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b>
                          </m:sSub>
                          <m:d>
                            <m:dPr>
                              <m:begChr m:val="|"/>
                              <m:endChr m:val="⟩"/>
                              <m:ctrlPr>
                                <a:rPr lang="en-GB" sz="5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5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↓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CA" sz="5000" dirty="0"/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50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5400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GB" sz="5000" i="1">
                          <a:latin typeface="Cambria Math" panose="02040503050406030204" pitchFamily="18" charset="0"/>
                        </a:rPr>
                        <m:t>⊗</m:t>
                      </m:r>
                      <m:d>
                        <m:dPr>
                          <m:begChr m:val="|"/>
                          <m:endChr m:val="⟩"/>
                          <m:ctrlPr>
                            <a:rPr lang="en-GB" sz="5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5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↑</m:t>
                          </m:r>
                        </m:e>
                      </m:d>
                      <m:r>
                        <a:rPr lang="en-CA" sz="5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|"/>
                          <m:endChr m:val="⟩"/>
                          <m:ctrlPr>
                            <a:rPr lang="en-GB" sz="5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5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↓</m:t>
                          </m:r>
                        </m:e>
                      </m:d>
                      <m:r>
                        <a:rPr lang="en-GB" sz="5000" i="1">
                          <a:latin typeface="Cambria Math" panose="02040503050406030204" pitchFamily="18" charset="0"/>
                        </a:rPr>
                        <m:t>⊗</m:t>
                      </m:r>
                      <m:d>
                        <m:dPr>
                          <m:begChr m:val="|"/>
                          <m:endChr m:val="⟩"/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↓</m:t>
                          </m:r>
                        </m:e>
                      </m:d>
                      <m:r>
                        <a:rPr lang="en-CA" sz="5000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|"/>
                          <m:endChr m:val="⟩"/>
                          <m:ctrlPr>
                            <a:rPr lang="en-GB" sz="5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5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↓</m:t>
                          </m:r>
                        </m:e>
                      </m:d>
                      <m:r>
                        <a:rPr lang="en-GB" sz="5000" i="1">
                          <a:latin typeface="Cambria Math" panose="02040503050406030204" pitchFamily="18" charset="0"/>
                        </a:rPr>
                        <m:t>⊗</m:t>
                      </m:r>
                      <m:d>
                        <m:dPr>
                          <m:begChr m:val="|"/>
                          <m:endChr m:val="⟩"/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↓</m:t>
                          </m:r>
                        </m:e>
                      </m:d>
                      <m:r>
                        <a:rPr lang="en-CA" sz="5000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|"/>
                          <m:endChr m:val="⟩"/>
                          <m:ctrlPr>
                            <a:rPr lang="en-GB" sz="5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5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↑</m:t>
                          </m:r>
                        </m:e>
                      </m:d>
                      <m:r>
                        <a:rPr lang="en-GB" sz="5000" i="1">
                          <a:latin typeface="Cambria Math" panose="02040503050406030204" pitchFamily="18" charset="0"/>
                        </a:rPr>
                        <m:t>⊗</m:t>
                      </m:r>
                      <m:r>
                        <a:rPr lang="en-CA" sz="50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CA" sz="5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8BF4660-054B-7EE1-B4D2-51B27F4CAE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2" y="-88491"/>
                <a:ext cx="12182168" cy="700191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3731FB4C-B639-A43F-EEDD-9A56A068508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36832812"/>
                  </p:ext>
                </p:extLst>
              </p:nvPr>
            </p:nvGraphicFramePr>
            <p:xfrm>
              <a:off x="5574889" y="88491"/>
              <a:ext cx="6440132" cy="943896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333137">
                      <a:extLst>
                        <a:ext uri="{9D8B030D-6E8A-4147-A177-3AD203B41FA5}">
                          <a16:colId xmlns:a16="http://schemas.microsoft.com/office/drawing/2014/main" val="2406818233"/>
                        </a:ext>
                      </a:extLst>
                    </a:gridCol>
                    <a:gridCol w="3106995">
                      <a:extLst>
                        <a:ext uri="{9D8B030D-6E8A-4147-A177-3AD203B41FA5}">
                          <a16:colId xmlns:a16="http://schemas.microsoft.com/office/drawing/2014/main" val="1952667537"/>
                        </a:ext>
                      </a:extLst>
                    </a:gridCol>
                  </a:tblGrid>
                  <a:tr h="94389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CA" sz="48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48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CA" sz="48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</m:sub>
                                </m:sSub>
                                <m:d>
                                  <m:dPr>
                                    <m:begChr m:val="|"/>
                                    <m:endChr m:val="⟩"/>
                                    <m:ctrlPr>
                                      <a:rPr lang="en-GB" sz="4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48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↑</m:t>
                                    </m:r>
                                  </m:e>
                                </m:d>
                                <m:r>
                                  <a:rPr lang="en-CA" sz="4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begChr m:val="|"/>
                                    <m:endChr m:val="⟩"/>
                                    <m:ctrlPr>
                                      <a:rPr lang="en-GB" sz="4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48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↓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CA" sz="4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CA" sz="48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48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CA" sz="48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</m:sub>
                                </m:sSub>
                                <m:d>
                                  <m:dPr>
                                    <m:begChr m:val="|"/>
                                    <m:endChr m:val="⟩"/>
                                    <m:ctrlPr>
                                      <a:rPr lang="en-GB" sz="4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48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↓</m:t>
                                    </m:r>
                                  </m:e>
                                </m:d>
                                <m:r>
                                  <a:rPr lang="en-CA" sz="4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CA" sz="4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CA" sz="48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60594907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3731FB4C-B639-A43F-EEDD-9A56A068508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36832812"/>
                  </p:ext>
                </p:extLst>
              </p:nvPr>
            </p:nvGraphicFramePr>
            <p:xfrm>
              <a:off x="5574889" y="88491"/>
              <a:ext cx="6440132" cy="943896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333137">
                      <a:extLst>
                        <a:ext uri="{9D8B030D-6E8A-4147-A177-3AD203B41FA5}">
                          <a16:colId xmlns:a16="http://schemas.microsoft.com/office/drawing/2014/main" val="2406818233"/>
                        </a:ext>
                      </a:extLst>
                    </a:gridCol>
                    <a:gridCol w="3106995">
                      <a:extLst>
                        <a:ext uri="{9D8B030D-6E8A-4147-A177-3AD203B41FA5}">
                          <a16:colId xmlns:a16="http://schemas.microsoft.com/office/drawing/2014/main" val="1952667537"/>
                        </a:ext>
                      </a:extLst>
                    </a:gridCol>
                  </a:tblGrid>
                  <a:tr h="94389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183" t="-641" r="-93784" b="-12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107451" t="-641" r="-588" b="-128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0594907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F20050B-36D3-58AF-59A7-8D33FCD2C291}"/>
                  </a:ext>
                </a:extLst>
              </p:cNvPr>
              <p:cNvSpPr txBox="1"/>
              <p:nvPr/>
            </p:nvSpPr>
            <p:spPr>
              <a:xfrm>
                <a:off x="9792929" y="5047986"/>
                <a:ext cx="2399071" cy="10387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5400">
                          <a:latin typeface="Cambria Math" panose="02040503050406030204" pitchFamily="18" charset="0"/>
                        </a:rPr>
                        <m:t>=2</m:t>
                      </m:r>
                      <m:d>
                        <m:dPr>
                          <m:begChr m:val="|"/>
                          <m:endChr m:val="⟩"/>
                          <m:ctrlPr>
                            <a:rPr lang="en-CA" sz="5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5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↓↓</m:t>
                          </m:r>
                        </m:e>
                      </m:d>
                    </m:oMath>
                  </m:oMathPara>
                </a14:m>
                <a:endParaRPr lang="en-CA" sz="5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F20050B-36D3-58AF-59A7-8D33FCD2C2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92929" y="5047986"/>
                <a:ext cx="2399071" cy="103874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8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77C40086-88BC-C531-295F-255916E6153B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660960" y="2066400"/>
              <a:ext cx="11539440" cy="472212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77C40086-88BC-C531-295F-255916E6153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51600" y="2057040"/>
                <a:ext cx="11558160" cy="474084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485849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750"/>
    </mc:Choice>
    <mc:Fallback xmlns="">
      <p:transition spd="slow" advTm="317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  <p:bldP spid="2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0548ED-7945-AC0D-37C1-B04538C7B0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8BF4660-054B-7EE1-B4D2-51B27F4CAE6F}"/>
                  </a:ext>
                </a:extLst>
              </p:cNvPr>
              <p:cNvSpPr txBox="1"/>
              <p:nvPr/>
            </p:nvSpPr>
            <p:spPr>
              <a:xfrm>
                <a:off x="9832" y="-88491"/>
                <a:ext cx="12182168" cy="61401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66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6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CA" sz="66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b>
                      </m:sSub>
                      <m:d>
                        <m:dPr>
                          <m:ctrlPr>
                            <a:rPr lang="en-CA" sz="6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⟩"/>
                              <m:ctrlPr>
                                <a:rPr lang="en-CA" sz="6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6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↓</m:t>
                              </m:r>
                              <m:r>
                                <a:rPr lang="en-GB" sz="6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↑</m:t>
                              </m:r>
                            </m:e>
                          </m:d>
                          <m:r>
                            <a:rPr lang="en-CA" sz="6600" i="1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|"/>
                              <m:endChr m:val="⟩"/>
                              <m:ctrlPr>
                                <a:rPr lang="en-CA" sz="6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6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↑</m:t>
                              </m:r>
                              <m:r>
                                <a:rPr lang="en-GB" sz="6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↓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CA" sz="80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6500" b="0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CA" sz="6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65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65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CA" sz="65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b>
                          </m:sSub>
                          <m:r>
                            <a:rPr lang="en-CA" sz="6500" i="1">
                              <a:latin typeface="Cambria Math" panose="02040503050406030204" pitchFamily="18" charset="0"/>
                            </a:rPr>
                            <m:t>⊗</m:t>
                          </m:r>
                          <m:r>
                            <m:rPr>
                              <m:nor/>
                            </m:rPr>
                            <a:rPr lang="en-CA" sz="6500"/>
                            <m:t>𝟙</m:t>
                          </m:r>
                          <m:r>
                            <a:rPr lang="en-CA" sz="650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nor/>
                            </m:rPr>
                            <a:rPr lang="en-CA" sz="6500"/>
                            <m:t>𝟙</m:t>
                          </m:r>
                          <m:r>
                            <a:rPr lang="en-CA" sz="6500" i="1">
                              <a:latin typeface="Cambria Math" panose="02040503050406030204" pitchFamily="18" charset="0"/>
                            </a:rPr>
                            <m:t>⊗</m:t>
                          </m:r>
                          <m:sSub>
                            <m:sSubPr>
                              <m:ctrlPr>
                                <a:rPr lang="en-CA" sz="65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65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CA" sz="65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b>
                          </m:sSub>
                        </m:e>
                      </m:d>
                      <m:d>
                        <m:dPr>
                          <m:ctrlPr>
                            <a:rPr lang="en-CA" sz="6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⟩"/>
                              <m:ctrlPr>
                                <a:rPr lang="en-CA" sz="65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65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↓</m:t>
                              </m:r>
                              <m:r>
                                <a:rPr lang="en-GB" sz="65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↑</m:t>
                              </m:r>
                            </m:e>
                          </m:d>
                          <m:r>
                            <a:rPr lang="en-CA" sz="6500" i="1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|"/>
                              <m:endChr m:val="⟩"/>
                              <m:ctrlPr>
                                <a:rPr lang="en-CA" sz="65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65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↑</m:t>
                              </m:r>
                              <m:r>
                                <a:rPr lang="en-GB" sz="65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↓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CA" sz="6500" dirty="0"/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4900" b="0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CA" sz="49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49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49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CA" sz="49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b>
                          </m:sSub>
                          <m:r>
                            <a:rPr lang="en-CA" sz="4900" i="1">
                              <a:latin typeface="Cambria Math" panose="02040503050406030204" pitchFamily="18" charset="0"/>
                            </a:rPr>
                            <m:t>⊗</m:t>
                          </m:r>
                          <m:r>
                            <m:rPr>
                              <m:nor/>
                            </m:rPr>
                            <a:rPr lang="en-CA" sz="4900"/>
                            <m:t>𝟙</m:t>
                          </m:r>
                        </m:e>
                      </m:d>
                      <m:d>
                        <m:dPr>
                          <m:ctrlPr>
                            <a:rPr lang="en-CA" sz="49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⟩"/>
                              <m:ctrlPr>
                                <a:rPr lang="en-GB" sz="49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49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↓</m:t>
                              </m:r>
                            </m:e>
                          </m:d>
                          <m:r>
                            <a:rPr lang="en-GB" sz="4900" i="1">
                              <a:latin typeface="Cambria Math" panose="02040503050406030204" pitchFamily="18" charset="0"/>
                            </a:rPr>
                            <m:t>⊗</m:t>
                          </m:r>
                          <m:d>
                            <m:dPr>
                              <m:begChr m:val="|"/>
                              <m:endChr m:val="⟩"/>
                              <m:ctrlPr>
                                <a:rPr lang="en-GB" sz="49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49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↑</m:t>
                              </m:r>
                            </m:e>
                          </m:d>
                        </m:e>
                      </m:d>
                      <m:r>
                        <a:rPr lang="en-CA" sz="49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CA" sz="49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CA" sz="4900"/>
                            <m:t>𝟙</m:t>
                          </m:r>
                          <m:r>
                            <a:rPr lang="en-CA" sz="4900" i="1">
                              <a:latin typeface="Cambria Math" panose="02040503050406030204" pitchFamily="18" charset="0"/>
                            </a:rPr>
                            <m:t>⊗</m:t>
                          </m:r>
                          <m:sSub>
                            <m:sSubPr>
                              <m:ctrlPr>
                                <a:rPr lang="en-CA" sz="49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49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CA" sz="49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b>
                          </m:sSub>
                        </m:e>
                      </m:d>
                      <m:d>
                        <m:dPr>
                          <m:ctrlPr>
                            <a:rPr lang="en-CA" sz="49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⟩"/>
                              <m:ctrlPr>
                                <a:rPr lang="en-GB" sz="49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49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↓</m:t>
                              </m:r>
                            </m:e>
                          </m:d>
                          <m:r>
                            <a:rPr lang="en-GB" sz="4900" i="1">
                              <a:latin typeface="Cambria Math" panose="02040503050406030204" pitchFamily="18" charset="0"/>
                            </a:rPr>
                            <m:t>⊗</m:t>
                          </m:r>
                          <m:d>
                            <m:dPr>
                              <m:begChr m:val="|"/>
                              <m:endChr m:val="⟩"/>
                              <m:ctrlPr>
                                <a:rPr lang="en-GB" sz="49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49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↑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CA" sz="4900" dirty="0"/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4900" b="0" i="0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CA" sz="49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49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49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CA" sz="49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b>
                          </m:sSub>
                          <m:r>
                            <a:rPr lang="en-CA" sz="4900" i="1">
                              <a:latin typeface="Cambria Math" panose="02040503050406030204" pitchFamily="18" charset="0"/>
                            </a:rPr>
                            <m:t>⊗</m:t>
                          </m:r>
                          <m:r>
                            <m:rPr>
                              <m:nor/>
                            </m:rPr>
                            <a:rPr lang="en-CA" sz="4900"/>
                            <m:t>𝟙</m:t>
                          </m:r>
                        </m:e>
                      </m:d>
                      <m:d>
                        <m:dPr>
                          <m:ctrlPr>
                            <a:rPr lang="en-CA" sz="49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⟩"/>
                              <m:ctrlPr>
                                <a:rPr lang="en-GB" sz="49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49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↑</m:t>
                              </m:r>
                            </m:e>
                          </m:d>
                          <m:r>
                            <a:rPr lang="en-GB" sz="4900" i="1">
                              <a:latin typeface="Cambria Math" panose="02040503050406030204" pitchFamily="18" charset="0"/>
                            </a:rPr>
                            <m:t>⊗</m:t>
                          </m:r>
                          <m:d>
                            <m:dPr>
                              <m:begChr m:val="|"/>
                              <m:endChr m:val="⟩"/>
                              <m:ctrlPr>
                                <a:rPr lang="en-GB" sz="49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49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↓</m:t>
                              </m:r>
                            </m:e>
                          </m:d>
                        </m:e>
                      </m:d>
                      <m:r>
                        <a:rPr lang="en-CA" sz="49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CA" sz="49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CA" sz="4900"/>
                            <m:t>𝟙</m:t>
                          </m:r>
                          <m:r>
                            <a:rPr lang="en-CA" sz="4900" i="1">
                              <a:latin typeface="Cambria Math" panose="02040503050406030204" pitchFamily="18" charset="0"/>
                            </a:rPr>
                            <m:t>⊗</m:t>
                          </m:r>
                          <m:sSub>
                            <m:sSubPr>
                              <m:ctrlPr>
                                <a:rPr lang="en-CA" sz="49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49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CA" sz="49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b>
                          </m:sSub>
                        </m:e>
                      </m:d>
                      <m:d>
                        <m:dPr>
                          <m:ctrlPr>
                            <a:rPr lang="en-CA" sz="49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⟩"/>
                              <m:ctrlPr>
                                <a:rPr lang="en-GB" sz="49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49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↑</m:t>
                              </m:r>
                            </m:e>
                          </m:d>
                          <m:r>
                            <a:rPr lang="en-GB" sz="4900" i="1">
                              <a:latin typeface="Cambria Math" panose="02040503050406030204" pitchFamily="18" charset="0"/>
                            </a:rPr>
                            <m:t>⊗</m:t>
                          </m:r>
                          <m:d>
                            <m:dPr>
                              <m:begChr m:val="|"/>
                              <m:endChr m:val="⟩"/>
                              <m:ctrlPr>
                                <a:rPr lang="en-GB" sz="49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49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↓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CA" sz="4900" dirty="0"/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5000" b="0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CA" sz="5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5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5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CA" sz="5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b>
                          </m:sSub>
                          <m:d>
                            <m:dPr>
                              <m:begChr m:val="|"/>
                              <m:endChr m:val="⟩"/>
                              <m:ctrlPr>
                                <a:rPr lang="en-GB" sz="5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5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↓</m:t>
                              </m:r>
                            </m:e>
                          </m:d>
                          <m:r>
                            <a:rPr lang="en-GB" sz="5000" i="1">
                              <a:latin typeface="Cambria Math" panose="02040503050406030204" pitchFamily="18" charset="0"/>
                            </a:rPr>
                            <m:t>⊗</m:t>
                          </m:r>
                          <m:r>
                            <m:rPr>
                              <m:nor/>
                            </m:rPr>
                            <a:rPr lang="en-CA" sz="5000"/>
                            <m:t>𝟙</m:t>
                          </m:r>
                          <m:d>
                            <m:dPr>
                              <m:begChr m:val="|"/>
                              <m:endChr m:val="⟩"/>
                              <m:ctrlPr>
                                <a:rPr lang="en-GB" sz="5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5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↑</m:t>
                              </m:r>
                            </m:e>
                          </m:d>
                        </m:e>
                      </m:d>
                      <m:r>
                        <a:rPr lang="en-CA" sz="5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CA" sz="5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CA" sz="5000"/>
                            <m:t>𝟙</m:t>
                          </m:r>
                          <m:d>
                            <m:dPr>
                              <m:begChr m:val="|"/>
                              <m:endChr m:val="⟩"/>
                              <m:ctrlPr>
                                <a:rPr lang="en-GB" sz="5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5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↓</m:t>
                              </m:r>
                            </m:e>
                          </m:d>
                          <m:r>
                            <a:rPr lang="en-GB" sz="5000" i="1">
                              <a:latin typeface="Cambria Math" panose="02040503050406030204" pitchFamily="18" charset="0"/>
                            </a:rPr>
                            <m:t>⊗</m:t>
                          </m:r>
                          <m:sSub>
                            <m:sSubPr>
                              <m:ctrlPr>
                                <a:rPr lang="en-CA" sz="5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5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CA" sz="5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b>
                          </m:sSub>
                          <m:d>
                            <m:dPr>
                              <m:begChr m:val="|"/>
                              <m:endChr m:val="⟩"/>
                              <m:ctrlPr>
                                <a:rPr lang="en-GB" sz="5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5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↑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CA" sz="5000" dirty="0"/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5000" b="0" i="0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CA" sz="5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5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5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CA" sz="5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b>
                          </m:sSub>
                          <m:d>
                            <m:dPr>
                              <m:begChr m:val="|"/>
                              <m:endChr m:val="⟩"/>
                              <m:ctrlPr>
                                <a:rPr lang="en-GB" sz="5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5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↑</m:t>
                              </m:r>
                            </m:e>
                          </m:d>
                          <m:r>
                            <a:rPr lang="en-GB" sz="5000" i="1">
                              <a:latin typeface="Cambria Math" panose="02040503050406030204" pitchFamily="18" charset="0"/>
                            </a:rPr>
                            <m:t>⊗</m:t>
                          </m:r>
                          <m:r>
                            <m:rPr>
                              <m:nor/>
                            </m:rPr>
                            <a:rPr lang="en-CA" sz="5000"/>
                            <m:t>𝟙</m:t>
                          </m:r>
                          <m:d>
                            <m:dPr>
                              <m:begChr m:val="|"/>
                              <m:endChr m:val="⟩"/>
                              <m:ctrlPr>
                                <a:rPr lang="en-GB" sz="5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5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↓</m:t>
                              </m:r>
                            </m:e>
                          </m:d>
                        </m:e>
                      </m:d>
                      <m:r>
                        <a:rPr lang="en-CA" sz="5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CA" sz="5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CA" sz="5000"/>
                            <m:t>𝟙</m:t>
                          </m:r>
                          <m:d>
                            <m:dPr>
                              <m:begChr m:val="|"/>
                              <m:endChr m:val="⟩"/>
                              <m:ctrlPr>
                                <a:rPr lang="en-GB" sz="5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5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↑</m:t>
                              </m:r>
                            </m:e>
                          </m:d>
                          <m:r>
                            <a:rPr lang="en-GB" sz="5000" i="1">
                              <a:latin typeface="Cambria Math" panose="02040503050406030204" pitchFamily="18" charset="0"/>
                            </a:rPr>
                            <m:t>⊗</m:t>
                          </m:r>
                          <m:sSub>
                            <m:sSubPr>
                              <m:ctrlPr>
                                <a:rPr lang="en-CA" sz="5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5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CA" sz="5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b>
                          </m:sSub>
                          <m:d>
                            <m:dPr>
                              <m:begChr m:val="|"/>
                              <m:endChr m:val="⟩"/>
                              <m:ctrlPr>
                                <a:rPr lang="en-GB" sz="5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5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↓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CA" sz="5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8BF4660-054B-7EE1-B4D2-51B27F4CAE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2" y="-88491"/>
                <a:ext cx="12182168" cy="614014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3731FB4C-B639-A43F-EEDD-9A56A068508F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5574889" y="88491"/>
              <a:ext cx="6440132" cy="943896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333137">
                      <a:extLst>
                        <a:ext uri="{9D8B030D-6E8A-4147-A177-3AD203B41FA5}">
                          <a16:colId xmlns:a16="http://schemas.microsoft.com/office/drawing/2014/main" val="2406818233"/>
                        </a:ext>
                      </a:extLst>
                    </a:gridCol>
                    <a:gridCol w="3106995">
                      <a:extLst>
                        <a:ext uri="{9D8B030D-6E8A-4147-A177-3AD203B41FA5}">
                          <a16:colId xmlns:a16="http://schemas.microsoft.com/office/drawing/2014/main" val="1952667537"/>
                        </a:ext>
                      </a:extLst>
                    </a:gridCol>
                  </a:tblGrid>
                  <a:tr h="94389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CA" sz="48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48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CA" sz="48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</m:sub>
                                </m:sSub>
                                <m:d>
                                  <m:dPr>
                                    <m:begChr m:val="|"/>
                                    <m:endChr m:val="⟩"/>
                                    <m:ctrlPr>
                                      <a:rPr lang="en-GB" sz="4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48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↑</m:t>
                                    </m:r>
                                  </m:e>
                                </m:d>
                                <m:r>
                                  <a:rPr lang="en-CA" sz="4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begChr m:val="|"/>
                                    <m:endChr m:val="⟩"/>
                                    <m:ctrlPr>
                                      <a:rPr lang="en-GB" sz="4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48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↓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CA" sz="4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CA" sz="48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48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CA" sz="48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</m:sub>
                                </m:sSub>
                                <m:d>
                                  <m:dPr>
                                    <m:begChr m:val="|"/>
                                    <m:endChr m:val="⟩"/>
                                    <m:ctrlPr>
                                      <a:rPr lang="en-GB" sz="4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48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↓</m:t>
                                    </m:r>
                                  </m:e>
                                </m:d>
                                <m:r>
                                  <a:rPr lang="en-CA" sz="4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CA" sz="4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CA" sz="48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60594907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3731FB4C-B639-A43F-EEDD-9A56A068508F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5574889" y="88491"/>
              <a:ext cx="6440132" cy="943896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333137">
                      <a:extLst>
                        <a:ext uri="{9D8B030D-6E8A-4147-A177-3AD203B41FA5}">
                          <a16:colId xmlns:a16="http://schemas.microsoft.com/office/drawing/2014/main" val="2406818233"/>
                        </a:ext>
                      </a:extLst>
                    </a:gridCol>
                    <a:gridCol w="3106995">
                      <a:extLst>
                        <a:ext uri="{9D8B030D-6E8A-4147-A177-3AD203B41FA5}">
                          <a16:colId xmlns:a16="http://schemas.microsoft.com/office/drawing/2014/main" val="1952667537"/>
                        </a:ext>
                      </a:extLst>
                    </a:gridCol>
                  </a:tblGrid>
                  <a:tr h="94389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183" t="-641" r="-93784" b="-12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107451" t="-641" r="-588" b="-128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0594907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F20050B-36D3-58AF-59A7-8D33FCD2C291}"/>
                  </a:ext>
                </a:extLst>
              </p:cNvPr>
              <p:cNvSpPr txBox="1"/>
              <p:nvPr/>
            </p:nvSpPr>
            <p:spPr>
              <a:xfrm>
                <a:off x="9792929" y="5047986"/>
                <a:ext cx="2399071" cy="10387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5400">
                          <a:latin typeface="Cambria Math" panose="02040503050406030204" pitchFamily="18" charset="0"/>
                        </a:rPr>
                        <m:t>=2</m:t>
                      </m:r>
                      <m:d>
                        <m:dPr>
                          <m:begChr m:val="|"/>
                          <m:endChr m:val="⟩"/>
                          <m:ctrlPr>
                            <a:rPr lang="en-CA" sz="5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5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↓↓</m:t>
                          </m:r>
                        </m:e>
                      </m:d>
                    </m:oMath>
                  </m:oMathPara>
                </a14:m>
                <a:endParaRPr lang="en-CA" sz="5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F20050B-36D3-58AF-59A7-8D33FCD2C2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92929" y="5047986"/>
                <a:ext cx="2399071" cy="103874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8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77C40086-88BC-C531-295F-255916E6153B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660960" y="2066400"/>
              <a:ext cx="11539440" cy="472212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77C40086-88BC-C531-295F-255916E6153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51600" y="2057040"/>
                <a:ext cx="11558160" cy="474084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3C9B2144-05E8-0F74-C8E2-3F398598FD31}"/>
              </a:ext>
            </a:extLst>
          </p:cNvPr>
          <p:cNvSpPr/>
          <p:nvPr/>
        </p:nvSpPr>
        <p:spPr>
          <a:xfrm>
            <a:off x="3257550" y="6228633"/>
            <a:ext cx="6153150" cy="6293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506C374-1DED-313C-31AD-E539E890B090}"/>
                  </a:ext>
                </a:extLst>
              </p:cNvPr>
              <p:cNvSpPr txBox="1"/>
              <p:nvPr/>
            </p:nvSpPr>
            <p:spPr>
              <a:xfrm>
                <a:off x="6278095" y="5945232"/>
                <a:ext cx="4527455" cy="830997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480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8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CA" sz="48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d>
                        <m:dPr>
                          <m:begChr m:val="|"/>
                          <m:endChr m:val="⟩"/>
                          <m:ctrlPr>
                            <a:rPr lang="en-CA" sz="4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↓↓</m:t>
                          </m:r>
                        </m:e>
                      </m:d>
                      <m:r>
                        <a:rPr lang="en-CA" sz="4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4800" b="0" i="1" smtClean="0">
                          <a:latin typeface="Cambria Math" panose="02040503050406030204" pitchFamily="18" charset="0"/>
                        </a:rPr>
                        <m:t>−1</m:t>
                      </m:r>
                      <m:d>
                        <m:dPr>
                          <m:begChr m:val="|"/>
                          <m:endChr m:val="⟩"/>
                          <m:ctrlPr>
                            <a:rPr lang="en-CA" sz="4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↓↓</m:t>
                          </m:r>
                        </m:e>
                      </m:d>
                    </m:oMath>
                  </m:oMathPara>
                </a14:m>
                <a:endParaRPr lang="en-CA" sz="48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506C374-1DED-313C-31AD-E539E890B0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8095" y="5945232"/>
                <a:ext cx="4527455" cy="83099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85061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1750">
        <p:fade/>
      </p:transition>
    </mc:Choice>
    <mc:Fallback xmlns="">
      <p:transition spd="med" advTm="3175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  <p:bldP spid="2" grpId="0"/>
      <p:bldP spid="8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3500A5F-C4D2-889F-673A-FDDE82C1474D}"/>
                  </a:ext>
                </a:extLst>
              </p:cNvPr>
              <p:cNvSpPr txBox="1"/>
              <p:nvPr/>
            </p:nvSpPr>
            <p:spPr>
              <a:xfrm>
                <a:off x="502948" y="924781"/>
                <a:ext cx="5053592" cy="688715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sz="320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GB" sz="320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GB" sz="32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GB" sz="3200" i="1" smtClean="0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d>
                            <m:dPr>
                              <m:ctrlPr>
                                <a:rPr lang="en-GB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3200" i="1" smtClean="0">
                                  <a:solidFill>
                                    <a:srgbClr val="FF0066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GB" sz="320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  <m:r>
                            <a:rPr lang="en-GB" sz="32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3200" i="1">
                              <a:latin typeface="Cambria Math" panose="02040503050406030204" pitchFamily="18" charset="0"/>
                            </a:rPr>
                            <m:t>𝑚</m:t>
                          </m:r>
                          <m:d>
                            <m:dPr>
                              <m:ctrlPr>
                                <a:rPr lang="en-GB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32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GB" sz="320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e>
                      </m:rad>
                    </m:oMath>
                  </m:oMathPara>
                </a14:m>
                <a:endParaRPr lang="en-CA" sz="32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3500A5F-C4D2-889F-673A-FDDE82C147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48" y="924781"/>
                <a:ext cx="5053592" cy="68871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2AC6AB1-ABD5-7047-D236-9A8E439353B1}"/>
                  </a:ext>
                </a:extLst>
              </p:cNvPr>
              <p:cNvSpPr txBox="1"/>
              <p:nvPr/>
            </p:nvSpPr>
            <p:spPr>
              <a:xfrm>
                <a:off x="502947" y="93784"/>
                <a:ext cx="5053594" cy="83099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800" i="1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48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  <m:d>
                        <m:dPr>
                          <m:begChr m:val="|"/>
                          <m:endChr m:val="⟩"/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r>
                        <a:rPr lang="en-GB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d>
                        <m:dPr>
                          <m:begChr m:val="|"/>
                          <m:endChr m:val="⟩"/>
                          <m:ctrlPr>
                            <a:rPr lang="en-GB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GB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</m:oMath>
                  </m:oMathPara>
                </a14:m>
                <a:endParaRPr lang="en-CA" sz="48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2AC6AB1-ABD5-7047-D236-9A8E439353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47" y="93784"/>
                <a:ext cx="5053594" cy="83099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B623DA0-FA5F-29D2-65C1-055636E6321E}"/>
                  </a:ext>
                </a:extLst>
              </p:cNvPr>
              <p:cNvSpPr txBox="1"/>
              <p:nvPr/>
            </p:nvSpPr>
            <p:spPr>
              <a:xfrm>
                <a:off x="6598948" y="924780"/>
                <a:ext cx="5084042" cy="688715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sz="3200" i="1" smtClean="0"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GB" sz="320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GB" sz="32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GB" sz="3200" i="1" smtClean="0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d>
                            <m:dPr>
                              <m:ctrlPr>
                                <a:rPr lang="en-GB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3200" i="1" smtClean="0">
                                  <a:solidFill>
                                    <a:srgbClr val="FF0066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GB" sz="320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  <m:r>
                            <a:rPr lang="en-GB" sz="32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3200" i="1">
                              <a:latin typeface="Cambria Math" panose="02040503050406030204" pitchFamily="18" charset="0"/>
                            </a:rPr>
                            <m:t>𝑚</m:t>
                          </m:r>
                          <m:d>
                            <m:dPr>
                              <m:ctrlPr>
                                <a:rPr lang="en-GB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32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GB" sz="32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</m:rad>
                    </m:oMath>
                  </m:oMathPara>
                </a14:m>
                <a:endParaRPr lang="en-CA" sz="32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B623DA0-FA5F-29D2-65C1-055636E632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8948" y="924780"/>
                <a:ext cx="5084042" cy="68871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9DAD83A-FF4E-0285-9140-AE2AA6F4DD95}"/>
                  </a:ext>
                </a:extLst>
              </p:cNvPr>
              <p:cNvSpPr txBox="1"/>
              <p:nvPr/>
            </p:nvSpPr>
            <p:spPr>
              <a:xfrm>
                <a:off x="6601979" y="93784"/>
                <a:ext cx="5084042" cy="83099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8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4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b>
                      </m:sSub>
                      <m:d>
                        <m:dPr>
                          <m:begChr m:val="|"/>
                          <m:endChr m:val="⟩"/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r>
                        <a:rPr lang="en-GB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d>
                        <m:dPr>
                          <m:begChr m:val="|"/>
                          <m:endChr m:val="⟩"/>
                          <m:ctrlPr>
                            <a:rPr lang="en-GB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CA" sz="48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9DAD83A-FF4E-0285-9140-AE2AA6F4DD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1979" y="93784"/>
                <a:ext cx="5084042" cy="83099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le 10">
                <a:extLst>
                  <a:ext uri="{FF2B5EF4-FFF2-40B4-BE49-F238E27FC236}">
                    <a16:creationId xmlns:a16="http://schemas.microsoft.com/office/drawing/2014/main" id="{7EFA8378-49B4-0DF3-7F97-0C54BBEFED4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97471796"/>
                  </p:ext>
                </p:extLst>
              </p:nvPr>
            </p:nvGraphicFramePr>
            <p:xfrm>
              <a:off x="348290" y="3429000"/>
              <a:ext cx="11448527" cy="3043482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031202">
                      <a:extLst>
                        <a:ext uri="{9D8B030D-6E8A-4147-A177-3AD203B41FA5}">
                          <a16:colId xmlns:a16="http://schemas.microsoft.com/office/drawing/2014/main" val="3749642340"/>
                        </a:ext>
                      </a:extLst>
                    </a:gridCol>
                    <a:gridCol w="3962827">
                      <a:extLst>
                        <a:ext uri="{9D8B030D-6E8A-4147-A177-3AD203B41FA5}">
                          <a16:colId xmlns:a16="http://schemas.microsoft.com/office/drawing/2014/main" val="3723640074"/>
                        </a:ext>
                      </a:extLst>
                    </a:gridCol>
                    <a:gridCol w="797170">
                      <a:extLst>
                        <a:ext uri="{9D8B030D-6E8A-4147-A177-3AD203B41FA5}">
                          <a16:colId xmlns:a16="http://schemas.microsoft.com/office/drawing/2014/main" val="3478207246"/>
                        </a:ext>
                      </a:extLst>
                    </a:gridCol>
                    <a:gridCol w="1441875">
                      <a:extLst>
                        <a:ext uri="{9D8B030D-6E8A-4147-A177-3AD203B41FA5}">
                          <a16:colId xmlns:a16="http://schemas.microsoft.com/office/drawing/2014/main" val="1834467214"/>
                        </a:ext>
                      </a:extLst>
                    </a:gridCol>
                    <a:gridCol w="4215453">
                      <a:extLst>
                        <a:ext uri="{9D8B030D-6E8A-4147-A177-3AD203B41FA5}">
                          <a16:colId xmlns:a16="http://schemas.microsoft.com/office/drawing/2014/main" val="1675446053"/>
                        </a:ext>
                      </a:extLst>
                    </a:gridCol>
                  </a:tblGrid>
                  <a:tr h="1014494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5400" b="0" i="1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5400" b="0" i="1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GB" sz="5400" b="0" i="1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54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|"/>
                                    <m:endChr m:val="⟩"/>
                                    <m:ctrlPr>
                                      <a:rPr lang="en-GB" sz="5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54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↑↑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CA" sz="54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GB" sz="54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</m:oMath>
                            </m:oMathPara>
                          </a14:m>
                          <a:endParaRPr lang="en-CA" sz="54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5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oMath>
                            </m:oMathPara>
                          </a14:m>
                          <a:endParaRPr lang="en-CA" sz="54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|"/>
                                    <m:endChr m:val="⟩"/>
                                    <m:ctrlPr>
                                      <a:rPr lang="en-GB" sz="5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54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↑↑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CA" sz="54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400939994"/>
                      </a:ext>
                    </a:extLst>
                  </a:tr>
                  <a:tr h="101449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5400" b="0" i="1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5400" b="0" i="1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GB" sz="5400" b="0" i="1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54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en-GB" sz="5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d>
                                      <m:dPr>
                                        <m:begChr m:val="|"/>
                                        <m:endChr m:val="⟩"/>
                                        <m:ctrlPr>
                                          <a:rPr lang="en-CA" sz="5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CA" sz="5400" b="0" i="1" smtClean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↓</m:t>
                                        </m:r>
                                        <m:r>
                                          <a:rPr lang="en-CA" sz="5400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↑</m:t>
                                        </m:r>
                                      </m:e>
                                    </m:d>
                                    <m:r>
                                      <a:rPr lang="en-CA" sz="5400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d>
                                      <m:dPr>
                                        <m:begChr m:val="|"/>
                                        <m:endChr m:val="⟩"/>
                                        <m:ctrlPr>
                                          <a:rPr lang="en-CA" sz="5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CA" sz="5400" i="1" smtClean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↑</m:t>
                                        </m:r>
                                        <m:r>
                                          <a:rPr lang="en-CA" sz="5400" i="1" smtClean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↓</m:t>
                                        </m:r>
                                      </m:e>
                                    </m:d>
                                  </m:e>
                                </m:d>
                              </m:oMath>
                            </m:oMathPara>
                          </a14:m>
                          <a:endParaRPr lang="en-CA" sz="54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GB" sz="54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</m:oMath>
                            </m:oMathPara>
                          </a14:m>
                          <a:endParaRPr lang="en-CA" sz="54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5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CA" sz="54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en-GB" sz="5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d>
                                      <m:dPr>
                                        <m:begChr m:val="|"/>
                                        <m:endChr m:val="⟩"/>
                                        <m:ctrlPr>
                                          <a:rPr lang="en-CA" sz="5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CA" sz="5400" b="0" i="1" smtClean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↓</m:t>
                                        </m:r>
                                        <m:r>
                                          <a:rPr lang="en-CA" sz="5400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↑</m:t>
                                        </m:r>
                                      </m:e>
                                    </m:d>
                                    <m:r>
                                      <a:rPr lang="en-CA" sz="5400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d>
                                      <m:dPr>
                                        <m:begChr m:val="|"/>
                                        <m:endChr m:val="⟩"/>
                                        <m:ctrlPr>
                                          <a:rPr lang="en-CA" sz="5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CA" sz="5400" i="1" smtClean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↑</m:t>
                                        </m:r>
                                        <m:r>
                                          <a:rPr lang="en-CA" sz="5400" i="1" smtClean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↓</m:t>
                                        </m:r>
                                      </m:e>
                                    </m:d>
                                  </m:e>
                                </m:d>
                              </m:oMath>
                            </m:oMathPara>
                          </a14:m>
                          <a:endParaRPr lang="en-CA" sz="54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786771073"/>
                      </a:ext>
                    </a:extLst>
                  </a:tr>
                  <a:tr h="1014494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5400" b="0" i="1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5400" b="0" i="1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GB" sz="5400" b="0" i="1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54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en-GB" sz="5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CA" sz="5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d>
                                      <m:dPr>
                                        <m:begChr m:val="|"/>
                                        <m:endChr m:val="⟩"/>
                                        <m:ctrlPr>
                                          <a:rPr lang="en-CA" sz="5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CA" sz="5400" i="1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↓↓</m:t>
                                        </m:r>
                                      </m:e>
                                    </m:d>
                                  </m:e>
                                </m:d>
                              </m:oMath>
                            </m:oMathPara>
                          </a14:m>
                          <a:endParaRPr lang="en-CA" sz="54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GB" sz="54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</m:oMath>
                            </m:oMathPara>
                          </a14:m>
                          <a:endParaRPr lang="en-CA" sz="54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5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oMath>
                            </m:oMathPara>
                          </a14:m>
                          <a:endParaRPr lang="en-CA" sz="54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en-GB" sz="5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CA" sz="5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d>
                                      <m:dPr>
                                        <m:begChr m:val="|"/>
                                        <m:endChr m:val="⟩"/>
                                        <m:ctrlPr>
                                          <a:rPr lang="en-CA" sz="5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CA" sz="5400" i="1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↓↓</m:t>
                                        </m:r>
                                      </m:e>
                                    </m:d>
                                  </m:e>
                                </m:d>
                              </m:oMath>
                            </m:oMathPara>
                          </a14:m>
                          <a:endParaRPr lang="en-CA" sz="54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35649116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le 10">
                <a:extLst>
                  <a:ext uri="{FF2B5EF4-FFF2-40B4-BE49-F238E27FC236}">
                    <a16:creationId xmlns:a16="http://schemas.microsoft.com/office/drawing/2014/main" id="{7EFA8378-49B4-0DF3-7F97-0C54BBEFED4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97471796"/>
                  </p:ext>
                </p:extLst>
              </p:nvPr>
            </p:nvGraphicFramePr>
            <p:xfrm>
              <a:off x="348290" y="3429000"/>
              <a:ext cx="11448527" cy="3043482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031202">
                      <a:extLst>
                        <a:ext uri="{9D8B030D-6E8A-4147-A177-3AD203B41FA5}">
                          <a16:colId xmlns:a16="http://schemas.microsoft.com/office/drawing/2014/main" val="3749642340"/>
                        </a:ext>
                      </a:extLst>
                    </a:gridCol>
                    <a:gridCol w="3962827">
                      <a:extLst>
                        <a:ext uri="{9D8B030D-6E8A-4147-A177-3AD203B41FA5}">
                          <a16:colId xmlns:a16="http://schemas.microsoft.com/office/drawing/2014/main" val="3723640074"/>
                        </a:ext>
                      </a:extLst>
                    </a:gridCol>
                    <a:gridCol w="797170">
                      <a:extLst>
                        <a:ext uri="{9D8B030D-6E8A-4147-A177-3AD203B41FA5}">
                          <a16:colId xmlns:a16="http://schemas.microsoft.com/office/drawing/2014/main" val="3478207246"/>
                        </a:ext>
                      </a:extLst>
                    </a:gridCol>
                    <a:gridCol w="1441875">
                      <a:extLst>
                        <a:ext uri="{9D8B030D-6E8A-4147-A177-3AD203B41FA5}">
                          <a16:colId xmlns:a16="http://schemas.microsoft.com/office/drawing/2014/main" val="1834467214"/>
                        </a:ext>
                      </a:extLst>
                    </a:gridCol>
                    <a:gridCol w="4215453">
                      <a:extLst>
                        <a:ext uri="{9D8B030D-6E8A-4147-A177-3AD203B41FA5}">
                          <a16:colId xmlns:a16="http://schemas.microsoft.com/office/drawing/2014/main" val="1675446053"/>
                        </a:ext>
                      </a:extLst>
                    </a:gridCol>
                  </a:tblGrid>
                  <a:tr h="101449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r="-1011834" b="-19940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l="-25960" r="-162673" b="-19940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l="-630769" r="-714615" b="-19940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l="-400844" r="-291983" b="-19940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l="-171532" b="-19940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00939994"/>
                      </a:ext>
                    </a:extLst>
                  </a:tr>
                  <a:tr h="101449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t="-100602" r="-1011834" b="-10060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l="-25960" t="-100602" r="-162673" b="-10060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l="-630769" t="-100602" r="-714615" b="-10060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l="-400844" t="-100602" r="-291983" b="-10060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l="-171532" t="-100602" b="-10060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86771073"/>
                      </a:ext>
                    </a:extLst>
                  </a:tr>
                  <a:tr h="101449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t="-199401" r="-10118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l="-25960" t="-199401" r="-1626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l="-630769" t="-199401" r="-714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l="-400844" t="-199401" r="-2919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l="-171532" t="-19940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56491164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17" name="Group 16">
            <a:extLst>
              <a:ext uri="{FF2B5EF4-FFF2-40B4-BE49-F238E27FC236}">
                <a16:creationId xmlns:a16="http://schemas.microsoft.com/office/drawing/2014/main" id="{6F4AFB98-CF77-72A0-622A-11E25DDA9497}"/>
              </a:ext>
            </a:extLst>
          </p:cNvPr>
          <p:cNvGrpSpPr/>
          <p:nvPr/>
        </p:nvGrpSpPr>
        <p:grpSpPr>
          <a:xfrm>
            <a:off x="6775938" y="1727812"/>
            <a:ext cx="4860160" cy="1124347"/>
            <a:chOff x="6775938" y="1727812"/>
            <a:chExt cx="4860160" cy="112434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E0597F05-721E-A68C-BB82-5C9D330E6304}"/>
                    </a:ext>
                  </a:extLst>
                </p:cNvPr>
                <p:cNvSpPr txBox="1"/>
                <p:nvPr/>
              </p:nvSpPr>
              <p:spPr>
                <a:xfrm>
                  <a:off x="8901590" y="1727812"/>
                  <a:ext cx="2734508" cy="112434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GB" sz="6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  <m:r>
                          <a:rPr lang="en-GB" sz="6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ad>
                          <m:radPr>
                            <m:degHide m:val="on"/>
                            <m:ctrlPr>
                              <a:rPr lang="en-GB" sz="6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GB" sz="6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oMath>
                    </m:oMathPara>
                  </a14:m>
                  <a:endParaRPr lang="en-CA" sz="6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E0597F05-721E-A68C-BB82-5C9D330E630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01590" y="1727812"/>
                  <a:ext cx="2734508" cy="1124347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35BDE9AB-3D5D-A275-8B5D-8E73CEB7B829}"/>
                </a:ext>
              </a:extLst>
            </p:cNvPr>
            <p:cNvSpPr/>
            <p:nvPr/>
          </p:nvSpPr>
          <p:spPr>
            <a:xfrm>
              <a:off x="6775938" y="2368060"/>
              <a:ext cx="1946031" cy="398585"/>
            </a:xfrm>
            <a:custGeom>
              <a:avLst/>
              <a:gdLst>
                <a:gd name="connsiteX0" fmla="*/ 0 w 1946031"/>
                <a:gd name="connsiteY0" fmla="*/ 586154 h 586154"/>
                <a:gd name="connsiteX1" fmla="*/ 515816 w 1946031"/>
                <a:gd name="connsiteY1" fmla="*/ 117231 h 586154"/>
                <a:gd name="connsiteX2" fmla="*/ 1946031 w 1946031"/>
                <a:gd name="connsiteY2" fmla="*/ 0 h 586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46031" h="586154">
                  <a:moveTo>
                    <a:pt x="0" y="586154"/>
                  </a:moveTo>
                  <a:cubicBezTo>
                    <a:pt x="95739" y="400538"/>
                    <a:pt x="191478" y="214923"/>
                    <a:pt x="515816" y="117231"/>
                  </a:cubicBezTo>
                  <a:cubicBezTo>
                    <a:pt x="840154" y="19539"/>
                    <a:pt x="1393092" y="9769"/>
                    <a:pt x="1946031" y="0"/>
                  </a:cubicBezTo>
                </a:path>
              </a:pathLst>
            </a:custGeom>
            <a:noFill/>
            <a:ln w="762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DC0386A-9276-ECD6-5364-A3E6CEC7925D}"/>
              </a:ext>
            </a:extLst>
          </p:cNvPr>
          <p:cNvGrpSpPr/>
          <p:nvPr/>
        </p:nvGrpSpPr>
        <p:grpSpPr>
          <a:xfrm>
            <a:off x="6049108" y="2701588"/>
            <a:ext cx="1594338" cy="3747448"/>
            <a:chOff x="6049108" y="2701588"/>
            <a:chExt cx="1594338" cy="374744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0AC53077-1760-73EE-E57D-2839568E57EE}"/>
                    </a:ext>
                  </a:extLst>
                </p:cNvPr>
                <p:cNvSpPr txBox="1"/>
                <p:nvPr/>
              </p:nvSpPr>
              <p:spPr>
                <a:xfrm>
                  <a:off x="6072554" y="2701588"/>
                  <a:ext cx="1570892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spcAft>
                      <a:spcPts val="1200"/>
                    </a:spcAft>
                  </a:pPr>
                  <a:r>
                    <a:rPr lang="en-GB" sz="4000" dirty="0"/>
                    <a:t>spin-</a:t>
                  </a:r>
                  <a14:m>
                    <m:oMath xmlns:m="http://schemas.openxmlformats.org/officeDocument/2006/math">
                      <m:r>
                        <a:rPr lang="en-GB" sz="4000" b="0" i="1" smtClean="0">
                          <a:solidFill>
                            <a:srgbClr val="FF0066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CA" sz="3200" dirty="0">
                    <a:solidFill>
                      <a:srgbClr val="FF0066"/>
                    </a:solidFill>
                  </a:endParaRP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0AC53077-1760-73EE-E57D-2839568E57E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72554" y="2701588"/>
                  <a:ext cx="1570892" cy="707886"/>
                </a:xfrm>
                <a:prstGeom prst="rect">
                  <a:avLst/>
                </a:prstGeom>
                <a:blipFill>
                  <a:blip r:embed="rId9"/>
                  <a:stretch>
                    <a:fillRect l="-10078" t="-15517" b="-36207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F99870A-9E75-4DCA-0F80-E110E29B91D0}"/>
                </a:ext>
              </a:extLst>
            </p:cNvPr>
            <p:cNvSpPr/>
            <p:nvPr/>
          </p:nvSpPr>
          <p:spPr>
            <a:xfrm>
              <a:off x="6049108" y="3405554"/>
              <a:ext cx="1547446" cy="3043482"/>
            </a:xfrm>
            <a:prstGeom prst="rect">
              <a:avLst/>
            </a:prstGeom>
            <a:noFill/>
            <a:ln w="57150">
              <a:solidFill>
                <a:srgbClr val="FF006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377792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385"/>
    </mc:Choice>
    <mc:Fallback xmlns="">
      <p:transition spd="slow" advTm="173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2AC6AB1-ABD5-7047-D236-9A8E439353B1}"/>
                  </a:ext>
                </a:extLst>
              </p:cNvPr>
              <p:cNvSpPr txBox="1"/>
              <p:nvPr/>
            </p:nvSpPr>
            <p:spPr>
              <a:xfrm>
                <a:off x="502947" y="93784"/>
                <a:ext cx="5053594" cy="83099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4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b>
                      </m:sSub>
                      <m:d>
                        <m:dPr>
                          <m:begChr m:val="|"/>
                          <m:endChr m:val="⟩"/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r>
                        <a:rPr lang="en-GB" sz="4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4800" i="1">
                          <a:latin typeface="Cambria Math" panose="02040503050406030204" pitchFamily="18" charset="0"/>
                        </a:rPr>
                        <m:t>𝛽</m:t>
                      </m:r>
                      <m:d>
                        <m:dPr>
                          <m:begChr m:val="|"/>
                          <m:endChr m:val="⟩"/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</m:oMath>
                  </m:oMathPara>
                </a14:m>
                <a:endParaRPr lang="en-CA" sz="48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2AC6AB1-ABD5-7047-D236-9A8E439353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47" y="93784"/>
                <a:ext cx="5053594" cy="8309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9DAD83A-FF4E-0285-9140-AE2AA6F4DD95}"/>
                  </a:ext>
                </a:extLst>
              </p:cNvPr>
              <p:cNvSpPr txBox="1"/>
              <p:nvPr/>
            </p:nvSpPr>
            <p:spPr>
              <a:xfrm>
                <a:off x="6491183" y="70338"/>
                <a:ext cx="5305634" cy="91788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sz="4800" i="1" smtClean="0">
                          <a:solidFill>
                            <a:srgbClr val="FF0066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GB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4800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GB" sz="4800" b="0" i="1" smtClean="0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GB" sz="4800" i="1"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en-GB" sz="4800" b="0" i="1" smtClean="0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GB" sz="4800" i="1"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GB" sz="4800" i="1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rad>
                    </m:oMath>
                  </m:oMathPara>
                </a14:m>
                <a:endParaRPr lang="en-CA" sz="48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9DAD83A-FF4E-0285-9140-AE2AA6F4DD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1183" y="70338"/>
                <a:ext cx="5305634" cy="91788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0" name="Group 29">
            <a:extLst>
              <a:ext uri="{FF2B5EF4-FFF2-40B4-BE49-F238E27FC236}">
                <a16:creationId xmlns:a16="http://schemas.microsoft.com/office/drawing/2014/main" id="{E651F6BC-B7FF-388A-6993-26BFB9A13736}"/>
              </a:ext>
            </a:extLst>
          </p:cNvPr>
          <p:cNvGrpSpPr/>
          <p:nvPr/>
        </p:nvGrpSpPr>
        <p:grpSpPr>
          <a:xfrm>
            <a:off x="261551" y="1465685"/>
            <a:ext cx="6469781" cy="4139659"/>
            <a:chOff x="261551" y="1318200"/>
            <a:chExt cx="6469781" cy="413965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21608D45-77B1-23E6-CA4D-E56AFD2AF685}"/>
                    </a:ext>
                  </a:extLst>
                </p:cNvPr>
                <p:cNvSpPr txBox="1"/>
                <p:nvPr/>
              </p:nvSpPr>
              <p:spPr>
                <a:xfrm>
                  <a:off x="261551" y="1539243"/>
                  <a:ext cx="886848" cy="120032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CA" sz="720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72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CA" sz="72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b>
                        </m:sSub>
                      </m:oMath>
                    </m:oMathPara>
                  </a14:m>
                  <a:endParaRPr lang="en-CA" sz="7200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21608D45-77B1-23E6-CA4D-E56AFD2AF68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1551" y="1539243"/>
                  <a:ext cx="886848" cy="1200329"/>
                </a:xfrm>
                <a:prstGeom prst="rect">
                  <a:avLst/>
                </a:prstGeom>
                <a:blipFill>
                  <a:blip r:embed="rId5"/>
                  <a:stretch>
                    <a:fillRect r="-19310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60E234EE-5D02-614B-7DAE-37884C706CFB}"/>
                </a:ext>
              </a:extLst>
            </p:cNvPr>
            <p:cNvSpPr/>
            <p:nvPr/>
          </p:nvSpPr>
          <p:spPr>
            <a:xfrm>
              <a:off x="1551024" y="1951061"/>
              <a:ext cx="1423405" cy="1104900"/>
            </a:xfrm>
            <a:custGeom>
              <a:avLst/>
              <a:gdLst>
                <a:gd name="connsiteX0" fmla="*/ 1884090 w 1884090"/>
                <a:gd name="connsiteY0" fmla="*/ 0 h 1104900"/>
                <a:gd name="connsiteX1" fmla="*/ 36240 w 1884090"/>
                <a:gd name="connsiteY1" fmla="*/ 419100 h 1104900"/>
                <a:gd name="connsiteX2" fmla="*/ 836340 w 1884090"/>
                <a:gd name="connsiteY2" fmla="*/ 1104900 h 1104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84090" h="1104900">
                  <a:moveTo>
                    <a:pt x="1884090" y="0"/>
                  </a:moveTo>
                  <a:cubicBezTo>
                    <a:pt x="1047477" y="117475"/>
                    <a:pt x="210865" y="234950"/>
                    <a:pt x="36240" y="419100"/>
                  </a:cubicBezTo>
                  <a:cubicBezTo>
                    <a:pt x="-138385" y="603250"/>
                    <a:pt x="348977" y="854075"/>
                    <a:pt x="836340" y="1104900"/>
                  </a:cubicBezTo>
                </a:path>
              </a:pathLst>
            </a:custGeom>
            <a:noFill/>
            <a:ln w="762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B53B9606-4D7B-42F1-CEE5-4626C72FC4D9}"/>
                    </a:ext>
                  </a:extLst>
                </p:cNvPr>
                <p:cNvSpPr txBox="1"/>
                <p:nvPr/>
              </p:nvSpPr>
              <p:spPr>
                <a:xfrm>
                  <a:off x="261551" y="3531083"/>
                  <a:ext cx="886848" cy="120032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CA" sz="720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72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CA" sz="72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b>
                        </m:sSub>
                      </m:oMath>
                    </m:oMathPara>
                  </a14:m>
                  <a:endParaRPr lang="en-CA" sz="7200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B53B9606-4D7B-42F1-CEE5-4626C72FC4D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1551" y="3531083"/>
                  <a:ext cx="886848" cy="1200329"/>
                </a:xfrm>
                <a:prstGeom prst="rect">
                  <a:avLst/>
                </a:prstGeom>
                <a:blipFill>
                  <a:blip r:embed="rId6"/>
                  <a:stretch>
                    <a:fillRect r="-19310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D8F7C61D-8B23-5B73-36FC-5835472BF197}"/>
                </a:ext>
              </a:extLst>
            </p:cNvPr>
            <p:cNvSpPr/>
            <p:nvPr/>
          </p:nvSpPr>
          <p:spPr>
            <a:xfrm flipV="1">
              <a:off x="1497667" y="3725749"/>
              <a:ext cx="1423405" cy="1104900"/>
            </a:xfrm>
            <a:custGeom>
              <a:avLst/>
              <a:gdLst>
                <a:gd name="connsiteX0" fmla="*/ 1884090 w 1884090"/>
                <a:gd name="connsiteY0" fmla="*/ 0 h 1104900"/>
                <a:gd name="connsiteX1" fmla="*/ 36240 w 1884090"/>
                <a:gd name="connsiteY1" fmla="*/ 419100 h 1104900"/>
                <a:gd name="connsiteX2" fmla="*/ 836340 w 1884090"/>
                <a:gd name="connsiteY2" fmla="*/ 1104900 h 1104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84090" h="1104900">
                  <a:moveTo>
                    <a:pt x="1884090" y="0"/>
                  </a:moveTo>
                  <a:cubicBezTo>
                    <a:pt x="1047477" y="117475"/>
                    <a:pt x="210865" y="234950"/>
                    <a:pt x="36240" y="419100"/>
                  </a:cubicBezTo>
                  <a:cubicBezTo>
                    <a:pt x="-138385" y="603250"/>
                    <a:pt x="348977" y="854075"/>
                    <a:pt x="836340" y="1104900"/>
                  </a:cubicBezTo>
                </a:path>
              </a:pathLst>
            </a:custGeom>
            <a:noFill/>
            <a:ln w="762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1E3A489B-1953-CF28-C51B-375F2B2F22B6}"/>
                    </a:ext>
                  </a:extLst>
                </p:cNvPr>
                <p:cNvSpPr txBox="1"/>
                <p:nvPr/>
              </p:nvSpPr>
              <p:spPr>
                <a:xfrm>
                  <a:off x="3230987" y="1318200"/>
                  <a:ext cx="2191356" cy="120032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⟩"/>
                            <m:ctrlPr>
                              <a:rPr lang="en-GB" sz="72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72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↑↑</m:t>
                            </m:r>
                          </m:e>
                        </m:d>
                      </m:oMath>
                    </m:oMathPara>
                  </a14:m>
                  <a:endParaRPr lang="en-CA" sz="72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1E3A489B-1953-CF28-C51B-375F2B2F22B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30987" y="1318200"/>
                  <a:ext cx="2191356" cy="1200329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7D98563A-D93F-96C7-2991-1DA2502BB509}"/>
                    </a:ext>
                  </a:extLst>
                </p:cNvPr>
                <p:cNvSpPr txBox="1"/>
                <p:nvPr/>
              </p:nvSpPr>
              <p:spPr>
                <a:xfrm>
                  <a:off x="1849036" y="2787865"/>
                  <a:ext cx="4882296" cy="120032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⟩"/>
                            <m:ctrlPr>
                              <a:rPr lang="en-CA" sz="7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72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↓</m:t>
                            </m:r>
                            <m:r>
                              <a:rPr lang="en-CA" sz="72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↑</m:t>
                            </m:r>
                          </m:e>
                        </m:d>
                        <m:r>
                          <a:rPr lang="en-CA" sz="7200" i="1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begChr m:val="|"/>
                            <m:endChr m:val="⟩"/>
                            <m:ctrlPr>
                              <a:rPr lang="en-CA" sz="7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72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↑</m:t>
                            </m:r>
                            <m:r>
                              <a:rPr lang="en-CA" sz="72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↓</m:t>
                            </m:r>
                          </m:e>
                        </m:d>
                      </m:oMath>
                    </m:oMathPara>
                  </a14:m>
                  <a:endParaRPr lang="en-CA" sz="7200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7D98563A-D93F-96C7-2991-1DA2502BB5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49036" y="2787865"/>
                  <a:ext cx="4882296" cy="1200329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13F38092-C633-930E-2B27-FBE213FC17C7}"/>
                    </a:ext>
                  </a:extLst>
                </p:cNvPr>
                <p:cNvSpPr txBox="1"/>
                <p:nvPr/>
              </p:nvSpPr>
              <p:spPr>
                <a:xfrm>
                  <a:off x="3060193" y="4257530"/>
                  <a:ext cx="2362150" cy="120032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7200" i="1">
                            <a:latin typeface="Cambria Math" panose="02040503050406030204" pitchFamily="18" charset="0"/>
                          </a:rPr>
                          <m:t>2</m:t>
                        </m:r>
                        <m:d>
                          <m:dPr>
                            <m:begChr m:val="|"/>
                            <m:endChr m:val="⟩"/>
                            <m:ctrlPr>
                              <a:rPr lang="en-CA" sz="7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72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↓↓</m:t>
                            </m:r>
                          </m:e>
                        </m:d>
                      </m:oMath>
                    </m:oMathPara>
                  </a14:m>
                  <a:endParaRPr lang="en-CA" sz="7200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13F38092-C633-930E-2B27-FBE213FC17C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60193" y="4257530"/>
                  <a:ext cx="2362150" cy="1200329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E0C0169-316F-B1B8-5EB8-F1A382BB1AD3}"/>
              </a:ext>
            </a:extLst>
          </p:cNvPr>
          <p:cNvGrpSpPr/>
          <p:nvPr/>
        </p:nvGrpSpPr>
        <p:grpSpPr>
          <a:xfrm>
            <a:off x="7267041" y="1465685"/>
            <a:ext cx="5233435" cy="4139659"/>
            <a:chOff x="6119378" y="1318200"/>
            <a:chExt cx="5233435" cy="413965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CC1FBCD5-37C4-C42A-CEE2-F5589018749B}"/>
                    </a:ext>
                  </a:extLst>
                </p:cNvPr>
                <p:cNvSpPr txBox="1"/>
                <p:nvPr/>
              </p:nvSpPr>
              <p:spPr>
                <a:xfrm>
                  <a:off x="6119378" y="1539243"/>
                  <a:ext cx="886848" cy="120032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CA" sz="720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72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CA" sz="72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b>
                        </m:sSub>
                      </m:oMath>
                    </m:oMathPara>
                  </a14:m>
                  <a:endParaRPr lang="en-CA" sz="7200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CC1FBCD5-37C4-C42A-CEE2-F5589018749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19378" y="1539243"/>
                  <a:ext cx="886848" cy="1200329"/>
                </a:xfrm>
                <a:prstGeom prst="rect">
                  <a:avLst/>
                </a:prstGeom>
                <a:blipFill>
                  <a:blip r:embed="rId10"/>
                  <a:stretch>
                    <a:fillRect r="-19178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FC07E671-4268-5133-77AA-36B29FE4350B}"/>
                </a:ext>
              </a:extLst>
            </p:cNvPr>
            <p:cNvSpPr/>
            <p:nvPr/>
          </p:nvSpPr>
          <p:spPr>
            <a:xfrm>
              <a:off x="7548820" y="1951061"/>
              <a:ext cx="747727" cy="1104900"/>
            </a:xfrm>
            <a:custGeom>
              <a:avLst/>
              <a:gdLst>
                <a:gd name="connsiteX0" fmla="*/ 1884090 w 1884090"/>
                <a:gd name="connsiteY0" fmla="*/ 0 h 1104900"/>
                <a:gd name="connsiteX1" fmla="*/ 36240 w 1884090"/>
                <a:gd name="connsiteY1" fmla="*/ 419100 h 1104900"/>
                <a:gd name="connsiteX2" fmla="*/ 836340 w 1884090"/>
                <a:gd name="connsiteY2" fmla="*/ 1104900 h 1104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84090" h="1104900">
                  <a:moveTo>
                    <a:pt x="1884090" y="0"/>
                  </a:moveTo>
                  <a:cubicBezTo>
                    <a:pt x="1047477" y="117475"/>
                    <a:pt x="210865" y="234950"/>
                    <a:pt x="36240" y="419100"/>
                  </a:cubicBezTo>
                  <a:cubicBezTo>
                    <a:pt x="-138385" y="603250"/>
                    <a:pt x="348977" y="854075"/>
                    <a:pt x="836340" y="1104900"/>
                  </a:cubicBezTo>
                </a:path>
              </a:pathLst>
            </a:custGeom>
            <a:noFill/>
            <a:ln w="762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FAA61F76-6F83-4688-8D6A-04B3E25FE84B}"/>
                    </a:ext>
                  </a:extLst>
                </p:cNvPr>
                <p:cNvSpPr txBox="1"/>
                <p:nvPr/>
              </p:nvSpPr>
              <p:spPr>
                <a:xfrm>
                  <a:off x="6119378" y="3531083"/>
                  <a:ext cx="886848" cy="120032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CA" sz="720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72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CA" sz="72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b>
                        </m:sSub>
                      </m:oMath>
                    </m:oMathPara>
                  </a14:m>
                  <a:endParaRPr lang="en-CA" sz="720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FAA61F76-6F83-4688-8D6A-04B3E25FE84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19378" y="3531083"/>
                  <a:ext cx="886848" cy="1200329"/>
                </a:xfrm>
                <a:prstGeom prst="rect">
                  <a:avLst/>
                </a:prstGeom>
                <a:blipFill>
                  <a:blip r:embed="rId11"/>
                  <a:stretch>
                    <a:fillRect r="-19178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AFBA3183-F046-E83D-611A-5D63E589BE14}"/>
                </a:ext>
              </a:extLst>
            </p:cNvPr>
            <p:cNvSpPr/>
            <p:nvPr/>
          </p:nvSpPr>
          <p:spPr>
            <a:xfrm flipV="1">
              <a:off x="7495463" y="3725749"/>
              <a:ext cx="747727" cy="1104900"/>
            </a:xfrm>
            <a:custGeom>
              <a:avLst/>
              <a:gdLst>
                <a:gd name="connsiteX0" fmla="*/ 1884090 w 1884090"/>
                <a:gd name="connsiteY0" fmla="*/ 0 h 1104900"/>
                <a:gd name="connsiteX1" fmla="*/ 36240 w 1884090"/>
                <a:gd name="connsiteY1" fmla="*/ 419100 h 1104900"/>
                <a:gd name="connsiteX2" fmla="*/ 836340 w 1884090"/>
                <a:gd name="connsiteY2" fmla="*/ 1104900 h 1104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84090" h="1104900">
                  <a:moveTo>
                    <a:pt x="1884090" y="0"/>
                  </a:moveTo>
                  <a:cubicBezTo>
                    <a:pt x="1047477" y="117475"/>
                    <a:pt x="210865" y="234950"/>
                    <a:pt x="36240" y="419100"/>
                  </a:cubicBezTo>
                  <a:cubicBezTo>
                    <a:pt x="-138385" y="603250"/>
                    <a:pt x="348977" y="854075"/>
                    <a:pt x="836340" y="1104900"/>
                  </a:cubicBezTo>
                </a:path>
              </a:pathLst>
            </a:custGeom>
            <a:noFill/>
            <a:ln w="762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83ED18AC-C350-438B-D78B-94E90563CEF5}"/>
                    </a:ext>
                  </a:extLst>
                </p:cNvPr>
                <p:cNvSpPr txBox="1"/>
                <p:nvPr/>
              </p:nvSpPr>
              <p:spPr>
                <a:xfrm>
                  <a:off x="8553105" y="1318200"/>
                  <a:ext cx="2191356" cy="120032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⟩"/>
                            <m:ctrlPr>
                              <a:rPr lang="en-GB" sz="7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7200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e>
                        </m:d>
                      </m:oMath>
                    </m:oMathPara>
                  </a14:m>
                  <a:endParaRPr lang="en-CA" sz="720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83ED18AC-C350-438B-D78B-94E90563CEF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53105" y="1318200"/>
                  <a:ext cx="2191356" cy="1200329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F2BC5243-FFC4-DE8A-A7EC-8C6BB84699EF}"/>
                    </a:ext>
                  </a:extLst>
                </p:cNvPr>
                <p:cNvSpPr txBox="1"/>
                <p:nvPr/>
              </p:nvSpPr>
              <p:spPr>
                <a:xfrm>
                  <a:off x="7871791" y="2787865"/>
                  <a:ext cx="3481022" cy="133074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ad>
                          <m:radPr>
                            <m:degHide m:val="on"/>
                            <m:ctrlPr>
                              <a:rPr lang="en-GB" sz="72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GB" sz="7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  <m:d>
                          <m:dPr>
                            <m:begChr m:val="|"/>
                            <m:endChr m:val="⟩"/>
                            <m:ctrlPr>
                              <a:rPr lang="en-CA" sz="7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7200" i="1">
                                <a:latin typeface="Cambria Math" panose="02040503050406030204" pitchFamily="18" charset="0"/>
                              </a:rPr>
                              <m:t> 0 </m:t>
                            </m:r>
                          </m:e>
                        </m:d>
                      </m:oMath>
                    </m:oMathPara>
                  </a14:m>
                  <a:endParaRPr lang="en-CA" sz="7200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F2BC5243-FFC4-DE8A-A7EC-8C6BB84699E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71791" y="2787865"/>
                  <a:ext cx="3481022" cy="1330749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88406C40-E04C-92C2-0700-19BE5D5E51DF}"/>
                    </a:ext>
                  </a:extLst>
                </p:cNvPr>
                <p:cNvSpPr txBox="1"/>
                <p:nvPr/>
              </p:nvSpPr>
              <p:spPr>
                <a:xfrm>
                  <a:off x="8382311" y="4257530"/>
                  <a:ext cx="2362150" cy="120032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7200" i="1">
                            <a:latin typeface="Cambria Math" panose="02040503050406030204" pitchFamily="18" charset="0"/>
                          </a:rPr>
                          <m:t>2</m:t>
                        </m:r>
                        <m:d>
                          <m:dPr>
                            <m:begChr m:val="|"/>
                            <m:endChr m:val="⟩"/>
                            <m:ctrlPr>
                              <a:rPr lang="en-CA" sz="7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72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oMath>
                    </m:oMathPara>
                  </a14:m>
                  <a:endParaRPr lang="en-CA" sz="7200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88406C40-E04C-92C2-0700-19BE5D5E51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82311" y="4257530"/>
                  <a:ext cx="2362150" cy="1200329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custDataLst>
      <p:tags r:id="rId1"/>
    </p:custDataLst>
    <p:extLst>
      <p:ext uri="{BB962C8B-B14F-4D97-AF65-F5344CB8AC3E}">
        <p14:creationId xmlns:p14="http://schemas.microsoft.com/office/powerpoint/2010/main" val="2982604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384"/>
    </mc:Choice>
    <mc:Fallback xmlns="">
      <p:transition spd="slow" advTm="73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2AC6AB1-ABD5-7047-D236-9A8E439353B1}"/>
                  </a:ext>
                </a:extLst>
              </p:cNvPr>
              <p:cNvSpPr txBox="1"/>
              <p:nvPr/>
            </p:nvSpPr>
            <p:spPr>
              <a:xfrm>
                <a:off x="502947" y="93784"/>
                <a:ext cx="5053594" cy="83099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4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b>
                      </m:sSub>
                      <m:d>
                        <m:dPr>
                          <m:begChr m:val="|"/>
                          <m:endChr m:val="⟩"/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r>
                        <a:rPr lang="en-GB" sz="4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4800" i="1">
                          <a:latin typeface="Cambria Math" panose="02040503050406030204" pitchFamily="18" charset="0"/>
                        </a:rPr>
                        <m:t>𝛽</m:t>
                      </m:r>
                      <m:d>
                        <m:dPr>
                          <m:begChr m:val="|"/>
                          <m:endChr m:val="⟩"/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</m:oMath>
                  </m:oMathPara>
                </a14:m>
                <a:endParaRPr lang="en-CA" sz="48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2AC6AB1-ABD5-7047-D236-9A8E439353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47" y="93784"/>
                <a:ext cx="5053594" cy="83099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9DAD83A-FF4E-0285-9140-AE2AA6F4DD95}"/>
                  </a:ext>
                </a:extLst>
              </p:cNvPr>
              <p:cNvSpPr txBox="1"/>
              <p:nvPr/>
            </p:nvSpPr>
            <p:spPr>
              <a:xfrm>
                <a:off x="6491183" y="70338"/>
                <a:ext cx="5305634" cy="91788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sz="4800" i="1" smtClean="0">
                          <a:solidFill>
                            <a:srgbClr val="FF0066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GB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4800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GB" sz="4800" b="0" i="1" smtClean="0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GB" sz="4800" i="1"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en-GB" sz="4800" b="0" i="1" smtClean="0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GB" sz="4800" i="1"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GB" sz="4800" i="1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rad>
                    </m:oMath>
                  </m:oMathPara>
                </a14:m>
                <a:endParaRPr lang="en-CA" sz="48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9DAD83A-FF4E-0285-9140-AE2AA6F4DD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1183" y="70338"/>
                <a:ext cx="5305634" cy="91788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D0720A43-040C-8F58-773B-A6302D61AA5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05399888"/>
                  </p:ext>
                </p:extLst>
              </p:nvPr>
            </p:nvGraphicFramePr>
            <p:xfrm>
              <a:off x="502947" y="1611133"/>
              <a:ext cx="11689053" cy="4626576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009196">
                      <a:extLst>
                        <a:ext uri="{9D8B030D-6E8A-4147-A177-3AD203B41FA5}">
                          <a16:colId xmlns:a16="http://schemas.microsoft.com/office/drawing/2014/main" val="2851422002"/>
                        </a:ext>
                      </a:extLst>
                    </a:gridCol>
                    <a:gridCol w="1561302">
                      <a:extLst>
                        <a:ext uri="{9D8B030D-6E8A-4147-A177-3AD203B41FA5}">
                          <a16:colId xmlns:a16="http://schemas.microsoft.com/office/drawing/2014/main" val="3785027580"/>
                        </a:ext>
                      </a:extLst>
                    </a:gridCol>
                    <a:gridCol w="7118555">
                      <a:extLst>
                        <a:ext uri="{9D8B030D-6E8A-4147-A177-3AD203B41FA5}">
                          <a16:colId xmlns:a16="http://schemas.microsoft.com/office/drawing/2014/main" val="3723640074"/>
                        </a:ext>
                      </a:extLst>
                    </a:gridCol>
                  </a:tblGrid>
                  <a:tr h="1369646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|"/>
                                    <m:endChr m:val="⟩"/>
                                    <m:ctrlPr>
                                      <a:rPr lang="en-GB" sz="8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8000" i="1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CA" sz="8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en-GB" sz="80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</m:oMath>
                            </m:oMathPara>
                          </a14:m>
                          <a:endParaRPr lang="en-CA" sz="8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|"/>
                                    <m:endChr m:val="⟩"/>
                                    <m:ctrlPr>
                                      <a:rPr lang="en-GB" sz="8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80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↑↑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CA" sz="8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400939994"/>
                      </a:ext>
                    </a:extLst>
                  </a:tr>
                  <a:tr h="136964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|"/>
                                    <m:endChr m:val="⟩"/>
                                    <m:ctrlPr>
                                      <a:rPr lang="en-CA" sz="8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8000" i="1">
                                        <a:latin typeface="Cambria Math" panose="02040503050406030204" pitchFamily="18" charset="0"/>
                                      </a:rPr>
                                      <m:t> 0 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CA" sz="8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en-GB" sz="80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</m:oMath>
                            </m:oMathPara>
                          </a14:m>
                          <a:endParaRPr lang="en-CA" sz="8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GB" sz="8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80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GB" sz="8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GB" sz="80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rad>
                                </m:den>
                              </m:f>
                              <m:d>
                                <m:dPr>
                                  <m:ctrlPr>
                                    <a:rPr lang="en-GB" sz="8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⟩"/>
                                      <m:ctrlPr>
                                        <a:rPr lang="en-CA" sz="80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CA" sz="80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↓</m:t>
                                      </m:r>
                                      <m:r>
                                        <a:rPr lang="en-CA" sz="80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↑</m:t>
                                      </m:r>
                                    </m:e>
                                  </m:d>
                                  <m:r>
                                    <a:rPr lang="en-CA" sz="80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d>
                                    <m:dPr>
                                      <m:begChr m:val="|"/>
                                      <m:endChr m:val="⟩"/>
                                      <m:ctrlPr>
                                        <a:rPr lang="en-CA" sz="8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CA" sz="800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↑</m:t>
                                      </m:r>
                                      <m:r>
                                        <a:rPr lang="en-CA" sz="800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↓</m:t>
                                      </m:r>
                                    </m:e>
                                  </m:d>
                                </m:e>
                              </m:d>
                            </m:oMath>
                          </a14:m>
                          <a:r>
                            <a:rPr lang="en-CA" sz="8000" dirty="0"/>
                            <a:t> 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786771073"/>
                      </a:ext>
                    </a:extLst>
                  </a:tr>
                  <a:tr h="1369646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|"/>
                                    <m:endChr m:val="⟩"/>
                                    <m:ctrlPr>
                                      <a:rPr lang="en-CA" sz="8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8000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CA" sz="8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en-GB" sz="80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</m:oMath>
                            </m:oMathPara>
                          </a14:m>
                          <a:endParaRPr lang="en-CA" sz="8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|"/>
                                    <m:endChr m:val="⟩"/>
                                    <m:ctrlPr>
                                      <a:rPr lang="en-CA" sz="8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CA" sz="80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↓↓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CA" sz="8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35649116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D0720A43-040C-8F58-773B-A6302D61AA5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05399888"/>
                  </p:ext>
                </p:extLst>
              </p:nvPr>
            </p:nvGraphicFramePr>
            <p:xfrm>
              <a:off x="502947" y="1611133"/>
              <a:ext cx="11689053" cy="4626576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009196">
                      <a:extLst>
                        <a:ext uri="{9D8B030D-6E8A-4147-A177-3AD203B41FA5}">
                          <a16:colId xmlns:a16="http://schemas.microsoft.com/office/drawing/2014/main" val="2851422002"/>
                        </a:ext>
                      </a:extLst>
                    </a:gridCol>
                    <a:gridCol w="1561302">
                      <a:extLst>
                        <a:ext uri="{9D8B030D-6E8A-4147-A177-3AD203B41FA5}">
                          <a16:colId xmlns:a16="http://schemas.microsoft.com/office/drawing/2014/main" val="3785027580"/>
                        </a:ext>
                      </a:extLst>
                    </a:gridCol>
                    <a:gridCol w="7118555">
                      <a:extLst>
                        <a:ext uri="{9D8B030D-6E8A-4147-A177-3AD203B41FA5}">
                          <a16:colId xmlns:a16="http://schemas.microsoft.com/office/drawing/2014/main" val="3723640074"/>
                        </a:ext>
                      </a:extLst>
                    </a:gridCol>
                  </a:tblGrid>
                  <a:tr h="136964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r="-288259" b="-23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92969" r="-456250" b="-23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64212" b="-23777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00939994"/>
                      </a:ext>
                    </a:extLst>
                  </a:tr>
                  <a:tr h="188728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t="-72581" r="-288259" b="-7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92969" t="-72581" r="-456250" b="-7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64212" t="-72581" b="-7258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86771073"/>
                      </a:ext>
                    </a:extLst>
                  </a:tr>
                  <a:tr h="136964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t="-237778" r="-2882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92969" t="-237778" r="-456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64212" t="-23777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5649116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236659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0096">
        <p:fade/>
      </p:transition>
    </mc:Choice>
    <mc:Fallback xmlns="">
      <p:transition spd="med" advTm="10096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E59684F-A04D-DAD0-BC0E-8EA236FABB10}"/>
                  </a:ext>
                </a:extLst>
              </p:cNvPr>
              <p:cNvSpPr txBox="1"/>
              <p:nvPr/>
            </p:nvSpPr>
            <p:spPr>
              <a:xfrm>
                <a:off x="117988" y="1544799"/>
                <a:ext cx="6096001" cy="41549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660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6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CA" sz="66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d>
                        <m:dPr>
                          <m:begChr m:val="|"/>
                          <m:endChr m:val="⟩"/>
                          <m:ctrlPr>
                            <a:rPr lang="en-CA" sz="6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6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↑↑</m:t>
                          </m:r>
                        </m:e>
                      </m:d>
                      <m:r>
                        <a:rPr lang="en-CA" sz="6600" b="0" i="1" smtClean="0">
                          <a:latin typeface="Cambria Math" panose="02040503050406030204" pitchFamily="18" charset="0"/>
                        </a:rPr>
                        <m:t>=+1</m:t>
                      </m:r>
                      <m:d>
                        <m:dPr>
                          <m:begChr m:val="|"/>
                          <m:endChr m:val="⟩"/>
                          <m:ctrlPr>
                            <a:rPr lang="en-CA" sz="6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6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↑↑</m:t>
                          </m:r>
                        </m:e>
                      </m:d>
                    </m:oMath>
                  </m:oMathPara>
                </a14:m>
                <a:endParaRPr lang="en-CA" sz="66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66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6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CA" sz="66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d>
                        <m:dPr>
                          <m:begChr m:val="|"/>
                          <m:endChr m:val="⟩"/>
                          <m:ctrlPr>
                            <a:rPr lang="en-CA" sz="6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6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↑</m:t>
                          </m:r>
                          <m:r>
                            <a:rPr lang="en-GB" sz="6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↓</m:t>
                          </m:r>
                        </m:e>
                      </m:d>
                      <m:r>
                        <a:rPr lang="en-CA" sz="6600" b="0" i="1" smtClean="0">
                          <a:latin typeface="Cambria Math" panose="02040503050406030204" pitchFamily="18" charset="0"/>
                        </a:rPr>
                        <m:t>=  0 </m:t>
                      </m:r>
                      <m:d>
                        <m:dPr>
                          <m:begChr m:val="|"/>
                          <m:endChr m:val="⟩"/>
                          <m:ctrlPr>
                            <a:rPr lang="en-CA" sz="6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6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↑</m:t>
                          </m:r>
                          <m:r>
                            <a:rPr lang="en-GB" sz="6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↓</m:t>
                          </m:r>
                        </m:e>
                      </m:d>
                    </m:oMath>
                  </m:oMathPara>
                </a14:m>
                <a:endParaRPr lang="en-CA" sz="66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66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6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CA" sz="66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d>
                        <m:dPr>
                          <m:begChr m:val="|"/>
                          <m:endChr m:val="⟩"/>
                          <m:ctrlPr>
                            <a:rPr lang="en-CA" sz="6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6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↓</m:t>
                          </m:r>
                          <m:r>
                            <a:rPr lang="en-GB" sz="6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↑</m:t>
                          </m:r>
                        </m:e>
                      </m:d>
                      <m:r>
                        <a:rPr lang="en-CA" sz="6600" b="0" i="1" smtClean="0">
                          <a:latin typeface="Cambria Math" panose="02040503050406030204" pitchFamily="18" charset="0"/>
                        </a:rPr>
                        <m:t>=  0 </m:t>
                      </m:r>
                      <m:d>
                        <m:dPr>
                          <m:begChr m:val="|"/>
                          <m:endChr m:val="⟩"/>
                          <m:ctrlPr>
                            <a:rPr lang="en-CA" sz="6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6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↓</m:t>
                          </m:r>
                          <m:r>
                            <a:rPr lang="en-GB" sz="6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↑</m:t>
                          </m:r>
                        </m:e>
                      </m:d>
                    </m:oMath>
                  </m:oMathPara>
                </a14:m>
                <a:endParaRPr lang="en-CA" sz="66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66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6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CA" sz="66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d>
                        <m:dPr>
                          <m:begChr m:val="|"/>
                          <m:endChr m:val="⟩"/>
                          <m:ctrlPr>
                            <a:rPr lang="en-CA" sz="6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6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↓↓</m:t>
                          </m:r>
                        </m:e>
                      </m:d>
                      <m:r>
                        <a:rPr lang="en-CA" sz="6600" b="0" i="1" smtClean="0">
                          <a:latin typeface="Cambria Math" panose="02040503050406030204" pitchFamily="18" charset="0"/>
                        </a:rPr>
                        <m:t>=−1</m:t>
                      </m:r>
                      <m:d>
                        <m:dPr>
                          <m:begChr m:val="|"/>
                          <m:endChr m:val="⟩"/>
                          <m:ctrlPr>
                            <a:rPr lang="en-CA" sz="6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6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↓↓</m:t>
                          </m:r>
                        </m:e>
                      </m:d>
                    </m:oMath>
                  </m:oMathPara>
                </a14:m>
                <a:endParaRPr lang="en-CA" sz="66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E59684F-A04D-DAD0-BC0E-8EA236FABB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988" y="1544799"/>
                <a:ext cx="6096001" cy="415498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09985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173"/>
    </mc:Choice>
    <mc:Fallback xmlns="">
      <p:transition spd="slow" advTm="11173"/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54DBCB-390F-A23F-16C0-90DAE3782F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DEC90E9-D4C1-3744-164B-5AD34C0336C5}"/>
                  </a:ext>
                </a:extLst>
              </p:cNvPr>
              <p:cNvSpPr txBox="1"/>
              <p:nvPr/>
            </p:nvSpPr>
            <p:spPr>
              <a:xfrm>
                <a:off x="9832" y="-88491"/>
                <a:ext cx="12182168" cy="65094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80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8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CA" sz="8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b>
                      </m:sSub>
                      <m:d>
                        <m:dPr>
                          <m:begChr m:val="|"/>
                          <m:endChr m:val="⟩"/>
                          <m:ctrlPr>
                            <a:rPr lang="en-CA" sz="8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8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↓↓</m:t>
                          </m:r>
                        </m:e>
                      </m:d>
                    </m:oMath>
                  </m:oMathPara>
                </a14:m>
                <a:endParaRPr lang="en-CA" sz="96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6800" b="0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CA" sz="6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6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6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CA" sz="6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b>
                          </m:sSub>
                          <m:r>
                            <a:rPr lang="en-CA" sz="6800" i="1">
                              <a:latin typeface="Cambria Math" panose="02040503050406030204" pitchFamily="18" charset="0"/>
                            </a:rPr>
                            <m:t>⊗</m:t>
                          </m:r>
                          <m:r>
                            <m:rPr>
                              <m:nor/>
                            </m:rPr>
                            <a:rPr lang="en-CA" sz="6800"/>
                            <m:t>𝟙</m:t>
                          </m:r>
                          <m:r>
                            <a:rPr lang="en-CA" sz="680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nor/>
                            </m:rPr>
                            <a:rPr lang="en-CA" sz="6800"/>
                            <m:t>𝟙</m:t>
                          </m:r>
                          <m:r>
                            <a:rPr lang="en-CA" sz="6800" i="1">
                              <a:latin typeface="Cambria Math" panose="02040503050406030204" pitchFamily="18" charset="0"/>
                            </a:rPr>
                            <m:t>⊗</m:t>
                          </m:r>
                          <m:sSub>
                            <m:sSubPr>
                              <m:ctrlPr>
                                <a:rPr lang="en-CA" sz="6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6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CA" sz="6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b>
                          </m:sSub>
                        </m:e>
                      </m:d>
                      <m:d>
                        <m:dPr>
                          <m:ctrlPr>
                            <a:rPr lang="en-CA" sz="6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⟩"/>
                              <m:ctrlPr>
                                <a:rPr lang="en-GB" sz="6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6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↓</m:t>
                              </m:r>
                            </m:e>
                          </m:d>
                          <m:r>
                            <a:rPr lang="en-GB" sz="6800" i="1">
                              <a:latin typeface="Cambria Math" panose="02040503050406030204" pitchFamily="18" charset="0"/>
                            </a:rPr>
                            <m:t>⊗</m:t>
                          </m:r>
                          <m:d>
                            <m:dPr>
                              <m:begChr m:val="|"/>
                              <m:endChr m:val="⟩"/>
                              <m:ctrlPr>
                                <a:rPr lang="en-GB" sz="6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6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↓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CA" sz="6800" dirty="0"/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4900" b="0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CA" sz="49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49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49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CA" sz="49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b>
                          </m:sSub>
                          <m:r>
                            <a:rPr lang="en-CA" sz="4900" i="1">
                              <a:latin typeface="Cambria Math" panose="02040503050406030204" pitchFamily="18" charset="0"/>
                            </a:rPr>
                            <m:t>⊗</m:t>
                          </m:r>
                          <m:r>
                            <m:rPr>
                              <m:nor/>
                            </m:rPr>
                            <a:rPr lang="en-CA" sz="4900"/>
                            <m:t>𝟙</m:t>
                          </m:r>
                        </m:e>
                      </m:d>
                      <m:d>
                        <m:dPr>
                          <m:ctrlPr>
                            <a:rPr lang="en-CA" sz="49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⟩"/>
                              <m:ctrlPr>
                                <a:rPr lang="en-GB" sz="49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49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↓</m:t>
                              </m:r>
                            </m:e>
                          </m:d>
                          <m:r>
                            <a:rPr lang="en-GB" sz="4900" i="1">
                              <a:latin typeface="Cambria Math" panose="02040503050406030204" pitchFamily="18" charset="0"/>
                            </a:rPr>
                            <m:t>⊗</m:t>
                          </m:r>
                          <m:d>
                            <m:dPr>
                              <m:begChr m:val="|"/>
                              <m:endChr m:val="⟩"/>
                              <m:ctrlPr>
                                <a:rPr lang="en-GB" sz="49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49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↓</m:t>
                              </m:r>
                            </m:e>
                          </m:d>
                        </m:e>
                      </m:d>
                      <m:r>
                        <a:rPr lang="en-CA" sz="49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CA" sz="49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CA" sz="4900"/>
                            <m:t>𝟙</m:t>
                          </m:r>
                          <m:r>
                            <a:rPr lang="en-CA" sz="4900" i="1">
                              <a:latin typeface="Cambria Math" panose="02040503050406030204" pitchFamily="18" charset="0"/>
                            </a:rPr>
                            <m:t>⊗</m:t>
                          </m:r>
                          <m:sSub>
                            <m:sSubPr>
                              <m:ctrlPr>
                                <a:rPr lang="en-CA" sz="49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49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CA" sz="49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b>
                          </m:sSub>
                        </m:e>
                      </m:d>
                      <m:d>
                        <m:dPr>
                          <m:ctrlPr>
                            <a:rPr lang="en-CA" sz="49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⟩"/>
                              <m:ctrlPr>
                                <a:rPr lang="en-GB" sz="49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49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↓</m:t>
                              </m:r>
                            </m:e>
                          </m:d>
                          <m:r>
                            <a:rPr lang="en-GB" sz="4900" i="1">
                              <a:latin typeface="Cambria Math" panose="02040503050406030204" pitchFamily="18" charset="0"/>
                            </a:rPr>
                            <m:t>⊗</m:t>
                          </m:r>
                          <m:d>
                            <m:dPr>
                              <m:begChr m:val="|"/>
                              <m:endChr m:val="⟩"/>
                              <m:ctrlPr>
                                <a:rPr lang="en-GB" sz="49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49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↓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CA" sz="4900" dirty="0"/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5000" b="0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CA" sz="5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5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5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CA" sz="5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b>
                          </m:sSub>
                          <m:d>
                            <m:dPr>
                              <m:begChr m:val="|"/>
                              <m:endChr m:val="⟩"/>
                              <m:ctrlPr>
                                <a:rPr lang="en-GB" sz="5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5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↓</m:t>
                              </m:r>
                            </m:e>
                          </m:d>
                          <m:r>
                            <a:rPr lang="en-GB" sz="5000" i="1">
                              <a:latin typeface="Cambria Math" panose="02040503050406030204" pitchFamily="18" charset="0"/>
                            </a:rPr>
                            <m:t>⊗</m:t>
                          </m:r>
                          <m:r>
                            <m:rPr>
                              <m:nor/>
                            </m:rPr>
                            <a:rPr lang="en-CA" sz="5000"/>
                            <m:t>𝟙</m:t>
                          </m:r>
                          <m:d>
                            <m:dPr>
                              <m:begChr m:val="|"/>
                              <m:endChr m:val="⟩"/>
                              <m:ctrlPr>
                                <a:rPr lang="en-GB" sz="5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5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↓</m:t>
                              </m:r>
                            </m:e>
                          </m:d>
                        </m:e>
                      </m:d>
                      <m:r>
                        <a:rPr lang="en-CA" sz="5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CA" sz="5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CA" sz="5000"/>
                            <m:t>𝟙</m:t>
                          </m:r>
                          <m:d>
                            <m:dPr>
                              <m:begChr m:val="|"/>
                              <m:endChr m:val="⟩"/>
                              <m:ctrlPr>
                                <a:rPr lang="en-GB" sz="5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5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↓</m:t>
                              </m:r>
                            </m:e>
                          </m:d>
                          <m:r>
                            <a:rPr lang="en-GB" sz="5000" i="1">
                              <a:latin typeface="Cambria Math" panose="02040503050406030204" pitchFamily="18" charset="0"/>
                            </a:rPr>
                            <m:t>⊗</m:t>
                          </m:r>
                          <m:sSub>
                            <m:sSubPr>
                              <m:ctrlPr>
                                <a:rPr lang="en-CA" sz="5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5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CA" sz="5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b>
                          </m:sSub>
                          <m:d>
                            <m:dPr>
                              <m:begChr m:val="|"/>
                              <m:endChr m:val="⟩"/>
                              <m:ctrlPr>
                                <a:rPr lang="en-GB" sz="5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5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↓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CA" sz="5000" dirty="0"/>
              </a:p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CA" sz="5000" b="0" i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CA" sz="5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5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GB" sz="5000" i="1">
                            <a:latin typeface="Cambria Math" panose="02040503050406030204" pitchFamily="18" charset="0"/>
                          </a:rPr>
                          <m:t>⊗</m:t>
                        </m:r>
                        <m:d>
                          <m:dPr>
                            <m:begChr m:val="|"/>
                            <m:endChr m:val="⟩"/>
                            <m:ctrlPr>
                              <a:rPr lang="en-GB" sz="5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5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↓</m:t>
                            </m:r>
                          </m:e>
                        </m:d>
                      </m:e>
                    </m:d>
                    <m:r>
                      <a:rPr lang="en-CA" sz="5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CA" sz="5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⟩"/>
                            <m:ctrlPr>
                              <a:rPr lang="en-GB" sz="5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5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↓</m:t>
                            </m:r>
                          </m:e>
                        </m:d>
                        <m:r>
                          <a:rPr lang="en-GB" sz="5000" i="1">
                            <a:latin typeface="Cambria Math" panose="02040503050406030204" pitchFamily="18" charset="0"/>
                          </a:rPr>
                          <m:t>⊗</m:t>
                        </m:r>
                        <m:r>
                          <a:rPr lang="en-CA" sz="5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r>
                  <a:rPr lang="en-CA" sz="5000" dirty="0"/>
                  <a:t> </a:t>
                </a:r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60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600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CA" sz="6000" b="0" i="1" smtClean="0">
                          <a:latin typeface="Cambria Math" panose="02040503050406030204" pitchFamily="18" charset="0"/>
                        </a:rPr>
                        <m:t>+0=0</m:t>
                      </m:r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DEC90E9-D4C1-3744-164B-5AD34C0336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2" y="-88491"/>
                <a:ext cx="12182168" cy="650947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98957DF2-CDD2-D67F-40CD-88310FEA2430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274143" y="88491"/>
              <a:ext cx="8740878" cy="943896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370439">
                      <a:extLst>
                        <a:ext uri="{9D8B030D-6E8A-4147-A177-3AD203B41FA5}">
                          <a16:colId xmlns:a16="http://schemas.microsoft.com/office/drawing/2014/main" val="2406818233"/>
                        </a:ext>
                      </a:extLst>
                    </a:gridCol>
                    <a:gridCol w="4370439">
                      <a:extLst>
                        <a:ext uri="{9D8B030D-6E8A-4147-A177-3AD203B41FA5}">
                          <a16:colId xmlns:a16="http://schemas.microsoft.com/office/drawing/2014/main" val="1952667537"/>
                        </a:ext>
                      </a:extLst>
                    </a:gridCol>
                  </a:tblGrid>
                  <a:tr h="94389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CA" sz="48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48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CA" sz="48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</m:sub>
                                </m:sSub>
                                <m:d>
                                  <m:dPr>
                                    <m:begChr m:val="|"/>
                                    <m:endChr m:val="⟩"/>
                                    <m:ctrlPr>
                                      <a:rPr lang="en-GB" sz="4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48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↑</m:t>
                                    </m:r>
                                  </m:e>
                                </m:d>
                                <m:r>
                                  <a:rPr lang="en-CA" sz="4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begChr m:val="|"/>
                                    <m:endChr m:val="⟩"/>
                                    <m:ctrlPr>
                                      <a:rPr lang="en-GB" sz="4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48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↓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CA" sz="4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CA" sz="48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48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CA" sz="48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</m:sub>
                                </m:sSub>
                                <m:d>
                                  <m:dPr>
                                    <m:begChr m:val="|"/>
                                    <m:endChr m:val="⟩"/>
                                    <m:ctrlPr>
                                      <a:rPr lang="en-GB" sz="4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48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↓</m:t>
                                    </m:r>
                                  </m:e>
                                </m:d>
                                <m:r>
                                  <a:rPr lang="en-CA" sz="4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CA" sz="4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CA" sz="48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60594907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98957DF2-CDD2-D67F-40CD-88310FEA2430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274143" y="88491"/>
              <a:ext cx="8740878" cy="943896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370439">
                      <a:extLst>
                        <a:ext uri="{9D8B030D-6E8A-4147-A177-3AD203B41FA5}">
                          <a16:colId xmlns:a16="http://schemas.microsoft.com/office/drawing/2014/main" val="2406818233"/>
                        </a:ext>
                      </a:extLst>
                    </a:gridCol>
                    <a:gridCol w="4370439">
                      <a:extLst>
                        <a:ext uri="{9D8B030D-6E8A-4147-A177-3AD203B41FA5}">
                          <a16:colId xmlns:a16="http://schemas.microsoft.com/office/drawing/2014/main" val="1952667537"/>
                        </a:ext>
                      </a:extLst>
                    </a:gridCol>
                  </a:tblGrid>
                  <a:tr h="94389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139" t="-641" r="-100418" b="-12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100139" t="-641" r="-418" b="-128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0594907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96243094-58A0-091C-ED5D-E9B79920E193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503520" y="6163200"/>
              <a:ext cx="693720" cy="824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96243094-58A0-091C-ED5D-E9B79920E19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494160" y="6153840"/>
                <a:ext cx="712440" cy="10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C9D4C50-3E76-290C-C4DD-652399844E94}"/>
                  </a:ext>
                </a:extLst>
              </p:cNvPr>
              <p:cNvSpPr txBox="1"/>
              <p:nvPr/>
            </p:nvSpPr>
            <p:spPr>
              <a:xfrm>
                <a:off x="5171886" y="5168694"/>
                <a:ext cx="5645752" cy="1585049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4200" dirty="0">
                    <a:solidFill>
                      <a:srgbClr val="C4004F"/>
                    </a:solidFill>
                  </a:rPr>
                  <a:t>Lowest-eigenvalue state: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55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55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CA" sz="55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b>
                      </m:sSub>
                      <m:d>
                        <m:dPr>
                          <m:begChr m:val="|"/>
                          <m:endChr m:val="⟩"/>
                          <m:ctrlPr>
                            <a:rPr lang="en-CA" sz="55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55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↓↓</m:t>
                          </m:r>
                        </m:e>
                      </m:d>
                      <m:r>
                        <a:rPr lang="en-CA" sz="55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CA" sz="55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C9D4C50-3E76-290C-C4DD-652399844E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1886" y="5168694"/>
                <a:ext cx="5645752" cy="1585049"/>
              </a:xfrm>
              <a:prstGeom prst="rect">
                <a:avLst/>
              </a:prstGeom>
              <a:blipFill>
                <a:blip r:embed="rId8"/>
                <a:stretch>
                  <a:fillRect l="-2671" t="-5948" r="-2457"/>
                </a:stretch>
              </a:blipFill>
              <a:ln w="571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052043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581"/>
    </mc:Choice>
    <mc:Fallback xmlns="">
      <p:transition spd="slow" advTm="115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9ED6E7B-21D5-3976-444B-E67A08AF0C7F}"/>
                  </a:ext>
                </a:extLst>
              </p:cNvPr>
              <p:cNvSpPr txBox="1"/>
              <p:nvPr/>
            </p:nvSpPr>
            <p:spPr>
              <a:xfrm>
                <a:off x="2346358" y="2151098"/>
                <a:ext cx="2054943" cy="45243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CA" sz="7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7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↑↑</m:t>
                          </m:r>
                        </m:e>
                      </m:d>
                    </m:oMath>
                  </m:oMathPara>
                </a14:m>
                <a:endParaRPr lang="en-CA" sz="72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CA" sz="7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7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↑</m:t>
                          </m:r>
                          <m:r>
                            <a:rPr lang="en-GB" sz="72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↓</m:t>
                          </m:r>
                        </m:e>
                      </m:d>
                    </m:oMath>
                  </m:oMathPara>
                </a14:m>
                <a:endParaRPr lang="en-CA" sz="72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CA" sz="7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72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↓</m:t>
                          </m:r>
                          <m:r>
                            <a:rPr lang="en-GB" sz="7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↑</m:t>
                          </m:r>
                        </m:e>
                      </m:d>
                    </m:oMath>
                  </m:oMathPara>
                </a14:m>
                <a:endParaRPr lang="en-CA" sz="72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CA" sz="7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72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↓↓</m:t>
                          </m:r>
                        </m:e>
                      </m:d>
                    </m:oMath>
                  </m:oMathPara>
                </a14:m>
                <a:endParaRPr lang="en-CA" sz="72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9ED6E7B-21D5-3976-444B-E67A08AF0C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6358" y="2151098"/>
                <a:ext cx="2054943" cy="452431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55AB8DD-5CF4-E66D-51C1-D696F0514E3A}"/>
                  </a:ext>
                </a:extLst>
              </p:cNvPr>
              <p:cNvSpPr txBox="1"/>
              <p:nvPr/>
            </p:nvSpPr>
            <p:spPr>
              <a:xfrm>
                <a:off x="4983576" y="1859339"/>
                <a:ext cx="5435808" cy="36197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CA" sz="6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6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↑↑</m:t>
                          </m:r>
                        </m:e>
                      </m:d>
                    </m:oMath>
                  </m:oMathPara>
                </a14:m>
                <a:endParaRPr lang="en-CA" sz="6600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f>
                      <m:fPr>
                        <m:ctrlPr>
                          <a:rPr lang="en-CA" sz="6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6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CA" sz="60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CA" sz="6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ctrlPr>
                          <a:rPr lang="en-CA" sz="6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⟩"/>
                            <m:ctrlPr>
                              <a:rPr lang="en-CA" sz="6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6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↓</m:t>
                            </m:r>
                            <m:r>
                              <a:rPr lang="en-GB" sz="6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↑</m:t>
                            </m:r>
                          </m:e>
                        </m:d>
                        <m:r>
                          <a:rPr lang="en-CA" sz="6000" i="1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begChr m:val="|"/>
                            <m:endChr m:val="⟩"/>
                            <m:ctrlPr>
                              <a:rPr lang="en-CA" sz="6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6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↑</m:t>
                            </m:r>
                            <m:r>
                              <a:rPr lang="en-GB" sz="6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↓</m:t>
                            </m:r>
                          </m:e>
                        </m:d>
                      </m:e>
                    </m:d>
                  </m:oMath>
                </a14:m>
                <a:r>
                  <a:rPr lang="en-CA" sz="6600" dirty="0"/>
                  <a:t>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CA" sz="6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6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↓↓</m:t>
                          </m:r>
                        </m:e>
                      </m:d>
                    </m:oMath>
                  </m:oMathPara>
                </a14:m>
                <a:endParaRPr lang="en-CA" sz="66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55AB8DD-5CF4-E66D-51C1-D696F0514E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3576" y="1859339"/>
                <a:ext cx="5435808" cy="361977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37923C7B-2ACE-0533-D968-2CF397726DEE}"/>
              </a:ext>
            </a:extLst>
          </p:cNvPr>
          <p:cNvSpPr txBox="1"/>
          <p:nvPr/>
        </p:nvSpPr>
        <p:spPr>
          <a:xfrm>
            <a:off x="317405" y="0"/>
            <a:ext cx="4366901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6000" dirty="0"/>
              <a:t>Original Basis</a:t>
            </a:r>
          </a:p>
          <a:p>
            <a:pPr algn="ctr"/>
            <a:r>
              <a:rPr lang="en-CA" sz="6000" dirty="0"/>
              <a:t>(coupled)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4167D9-8DC9-C34D-9E5B-C424EB7A53B3}"/>
              </a:ext>
            </a:extLst>
          </p:cNvPr>
          <p:cNvSpPr txBox="1"/>
          <p:nvPr/>
        </p:nvSpPr>
        <p:spPr>
          <a:xfrm>
            <a:off x="6166875" y="0"/>
            <a:ext cx="335162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6000" dirty="0"/>
              <a:t>New Basis</a:t>
            </a:r>
          </a:p>
          <a:p>
            <a:pPr algn="ctr"/>
            <a:r>
              <a:rPr lang="en-CA" sz="6000" dirty="0"/>
              <a:t>(ladder)</a:t>
            </a:r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9BFD225B-B753-21A4-85CC-8B853808D74D}"/>
              </a:ext>
            </a:extLst>
          </p:cNvPr>
          <p:cNvSpPr/>
          <p:nvPr/>
        </p:nvSpPr>
        <p:spPr>
          <a:xfrm>
            <a:off x="9978588" y="2019580"/>
            <a:ext cx="617220" cy="3046980"/>
          </a:xfrm>
          <a:prstGeom prst="rightBrac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071AC1A3-6768-3700-0369-BA3A3CC9B67D}"/>
              </a:ext>
            </a:extLst>
          </p:cNvPr>
          <p:cNvSpPr/>
          <p:nvPr/>
        </p:nvSpPr>
        <p:spPr>
          <a:xfrm rot="10800000">
            <a:off x="1632036" y="2221202"/>
            <a:ext cx="617220" cy="4462009"/>
          </a:xfrm>
          <a:prstGeom prst="rightBrac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2A829B-6178-0966-D1C1-BFBE5A4CA8FE}"/>
              </a:ext>
            </a:extLst>
          </p:cNvPr>
          <p:cNvSpPr txBox="1"/>
          <p:nvPr/>
        </p:nvSpPr>
        <p:spPr>
          <a:xfrm>
            <a:off x="10755883" y="2862787"/>
            <a:ext cx="133562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0" dirty="0"/>
              <a:t>3D</a:t>
            </a:r>
            <a:endParaRPr lang="en-CA" sz="8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16FCB4-D0BA-9738-3A9C-A21233CB6E71}"/>
              </a:ext>
            </a:extLst>
          </p:cNvPr>
          <p:cNvSpPr txBox="1"/>
          <p:nvPr/>
        </p:nvSpPr>
        <p:spPr>
          <a:xfrm>
            <a:off x="41759" y="3790486"/>
            <a:ext cx="133562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8000" dirty="0"/>
              <a:t>4D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C6F9DA5-2C92-393F-5F1B-590B8EE672F2}"/>
                  </a:ext>
                </a:extLst>
              </p:cNvPr>
              <p:cNvSpPr txBox="1"/>
              <p:nvPr/>
            </p:nvSpPr>
            <p:spPr>
              <a:xfrm>
                <a:off x="5102941" y="5369825"/>
                <a:ext cx="5204802" cy="14523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f>
                      <m:fPr>
                        <m:ctrlPr>
                          <a:rPr lang="en-CA" sz="6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6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CA" sz="60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CA" sz="6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ctrlPr>
                          <a:rPr lang="en-CA" sz="6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⟩"/>
                            <m:ctrlPr>
                              <a:rPr lang="en-CA" sz="6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6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↓</m:t>
                            </m:r>
                            <m:r>
                              <a:rPr lang="en-GB" sz="6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↑</m:t>
                            </m:r>
                          </m:e>
                        </m:d>
                        <m:r>
                          <a:rPr lang="en-CA" sz="6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begChr m:val="|"/>
                            <m:endChr m:val="⟩"/>
                            <m:ctrlPr>
                              <a:rPr lang="en-CA" sz="6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6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↑</m:t>
                            </m:r>
                            <m:r>
                              <a:rPr lang="en-GB" sz="6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↓</m:t>
                            </m:r>
                          </m:e>
                        </m:d>
                      </m:e>
                    </m:d>
                  </m:oMath>
                </a14:m>
                <a:r>
                  <a:rPr lang="en-CA" sz="6000" dirty="0"/>
                  <a:t> 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C6F9DA5-2C92-393F-5F1B-590B8EE672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2941" y="5369825"/>
                <a:ext cx="5204802" cy="145232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ight Brace 14">
            <a:extLst>
              <a:ext uri="{FF2B5EF4-FFF2-40B4-BE49-F238E27FC236}">
                <a16:creationId xmlns:a16="http://schemas.microsoft.com/office/drawing/2014/main" id="{4EEF7709-D062-C61E-54B9-576BB24220EA}"/>
              </a:ext>
            </a:extLst>
          </p:cNvPr>
          <p:cNvSpPr/>
          <p:nvPr/>
        </p:nvSpPr>
        <p:spPr>
          <a:xfrm>
            <a:off x="9978588" y="5549961"/>
            <a:ext cx="617220" cy="1200330"/>
          </a:xfrm>
          <a:prstGeom prst="rightBrac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18D22A7-5480-7D11-B540-1FDE931676B7}"/>
              </a:ext>
            </a:extLst>
          </p:cNvPr>
          <p:cNvSpPr txBox="1"/>
          <p:nvPr/>
        </p:nvSpPr>
        <p:spPr>
          <a:xfrm>
            <a:off x="10923523" y="5488406"/>
            <a:ext cx="66075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0" dirty="0"/>
              <a:t>?</a:t>
            </a:r>
            <a:endParaRPr lang="en-CA" sz="8000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B173285-DF46-E073-5BA6-BECAB2069D46}"/>
              </a:ext>
            </a:extLst>
          </p:cNvPr>
          <p:cNvCxnSpPr>
            <a:cxnSpLocks/>
          </p:cNvCxnSpPr>
          <p:nvPr/>
        </p:nvCxnSpPr>
        <p:spPr>
          <a:xfrm>
            <a:off x="4834713" y="0"/>
            <a:ext cx="0" cy="685800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11658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17A33E-F091-03D7-A9CE-E7233A4DC0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6BD9FD9-FE2A-A382-76CF-00EF0E1B96EB}"/>
                  </a:ext>
                </a:extLst>
              </p:cNvPr>
              <p:cNvSpPr txBox="1"/>
              <p:nvPr/>
            </p:nvSpPr>
            <p:spPr>
              <a:xfrm>
                <a:off x="9832" y="-88491"/>
                <a:ext cx="12182168" cy="70019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6600" i="1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6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CA" sz="66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  <m:d>
                        <m:dPr>
                          <m:ctrlPr>
                            <a:rPr lang="en-CA" sz="6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⟩"/>
                              <m:ctrlPr>
                                <a:rPr lang="en-CA" sz="6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6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↓</m:t>
                              </m:r>
                              <m:r>
                                <a:rPr lang="en-GB" sz="6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↑</m:t>
                              </m:r>
                            </m:e>
                          </m:d>
                          <m:r>
                            <a:rPr lang="en-CA" sz="6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begChr m:val="|"/>
                              <m:endChr m:val="⟩"/>
                              <m:ctrlPr>
                                <a:rPr lang="en-CA" sz="6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6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↑</m:t>
                              </m:r>
                              <m:r>
                                <a:rPr lang="en-GB" sz="6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↓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CA" sz="80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6500" b="0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CA" sz="6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66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66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CA" sz="66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b>
                          </m:sSub>
                          <m:r>
                            <a:rPr lang="en-CA" sz="6500" i="1">
                              <a:latin typeface="Cambria Math" panose="02040503050406030204" pitchFamily="18" charset="0"/>
                            </a:rPr>
                            <m:t>⊗</m:t>
                          </m:r>
                          <m:r>
                            <m:rPr>
                              <m:nor/>
                            </m:rPr>
                            <a:rPr lang="en-CA" sz="6500"/>
                            <m:t>𝟙</m:t>
                          </m:r>
                          <m:r>
                            <a:rPr lang="en-CA" sz="650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nor/>
                            </m:rPr>
                            <a:rPr lang="en-CA" sz="6500"/>
                            <m:t>𝟙</m:t>
                          </m:r>
                          <m:r>
                            <a:rPr lang="en-CA" sz="6500" i="1">
                              <a:latin typeface="Cambria Math" panose="02040503050406030204" pitchFamily="18" charset="0"/>
                            </a:rPr>
                            <m:t>⊗</m:t>
                          </m:r>
                          <m:sSub>
                            <m:sSubPr>
                              <m:ctrlPr>
                                <a:rPr lang="en-CA" sz="66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66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CA" sz="66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b>
                          </m:sSub>
                        </m:e>
                      </m:d>
                      <m:d>
                        <m:dPr>
                          <m:ctrlPr>
                            <a:rPr lang="en-CA" sz="6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⟩"/>
                              <m:ctrlPr>
                                <a:rPr lang="en-CA" sz="65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65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↓</m:t>
                              </m:r>
                              <m:r>
                                <a:rPr lang="en-GB" sz="65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↑</m:t>
                              </m:r>
                            </m:e>
                          </m:d>
                          <m:r>
                            <a:rPr lang="en-CA" sz="65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begChr m:val="|"/>
                              <m:endChr m:val="⟩"/>
                              <m:ctrlPr>
                                <a:rPr lang="en-CA" sz="65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65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↑</m:t>
                              </m:r>
                              <m:r>
                                <a:rPr lang="en-GB" sz="65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↓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CA" sz="6500" dirty="0"/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4900" b="0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CA" sz="49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49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49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CA" sz="49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b>
                          </m:sSub>
                          <m:r>
                            <a:rPr lang="en-CA" sz="4900" i="1">
                              <a:latin typeface="Cambria Math" panose="02040503050406030204" pitchFamily="18" charset="0"/>
                            </a:rPr>
                            <m:t>⊗</m:t>
                          </m:r>
                          <m:r>
                            <m:rPr>
                              <m:nor/>
                            </m:rPr>
                            <a:rPr lang="en-CA" sz="4900"/>
                            <m:t>𝟙</m:t>
                          </m:r>
                        </m:e>
                      </m:d>
                      <m:d>
                        <m:dPr>
                          <m:ctrlPr>
                            <a:rPr lang="en-CA" sz="49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⟩"/>
                              <m:ctrlPr>
                                <a:rPr lang="en-GB" sz="49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49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↓</m:t>
                              </m:r>
                            </m:e>
                          </m:d>
                          <m:r>
                            <a:rPr lang="en-GB" sz="4900" i="1">
                              <a:latin typeface="Cambria Math" panose="02040503050406030204" pitchFamily="18" charset="0"/>
                            </a:rPr>
                            <m:t>⊗</m:t>
                          </m:r>
                          <m:d>
                            <m:dPr>
                              <m:begChr m:val="|"/>
                              <m:endChr m:val="⟩"/>
                              <m:ctrlPr>
                                <a:rPr lang="en-GB" sz="49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49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↑</m:t>
                              </m:r>
                            </m:e>
                          </m:d>
                        </m:e>
                      </m:d>
                      <m:r>
                        <a:rPr lang="en-CA" sz="49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CA" sz="49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CA" sz="4900"/>
                            <m:t>𝟙</m:t>
                          </m:r>
                          <m:r>
                            <a:rPr lang="en-CA" sz="4900" i="1">
                              <a:latin typeface="Cambria Math" panose="02040503050406030204" pitchFamily="18" charset="0"/>
                            </a:rPr>
                            <m:t>⊗</m:t>
                          </m:r>
                          <m:sSub>
                            <m:sSubPr>
                              <m:ctrlPr>
                                <a:rPr lang="en-CA" sz="49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49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CA" sz="49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b>
                          </m:sSub>
                        </m:e>
                      </m:d>
                      <m:d>
                        <m:dPr>
                          <m:ctrlPr>
                            <a:rPr lang="en-CA" sz="49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⟩"/>
                              <m:ctrlPr>
                                <a:rPr lang="en-GB" sz="49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49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↓</m:t>
                              </m:r>
                            </m:e>
                          </m:d>
                          <m:r>
                            <a:rPr lang="en-GB" sz="4900" i="1">
                              <a:latin typeface="Cambria Math" panose="02040503050406030204" pitchFamily="18" charset="0"/>
                            </a:rPr>
                            <m:t>⊗</m:t>
                          </m:r>
                          <m:d>
                            <m:dPr>
                              <m:begChr m:val="|"/>
                              <m:endChr m:val="⟩"/>
                              <m:ctrlPr>
                                <a:rPr lang="en-GB" sz="49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49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↑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CA" sz="4900" dirty="0"/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4900" b="0" i="0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CA" sz="49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54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54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CA" sz="54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b>
                          </m:sSub>
                          <m:r>
                            <a:rPr lang="en-CA" sz="4900" i="1">
                              <a:latin typeface="Cambria Math" panose="02040503050406030204" pitchFamily="18" charset="0"/>
                            </a:rPr>
                            <m:t>⊗</m:t>
                          </m:r>
                          <m:r>
                            <m:rPr>
                              <m:nor/>
                            </m:rPr>
                            <a:rPr lang="en-CA" sz="4900"/>
                            <m:t>𝟙</m:t>
                          </m:r>
                        </m:e>
                      </m:d>
                      <m:d>
                        <m:dPr>
                          <m:ctrlPr>
                            <a:rPr lang="en-CA" sz="49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⟩"/>
                              <m:ctrlPr>
                                <a:rPr lang="en-GB" sz="49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49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↑</m:t>
                              </m:r>
                            </m:e>
                          </m:d>
                          <m:r>
                            <a:rPr lang="en-GB" sz="4900" i="1">
                              <a:latin typeface="Cambria Math" panose="02040503050406030204" pitchFamily="18" charset="0"/>
                            </a:rPr>
                            <m:t>⊗</m:t>
                          </m:r>
                          <m:d>
                            <m:dPr>
                              <m:begChr m:val="|"/>
                              <m:endChr m:val="⟩"/>
                              <m:ctrlPr>
                                <a:rPr lang="en-GB" sz="49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49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↓</m:t>
                              </m:r>
                            </m:e>
                          </m:d>
                        </m:e>
                      </m:d>
                      <m:r>
                        <a:rPr lang="en-CA" sz="49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CA" sz="49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CA" sz="4900"/>
                            <m:t>𝟙</m:t>
                          </m:r>
                          <m:r>
                            <a:rPr lang="en-CA" sz="4900" i="1">
                              <a:latin typeface="Cambria Math" panose="02040503050406030204" pitchFamily="18" charset="0"/>
                            </a:rPr>
                            <m:t>⊗</m:t>
                          </m:r>
                          <m:sSub>
                            <m:sSubPr>
                              <m:ctrlPr>
                                <a:rPr lang="en-CA" sz="54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54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CA" sz="54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b>
                          </m:sSub>
                        </m:e>
                      </m:d>
                      <m:d>
                        <m:dPr>
                          <m:ctrlPr>
                            <a:rPr lang="en-CA" sz="49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⟩"/>
                              <m:ctrlPr>
                                <a:rPr lang="en-GB" sz="49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49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↑</m:t>
                              </m:r>
                            </m:e>
                          </m:d>
                          <m:r>
                            <a:rPr lang="en-GB" sz="4900" i="1">
                              <a:latin typeface="Cambria Math" panose="02040503050406030204" pitchFamily="18" charset="0"/>
                            </a:rPr>
                            <m:t>⊗</m:t>
                          </m:r>
                          <m:d>
                            <m:dPr>
                              <m:begChr m:val="|"/>
                              <m:endChr m:val="⟩"/>
                              <m:ctrlPr>
                                <a:rPr lang="en-GB" sz="49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49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↓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CA" sz="4900" dirty="0"/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5000" b="0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CA" sz="5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54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54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CA" sz="54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b>
                          </m:sSub>
                          <m:d>
                            <m:dPr>
                              <m:begChr m:val="|"/>
                              <m:endChr m:val="⟩"/>
                              <m:ctrlPr>
                                <a:rPr lang="en-GB" sz="5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5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↓</m:t>
                              </m:r>
                            </m:e>
                          </m:d>
                          <m:r>
                            <a:rPr lang="en-GB" sz="5000" i="1">
                              <a:latin typeface="Cambria Math" panose="02040503050406030204" pitchFamily="18" charset="0"/>
                            </a:rPr>
                            <m:t>⊗</m:t>
                          </m:r>
                          <m:r>
                            <m:rPr>
                              <m:nor/>
                            </m:rPr>
                            <a:rPr lang="en-CA" sz="5000"/>
                            <m:t>𝟙</m:t>
                          </m:r>
                          <m:d>
                            <m:dPr>
                              <m:begChr m:val="|"/>
                              <m:endChr m:val="⟩"/>
                              <m:ctrlPr>
                                <a:rPr lang="en-GB" sz="5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5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↑</m:t>
                              </m:r>
                            </m:e>
                          </m:d>
                        </m:e>
                      </m:d>
                      <m:r>
                        <a:rPr lang="en-CA" sz="5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CA" sz="5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CA" sz="5000"/>
                            <m:t>𝟙</m:t>
                          </m:r>
                          <m:d>
                            <m:dPr>
                              <m:begChr m:val="|"/>
                              <m:endChr m:val="⟩"/>
                              <m:ctrlPr>
                                <a:rPr lang="en-GB" sz="5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5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↓</m:t>
                              </m:r>
                            </m:e>
                          </m:d>
                          <m:r>
                            <a:rPr lang="en-GB" sz="5000" i="1">
                              <a:latin typeface="Cambria Math" panose="02040503050406030204" pitchFamily="18" charset="0"/>
                            </a:rPr>
                            <m:t>⊗</m:t>
                          </m:r>
                          <m:sSub>
                            <m:sSubPr>
                              <m:ctrlPr>
                                <a:rPr lang="en-CA" sz="54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54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CA" sz="54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b>
                          </m:sSub>
                          <m:d>
                            <m:dPr>
                              <m:begChr m:val="|"/>
                              <m:endChr m:val="⟩"/>
                              <m:ctrlPr>
                                <a:rPr lang="en-GB" sz="5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5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↑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CA" sz="5000" dirty="0"/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5000" b="0" i="0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CA" sz="5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54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54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CA" sz="54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b>
                          </m:sSub>
                          <m:d>
                            <m:dPr>
                              <m:begChr m:val="|"/>
                              <m:endChr m:val="⟩"/>
                              <m:ctrlPr>
                                <a:rPr lang="en-GB" sz="5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5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↑</m:t>
                              </m:r>
                            </m:e>
                          </m:d>
                          <m:r>
                            <a:rPr lang="en-GB" sz="5000" i="1">
                              <a:latin typeface="Cambria Math" panose="02040503050406030204" pitchFamily="18" charset="0"/>
                            </a:rPr>
                            <m:t>⊗</m:t>
                          </m:r>
                          <m:r>
                            <m:rPr>
                              <m:nor/>
                            </m:rPr>
                            <a:rPr lang="en-CA" sz="5000"/>
                            <m:t>𝟙</m:t>
                          </m:r>
                          <m:d>
                            <m:dPr>
                              <m:begChr m:val="|"/>
                              <m:endChr m:val="⟩"/>
                              <m:ctrlPr>
                                <a:rPr lang="en-GB" sz="5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5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↓</m:t>
                              </m:r>
                            </m:e>
                          </m:d>
                        </m:e>
                      </m:d>
                      <m:r>
                        <a:rPr lang="en-CA" sz="5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CA" sz="5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CA" sz="5000"/>
                            <m:t>𝟙</m:t>
                          </m:r>
                          <m:d>
                            <m:dPr>
                              <m:begChr m:val="|"/>
                              <m:endChr m:val="⟩"/>
                              <m:ctrlPr>
                                <a:rPr lang="en-GB" sz="5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5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↑</m:t>
                              </m:r>
                            </m:e>
                          </m:d>
                          <m:r>
                            <a:rPr lang="en-GB" sz="5000" i="1">
                              <a:latin typeface="Cambria Math" panose="02040503050406030204" pitchFamily="18" charset="0"/>
                            </a:rPr>
                            <m:t>⊗</m:t>
                          </m:r>
                          <m:sSub>
                            <m:sSubPr>
                              <m:ctrlPr>
                                <a:rPr lang="en-CA" sz="54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54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CA" sz="54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b>
                          </m:sSub>
                          <m:d>
                            <m:dPr>
                              <m:begChr m:val="|"/>
                              <m:endChr m:val="⟩"/>
                              <m:ctrlPr>
                                <a:rPr lang="en-GB" sz="5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5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↓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CA" sz="5000" dirty="0"/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5000" b="0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⟩"/>
                          <m:ctrlPr>
                            <a:rPr lang="en-GB" sz="5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5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↑</m:t>
                          </m:r>
                        </m:e>
                      </m:d>
                      <m:r>
                        <a:rPr lang="en-GB" sz="5000" i="1">
                          <a:latin typeface="Cambria Math" panose="02040503050406030204" pitchFamily="18" charset="0"/>
                        </a:rPr>
                        <m:t>⊗</m:t>
                      </m:r>
                      <m:d>
                        <m:dPr>
                          <m:begChr m:val="|"/>
                          <m:endChr m:val="⟩"/>
                          <m:ctrlPr>
                            <a:rPr lang="en-GB" sz="5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5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↑</m:t>
                          </m:r>
                        </m:e>
                      </m:d>
                      <m:r>
                        <a:rPr lang="en-CA" sz="5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|"/>
                          <m:endChr m:val="⟩"/>
                          <m:ctrlPr>
                            <a:rPr lang="en-GB" sz="5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5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↓</m:t>
                          </m:r>
                        </m:e>
                      </m:d>
                      <m:r>
                        <a:rPr lang="en-GB" sz="5000" i="1">
                          <a:latin typeface="Cambria Math" panose="02040503050406030204" pitchFamily="18" charset="0"/>
                        </a:rPr>
                        <m:t>⊗</m:t>
                      </m:r>
                      <m:r>
                        <a:rPr lang="en-CA" sz="4800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CA" sz="50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CA" sz="5400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GB" sz="5000" i="1">
                          <a:latin typeface="Cambria Math" panose="02040503050406030204" pitchFamily="18" charset="0"/>
                        </a:rPr>
                        <m:t>⊗</m:t>
                      </m:r>
                      <m:d>
                        <m:dPr>
                          <m:begChr m:val="|"/>
                          <m:endChr m:val="⟩"/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↓</m:t>
                          </m:r>
                        </m:e>
                      </m:d>
                      <m:r>
                        <a:rPr lang="en-CA" sz="5000" b="0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begChr m:val="|"/>
                          <m:endChr m:val="⟩"/>
                          <m:ctrlPr>
                            <a:rPr lang="en-GB" sz="5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5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↑</m:t>
                          </m:r>
                        </m:e>
                      </m:d>
                      <m:r>
                        <a:rPr lang="en-GB" sz="5000" i="1">
                          <a:latin typeface="Cambria Math" panose="02040503050406030204" pitchFamily="18" charset="0"/>
                        </a:rPr>
                        <m:t>⊗</m:t>
                      </m:r>
                      <m:d>
                        <m:dPr>
                          <m:begChr m:val="|"/>
                          <m:endChr m:val="⟩"/>
                          <m:ctrlPr>
                            <a:rPr lang="en-GB" sz="5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5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↑</m:t>
                          </m:r>
                        </m:e>
                      </m:d>
                    </m:oMath>
                  </m:oMathPara>
                </a14:m>
                <a:endParaRPr lang="en-CA" sz="5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6BD9FD9-FE2A-A382-76CF-00EF0E1B96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2" y="-88491"/>
                <a:ext cx="12182168" cy="700191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D8D1990D-71CD-F407-D5B2-A6DAD6AE5AC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61866603"/>
                  </p:ext>
                </p:extLst>
              </p:nvPr>
            </p:nvGraphicFramePr>
            <p:xfrm>
              <a:off x="5574889" y="88491"/>
              <a:ext cx="6440132" cy="943896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333137">
                      <a:extLst>
                        <a:ext uri="{9D8B030D-6E8A-4147-A177-3AD203B41FA5}">
                          <a16:colId xmlns:a16="http://schemas.microsoft.com/office/drawing/2014/main" val="2406818233"/>
                        </a:ext>
                      </a:extLst>
                    </a:gridCol>
                    <a:gridCol w="3106995">
                      <a:extLst>
                        <a:ext uri="{9D8B030D-6E8A-4147-A177-3AD203B41FA5}">
                          <a16:colId xmlns:a16="http://schemas.microsoft.com/office/drawing/2014/main" val="1952667537"/>
                        </a:ext>
                      </a:extLst>
                    </a:gridCol>
                  </a:tblGrid>
                  <a:tr h="94389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CA" sz="4800" b="0" i="1" smtClean="0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4800" b="0" i="1" smtClean="0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CA" sz="4800" b="0" i="1" smtClean="0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</m:sub>
                                </m:sSub>
                                <m:d>
                                  <m:dPr>
                                    <m:begChr m:val="|"/>
                                    <m:endChr m:val="⟩"/>
                                    <m:ctrlPr>
                                      <a:rPr lang="en-GB" sz="4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48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↑</m:t>
                                    </m:r>
                                  </m:e>
                                </m:d>
                                <m:r>
                                  <a:rPr lang="en-CA" sz="4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CA" sz="4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CA" sz="4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CA" sz="4800" b="0" i="1" smtClean="0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4800" b="0" i="1" smtClean="0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CA" sz="4800" b="0" i="1" smtClean="0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</m:sub>
                                </m:sSub>
                                <m:d>
                                  <m:dPr>
                                    <m:begChr m:val="|"/>
                                    <m:endChr m:val="⟩"/>
                                    <m:ctrlPr>
                                      <a:rPr lang="en-GB" sz="4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48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↓</m:t>
                                    </m:r>
                                  </m:e>
                                </m:d>
                                <m:r>
                                  <a:rPr lang="en-CA" sz="4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begChr m:val="|"/>
                                    <m:endChr m:val="⟩"/>
                                    <m:ctrlPr>
                                      <a:rPr lang="en-GB" sz="4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48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↑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CA" sz="48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60594907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D8D1990D-71CD-F407-D5B2-A6DAD6AE5AC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61866603"/>
                  </p:ext>
                </p:extLst>
              </p:nvPr>
            </p:nvGraphicFramePr>
            <p:xfrm>
              <a:off x="5574889" y="88491"/>
              <a:ext cx="6440132" cy="943896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333137">
                      <a:extLst>
                        <a:ext uri="{9D8B030D-6E8A-4147-A177-3AD203B41FA5}">
                          <a16:colId xmlns:a16="http://schemas.microsoft.com/office/drawing/2014/main" val="2406818233"/>
                        </a:ext>
                      </a:extLst>
                    </a:gridCol>
                    <a:gridCol w="3106995">
                      <a:extLst>
                        <a:ext uri="{9D8B030D-6E8A-4147-A177-3AD203B41FA5}">
                          <a16:colId xmlns:a16="http://schemas.microsoft.com/office/drawing/2014/main" val="1952667537"/>
                        </a:ext>
                      </a:extLst>
                    </a:gridCol>
                  </a:tblGrid>
                  <a:tr h="94389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183" t="-641" r="-93784" b="-12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107451" t="-641" r="-588" b="-128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0594907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386FC38-D73A-E965-E089-5726333C91C3}"/>
                  </a:ext>
                </a:extLst>
              </p:cNvPr>
              <p:cNvSpPr txBox="1"/>
              <p:nvPr/>
            </p:nvSpPr>
            <p:spPr>
              <a:xfrm>
                <a:off x="10795819" y="4959495"/>
                <a:ext cx="1396181" cy="11310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600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6000" b="0" i="0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386FC38-D73A-E965-E089-5726333C91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95819" y="4959495"/>
                <a:ext cx="1396181" cy="113107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191616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26EF56-0DC4-FD5B-C3D3-00E3FF6287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BB4EFD4-9EDA-25BA-6EDA-612B4D820560}"/>
              </a:ext>
            </a:extLst>
          </p:cNvPr>
          <p:cNvCxnSpPr>
            <a:cxnSpLocks/>
          </p:cNvCxnSpPr>
          <p:nvPr/>
        </p:nvCxnSpPr>
        <p:spPr>
          <a:xfrm flipV="1">
            <a:off x="6096000" y="0"/>
            <a:ext cx="0" cy="685800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64756AF-13AC-7BD3-6553-928D38534ECD}"/>
                  </a:ext>
                </a:extLst>
              </p:cNvPr>
              <p:cNvSpPr txBox="1"/>
              <p:nvPr/>
            </p:nvSpPr>
            <p:spPr>
              <a:xfrm>
                <a:off x="178858" y="2053981"/>
                <a:ext cx="3337561" cy="41549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GB" sz="6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6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↑</m:t>
                          </m:r>
                        </m:e>
                      </m:d>
                      <m:r>
                        <a:rPr lang="en-GB" sz="6600" b="0" i="1" smtClean="0">
                          <a:latin typeface="Cambria Math" panose="02040503050406030204" pitchFamily="18" charset="0"/>
                        </a:rPr>
                        <m:t>⊗</m:t>
                      </m:r>
                      <m:d>
                        <m:dPr>
                          <m:begChr m:val="|"/>
                          <m:endChr m:val="⟩"/>
                          <m:ctrlPr>
                            <a:rPr lang="en-GB" sz="6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6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↑</m:t>
                          </m:r>
                        </m:e>
                      </m:d>
                    </m:oMath>
                  </m:oMathPara>
                </a14:m>
                <a:endParaRPr lang="en-CA" sz="66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GB" sz="6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6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↑</m:t>
                          </m:r>
                        </m:e>
                      </m:d>
                      <m:r>
                        <a:rPr lang="en-GB" sz="6600" b="0" i="1" smtClean="0">
                          <a:latin typeface="Cambria Math" panose="02040503050406030204" pitchFamily="18" charset="0"/>
                        </a:rPr>
                        <m:t>⊗</m:t>
                      </m:r>
                      <m:d>
                        <m:dPr>
                          <m:begChr m:val="|"/>
                          <m:endChr m:val="⟩"/>
                          <m:ctrlPr>
                            <a:rPr lang="en-GB" sz="6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66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↓</m:t>
                          </m:r>
                        </m:e>
                      </m:d>
                    </m:oMath>
                  </m:oMathPara>
                </a14:m>
                <a:endParaRPr lang="en-CA" sz="66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GB" sz="6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6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↓</m:t>
                          </m:r>
                        </m:e>
                      </m:d>
                      <m:r>
                        <a:rPr lang="en-GB" sz="6600" b="0" i="1" smtClean="0">
                          <a:latin typeface="Cambria Math" panose="02040503050406030204" pitchFamily="18" charset="0"/>
                        </a:rPr>
                        <m:t>⊗</m:t>
                      </m:r>
                      <m:d>
                        <m:dPr>
                          <m:begChr m:val="|"/>
                          <m:endChr m:val="⟩"/>
                          <m:ctrlPr>
                            <a:rPr lang="en-GB" sz="6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6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↑</m:t>
                          </m:r>
                        </m:e>
                      </m:d>
                    </m:oMath>
                  </m:oMathPara>
                </a14:m>
                <a:endParaRPr lang="en-CA" sz="66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GB" sz="6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6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↓</m:t>
                          </m:r>
                        </m:e>
                      </m:d>
                      <m:r>
                        <a:rPr lang="en-GB" sz="6600" b="0" i="1" smtClean="0">
                          <a:latin typeface="Cambria Math" panose="02040503050406030204" pitchFamily="18" charset="0"/>
                        </a:rPr>
                        <m:t>⊗</m:t>
                      </m:r>
                      <m:d>
                        <m:dPr>
                          <m:begChr m:val="|"/>
                          <m:endChr m:val="⟩"/>
                          <m:ctrlPr>
                            <a:rPr lang="en-GB" sz="6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66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↓</m:t>
                          </m:r>
                        </m:e>
                      </m:d>
                    </m:oMath>
                  </m:oMathPara>
                </a14:m>
                <a:endParaRPr lang="en-CA" sz="6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64756AF-13AC-7BD3-6553-928D38534E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858" y="2053981"/>
                <a:ext cx="3337561" cy="415498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2D5B41B-643B-150A-A30A-8207EED96DF1}"/>
                  </a:ext>
                </a:extLst>
              </p:cNvPr>
              <p:cNvSpPr txBox="1"/>
              <p:nvPr/>
            </p:nvSpPr>
            <p:spPr>
              <a:xfrm>
                <a:off x="9503983" y="2178397"/>
                <a:ext cx="2802317" cy="31393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GB" sz="6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6600" b="0" i="1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CA" sz="6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6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</m:oMath>
                  </m:oMathPara>
                </a14:m>
                <a:endParaRPr lang="en-CA" sz="660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GB" sz="6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CA" sz="6600" b="0" i="1" dirty="0" smtClean="0">
                        <a:solidFill>
                          <a:srgbClr val="FF6600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CA" sz="6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GB" sz="6600" b="0" i="0" dirty="0">
                    <a:solidFill>
                      <a:schemeClr val="tx1"/>
                    </a:solidFill>
                    <a:latin typeface="+mj-lt"/>
                  </a:rPr>
                  <a:t> </a:t>
                </a:r>
                <a:r>
                  <a:rPr lang="en-CA" sz="6600" b="0" i="0" dirty="0">
                    <a:solidFill>
                      <a:schemeClr val="tx1"/>
                    </a:solidFill>
                    <a:latin typeface="+mj-lt"/>
                  </a:rPr>
                  <a:t> </a:t>
                </a:r>
                <a14:m>
                  <m:oMath xmlns:m="http://schemas.openxmlformats.org/officeDocument/2006/math">
                    <m:r>
                      <a:rPr lang="en-GB" sz="6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CA" sz="6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6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⟩</m:t>
                    </m:r>
                  </m:oMath>
                </a14:m>
                <a:endParaRPr lang="en-CA" sz="660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GB" sz="6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6600" b="0" i="1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CA" sz="6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6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</m:oMath>
                  </m:oMathPara>
                </a14:m>
                <a:endParaRPr lang="en-CA" sz="6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2D5B41B-643B-150A-A30A-8207EED96D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3983" y="2178397"/>
                <a:ext cx="2802317" cy="313932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FD4ADD4-C6A3-7038-77AF-F9B55493148D}"/>
                  </a:ext>
                </a:extLst>
              </p:cNvPr>
              <p:cNvSpPr txBox="1"/>
              <p:nvPr/>
            </p:nvSpPr>
            <p:spPr>
              <a:xfrm>
                <a:off x="9511603" y="5655737"/>
                <a:ext cx="2680397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6600" i="1" dirty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CA" sz="6600" b="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CA" sz="6600" b="0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GB" sz="6600" i="0" dirty="0">
                    <a:latin typeface="+mj-lt"/>
                  </a:rPr>
                  <a:t> </a:t>
                </a:r>
                <a:r>
                  <a:rPr lang="en-CA" sz="6600" b="0" i="0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r>
                      <a:rPr lang="en-GB" sz="66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GB" sz="660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6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endParaRPr lang="en-CA" sz="66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FD4ADD4-C6A3-7038-77AF-F9B5549314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1603" y="5655737"/>
                <a:ext cx="2680397" cy="110799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20D0C8B7-5D25-69E5-CBD9-C298FCA23F85}"/>
              </a:ext>
            </a:extLst>
          </p:cNvPr>
          <p:cNvSpPr txBox="1"/>
          <p:nvPr/>
        </p:nvSpPr>
        <p:spPr>
          <a:xfrm>
            <a:off x="-10562" y="375312"/>
            <a:ext cx="548824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6600" dirty="0"/>
              <a:t>Coupled Basis</a:t>
            </a:r>
            <a:endParaRPr lang="en-CA" sz="6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996980-AD48-B86F-6F3C-A7BA76959114}"/>
              </a:ext>
            </a:extLst>
          </p:cNvPr>
          <p:cNvSpPr txBox="1"/>
          <p:nvPr/>
        </p:nvSpPr>
        <p:spPr>
          <a:xfrm>
            <a:off x="6714321" y="167550"/>
            <a:ext cx="507947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400" dirty="0"/>
              <a:t>Total Angular Momentum Basis</a:t>
            </a:r>
            <a:endParaRPr lang="en-CA" sz="54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2B71463-29BF-0A2E-CBE2-2464C498C507}"/>
              </a:ext>
            </a:extLst>
          </p:cNvPr>
          <p:cNvGrpSpPr/>
          <p:nvPr/>
        </p:nvGrpSpPr>
        <p:grpSpPr>
          <a:xfrm>
            <a:off x="3579779" y="2449563"/>
            <a:ext cx="5968934" cy="3120712"/>
            <a:chOff x="3165466" y="2449563"/>
            <a:chExt cx="5968934" cy="3120712"/>
          </a:xfrm>
        </p:grpSpPr>
        <p:sp>
          <p:nvSpPr>
            <p:cNvPr id="22" name="Arrow: Right 21">
              <a:extLst>
                <a:ext uri="{FF2B5EF4-FFF2-40B4-BE49-F238E27FC236}">
                  <a16:creationId xmlns:a16="http://schemas.microsoft.com/office/drawing/2014/main" id="{379A92CA-BA47-1F1B-224F-25DC282B669E}"/>
                </a:ext>
              </a:extLst>
            </p:cNvPr>
            <p:cNvSpPr/>
            <p:nvPr/>
          </p:nvSpPr>
          <p:spPr>
            <a:xfrm>
              <a:off x="3260716" y="2449563"/>
              <a:ext cx="5873684" cy="3120712"/>
            </a:xfrm>
            <a:prstGeom prst="rightArrow">
              <a:avLst>
                <a:gd name="adj1" fmla="val 75935"/>
                <a:gd name="adj2" fmla="val 50000"/>
              </a:avLst>
            </a:prstGeom>
            <a:solidFill>
              <a:srgbClr val="BDFFD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280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FCC3264-7EFA-ECD7-EAB2-E4F315E13EA1}"/>
                </a:ext>
              </a:extLst>
            </p:cNvPr>
            <p:cNvSpPr txBox="1"/>
            <p:nvPr/>
          </p:nvSpPr>
          <p:spPr>
            <a:xfrm>
              <a:off x="3165466" y="3097573"/>
              <a:ext cx="5558526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6000" b="1" dirty="0" err="1">
                  <a:solidFill>
                    <a:srgbClr val="007A37"/>
                  </a:solidFill>
                </a:rPr>
                <a:t>Clebsch</a:t>
              </a:r>
              <a:r>
                <a:rPr lang="en-GB" sz="6000" b="1" dirty="0">
                  <a:solidFill>
                    <a:srgbClr val="007A37"/>
                  </a:solidFill>
                </a:rPr>
                <a:t>-Gordon</a:t>
              </a:r>
            </a:p>
            <a:p>
              <a:pPr algn="ctr"/>
              <a:r>
                <a:rPr lang="en-GB" sz="6000" dirty="0"/>
                <a:t>Coefficients</a:t>
              </a:r>
              <a:endParaRPr lang="en-CA" sz="6000" dirty="0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564297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571"/>
    </mc:Choice>
    <mc:Fallback xmlns="">
      <p:transition spd="slow" advTm="105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13D24F-86E1-3240-5143-35F53EAADB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BE869B4-7D5F-401C-AEE4-6FD13C0C22C0}"/>
                  </a:ext>
                </a:extLst>
              </p:cNvPr>
              <p:cNvSpPr txBox="1"/>
              <p:nvPr/>
            </p:nvSpPr>
            <p:spPr>
              <a:xfrm>
                <a:off x="9832" y="-88491"/>
                <a:ext cx="12182168" cy="70019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66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6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CA" sz="66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b>
                      </m:sSub>
                      <m:d>
                        <m:dPr>
                          <m:ctrlPr>
                            <a:rPr lang="en-CA" sz="6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⟩"/>
                              <m:ctrlPr>
                                <a:rPr lang="en-CA" sz="6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6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↓</m:t>
                              </m:r>
                              <m:r>
                                <a:rPr lang="en-GB" sz="6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↑</m:t>
                              </m:r>
                            </m:e>
                          </m:d>
                          <m:r>
                            <a:rPr lang="en-CA" sz="6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begChr m:val="|"/>
                              <m:endChr m:val="⟩"/>
                              <m:ctrlPr>
                                <a:rPr lang="en-CA" sz="6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6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↑</m:t>
                              </m:r>
                              <m:r>
                                <a:rPr lang="en-GB" sz="6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↓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CA" sz="80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6500" b="0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CA" sz="6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65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65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CA" sz="65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b>
                          </m:sSub>
                          <m:r>
                            <a:rPr lang="en-CA" sz="6500" i="1">
                              <a:latin typeface="Cambria Math" panose="02040503050406030204" pitchFamily="18" charset="0"/>
                            </a:rPr>
                            <m:t>⊗</m:t>
                          </m:r>
                          <m:r>
                            <m:rPr>
                              <m:nor/>
                            </m:rPr>
                            <a:rPr lang="en-CA" sz="6500"/>
                            <m:t>𝟙</m:t>
                          </m:r>
                          <m:r>
                            <a:rPr lang="en-CA" sz="650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nor/>
                            </m:rPr>
                            <a:rPr lang="en-CA" sz="6500"/>
                            <m:t>𝟙</m:t>
                          </m:r>
                          <m:r>
                            <a:rPr lang="en-CA" sz="6500" i="1">
                              <a:latin typeface="Cambria Math" panose="02040503050406030204" pitchFamily="18" charset="0"/>
                            </a:rPr>
                            <m:t>⊗</m:t>
                          </m:r>
                          <m:sSub>
                            <m:sSubPr>
                              <m:ctrlPr>
                                <a:rPr lang="en-CA" sz="65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65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CA" sz="65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b>
                          </m:sSub>
                        </m:e>
                      </m:d>
                      <m:d>
                        <m:dPr>
                          <m:ctrlPr>
                            <a:rPr lang="en-CA" sz="6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⟩"/>
                              <m:ctrlPr>
                                <a:rPr lang="en-CA" sz="65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65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↓</m:t>
                              </m:r>
                              <m:r>
                                <a:rPr lang="en-GB" sz="65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↑</m:t>
                              </m:r>
                            </m:e>
                          </m:d>
                          <m:r>
                            <a:rPr lang="en-CA" sz="65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begChr m:val="|"/>
                              <m:endChr m:val="⟩"/>
                              <m:ctrlPr>
                                <a:rPr lang="en-CA" sz="65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65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↑</m:t>
                              </m:r>
                              <m:r>
                                <a:rPr lang="en-GB" sz="65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↓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CA" sz="6500" dirty="0"/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4900" b="0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CA" sz="49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49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49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CA" sz="49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b>
                          </m:sSub>
                          <m:r>
                            <a:rPr lang="en-CA" sz="4900" i="1">
                              <a:latin typeface="Cambria Math" panose="02040503050406030204" pitchFamily="18" charset="0"/>
                            </a:rPr>
                            <m:t>⊗</m:t>
                          </m:r>
                          <m:r>
                            <m:rPr>
                              <m:nor/>
                            </m:rPr>
                            <a:rPr lang="en-CA" sz="4900"/>
                            <m:t>𝟙</m:t>
                          </m:r>
                        </m:e>
                      </m:d>
                      <m:d>
                        <m:dPr>
                          <m:ctrlPr>
                            <a:rPr lang="en-CA" sz="49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⟩"/>
                              <m:ctrlPr>
                                <a:rPr lang="en-GB" sz="49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49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↓</m:t>
                              </m:r>
                            </m:e>
                          </m:d>
                          <m:r>
                            <a:rPr lang="en-GB" sz="4900" i="1">
                              <a:latin typeface="Cambria Math" panose="02040503050406030204" pitchFamily="18" charset="0"/>
                            </a:rPr>
                            <m:t>⊗</m:t>
                          </m:r>
                          <m:d>
                            <m:dPr>
                              <m:begChr m:val="|"/>
                              <m:endChr m:val="⟩"/>
                              <m:ctrlPr>
                                <a:rPr lang="en-GB" sz="49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49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↑</m:t>
                              </m:r>
                            </m:e>
                          </m:d>
                        </m:e>
                      </m:d>
                      <m:r>
                        <a:rPr lang="en-CA" sz="49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CA" sz="49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CA" sz="4900"/>
                            <m:t>𝟙</m:t>
                          </m:r>
                          <m:r>
                            <a:rPr lang="en-CA" sz="4900" i="1">
                              <a:latin typeface="Cambria Math" panose="02040503050406030204" pitchFamily="18" charset="0"/>
                            </a:rPr>
                            <m:t>⊗</m:t>
                          </m:r>
                          <m:sSub>
                            <m:sSubPr>
                              <m:ctrlPr>
                                <a:rPr lang="en-CA" sz="49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49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CA" sz="49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b>
                          </m:sSub>
                        </m:e>
                      </m:d>
                      <m:d>
                        <m:dPr>
                          <m:ctrlPr>
                            <a:rPr lang="en-CA" sz="49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⟩"/>
                              <m:ctrlPr>
                                <a:rPr lang="en-GB" sz="49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49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↓</m:t>
                              </m:r>
                            </m:e>
                          </m:d>
                          <m:r>
                            <a:rPr lang="en-GB" sz="4900" i="1">
                              <a:latin typeface="Cambria Math" panose="02040503050406030204" pitchFamily="18" charset="0"/>
                            </a:rPr>
                            <m:t>⊗</m:t>
                          </m:r>
                          <m:d>
                            <m:dPr>
                              <m:begChr m:val="|"/>
                              <m:endChr m:val="⟩"/>
                              <m:ctrlPr>
                                <a:rPr lang="en-GB" sz="49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49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↑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CA" sz="4900" dirty="0"/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4900" b="0" i="0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CA" sz="49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49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49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CA" sz="49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b>
                          </m:sSub>
                          <m:r>
                            <a:rPr lang="en-CA" sz="4900" i="1">
                              <a:latin typeface="Cambria Math" panose="02040503050406030204" pitchFamily="18" charset="0"/>
                            </a:rPr>
                            <m:t>⊗</m:t>
                          </m:r>
                          <m:r>
                            <m:rPr>
                              <m:nor/>
                            </m:rPr>
                            <a:rPr lang="en-CA" sz="4900"/>
                            <m:t>𝟙</m:t>
                          </m:r>
                        </m:e>
                      </m:d>
                      <m:d>
                        <m:dPr>
                          <m:ctrlPr>
                            <a:rPr lang="en-CA" sz="49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⟩"/>
                              <m:ctrlPr>
                                <a:rPr lang="en-GB" sz="49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49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↑</m:t>
                              </m:r>
                            </m:e>
                          </m:d>
                          <m:r>
                            <a:rPr lang="en-GB" sz="4900" i="1">
                              <a:latin typeface="Cambria Math" panose="02040503050406030204" pitchFamily="18" charset="0"/>
                            </a:rPr>
                            <m:t>⊗</m:t>
                          </m:r>
                          <m:d>
                            <m:dPr>
                              <m:begChr m:val="|"/>
                              <m:endChr m:val="⟩"/>
                              <m:ctrlPr>
                                <a:rPr lang="en-GB" sz="49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49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↓</m:t>
                              </m:r>
                            </m:e>
                          </m:d>
                        </m:e>
                      </m:d>
                      <m:r>
                        <a:rPr lang="en-CA" sz="49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CA" sz="49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CA" sz="4900"/>
                            <m:t>𝟙</m:t>
                          </m:r>
                          <m:r>
                            <a:rPr lang="en-CA" sz="4900" i="1">
                              <a:latin typeface="Cambria Math" panose="02040503050406030204" pitchFamily="18" charset="0"/>
                            </a:rPr>
                            <m:t>⊗</m:t>
                          </m:r>
                          <m:sSub>
                            <m:sSubPr>
                              <m:ctrlPr>
                                <a:rPr lang="en-CA" sz="49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49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CA" sz="49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b>
                          </m:sSub>
                        </m:e>
                      </m:d>
                      <m:d>
                        <m:dPr>
                          <m:ctrlPr>
                            <a:rPr lang="en-CA" sz="49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⟩"/>
                              <m:ctrlPr>
                                <a:rPr lang="en-GB" sz="49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49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↑</m:t>
                              </m:r>
                            </m:e>
                          </m:d>
                          <m:r>
                            <a:rPr lang="en-GB" sz="4900" i="1">
                              <a:latin typeface="Cambria Math" panose="02040503050406030204" pitchFamily="18" charset="0"/>
                            </a:rPr>
                            <m:t>⊗</m:t>
                          </m:r>
                          <m:d>
                            <m:dPr>
                              <m:begChr m:val="|"/>
                              <m:endChr m:val="⟩"/>
                              <m:ctrlPr>
                                <a:rPr lang="en-GB" sz="49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49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↓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CA" sz="4900" dirty="0"/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5000" b="0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CA" sz="5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5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5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CA" sz="5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b>
                          </m:sSub>
                          <m:d>
                            <m:dPr>
                              <m:begChr m:val="|"/>
                              <m:endChr m:val="⟩"/>
                              <m:ctrlPr>
                                <a:rPr lang="en-GB" sz="5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5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↓</m:t>
                              </m:r>
                            </m:e>
                          </m:d>
                          <m:r>
                            <a:rPr lang="en-GB" sz="5000" i="1">
                              <a:latin typeface="Cambria Math" panose="02040503050406030204" pitchFamily="18" charset="0"/>
                            </a:rPr>
                            <m:t>⊗</m:t>
                          </m:r>
                          <m:r>
                            <m:rPr>
                              <m:nor/>
                            </m:rPr>
                            <a:rPr lang="en-CA" sz="5000"/>
                            <m:t>𝟙</m:t>
                          </m:r>
                          <m:d>
                            <m:dPr>
                              <m:begChr m:val="|"/>
                              <m:endChr m:val="⟩"/>
                              <m:ctrlPr>
                                <a:rPr lang="en-GB" sz="5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5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↑</m:t>
                              </m:r>
                            </m:e>
                          </m:d>
                        </m:e>
                      </m:d>
                      <m:r>
                        <a:rPr lang="en-CA" sz="5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CA" sz="5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CA" sz="5000"/>
                            <m:t>𝟙</m:t>
                          </m:r>
                          <m:d>
                            <m:dPr>
                              <m:begChr m:val="|"/>
                              <m:endChr m:val="⟩"/>
                              <m:ctrlPr>
                                <a:rPr lang="en-GB" sz="5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5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↓</m:t>
                              </m:r>
                            </m:e>
                          </m:d>
                          <m:r>
                            <a:rPr lang="en-GB" sz="5000" i="1">
                              <a:latin typeface="Cambria Math" panose="02040503050406030204" pitchFamily="18" charset="0"/>
                            </a:rPr>
                            <m:t>⊗</m:t>
                          </m:r>
                          <m:sSub>
                            <m:sSubPr>
                              <m:ctrlPr>
                                <a:rPr lang="en-CA" sz="5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5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CA" sz="5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b>
                          </m:sSub>
                          <m:d>
                            <m:dPr>
                              <m:begChr m:val="|"/>
                              <m:endChr m:val="⟩"/>
                              <m:ctrlPr>
                                <a:rPr lang="en-GB" sz="5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5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↑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CA" sz="5000" dirty="0"/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5000" b="0" i="0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CA" sz="5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5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5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CA" sz="5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b>
                          </m:sSub>
                          <m:d>
                            <m:dPr>
                              <m:begChr m:val="|"/>
                              <m:endChr m:val="⟩"/>
                              <m:ctrlPr>
                                <a:rPr lang="en-GB" sz="5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5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↑</m:t>
                              </m:r>
                            </m:e>
                          </m:d>
                          <m:r>
                            <a:rPr lang="en-GB" sz="5000" i="1">
                              <a:latin typeface="Cambria Math" panose="02040503050406030204" pitchFamily="18" charset="0"/>
                            </a:rPr>
                            <m:t>⊗</m:t>
                          </m:r>
                          <m:r>
                            <m:rPr>
                              <m:nor/>
                            </m:rPr>
                            <a:rPr lang="en-CA" sz="5000"/>
                            <m:t>𝟙</m:t>
                          </m:r>
                          <m:d>
                            <m:dPr>
                              <m:begChr m:val="|"/>
                              <m:endChr m:val="⟩"/>
                              <m:ctrlPr>
                                <a:rPr lang="en-GB" sz="5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5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↓</m:t>
                              </m:r>
                            </m:e>
                          </m:d>
                        </m:e>
                      </m:d>
                      <m:r>
                        <a:rPr lang="en-CA" sz="5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CA" sz="5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CA" sz="5000"/>
                            <m:t>𝟙</m:t>
                          </m:r>
                          <m:d>
                            <m:dPr>
                              <m:begChr m:val="|"/>
                              <m:endChr m:val="⟩"/>
                              <m:ctrlPr>
                                <a:rPr lang="en-GB" sz="5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5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↑</m:t>
                              </m:r>
                            </m:e>
                          </m:d>
                          <m:r>
                            <a:rPr lang="en-GB" sz="5000" i="1">
                              <a:latin typeface="Cambria Math" panose="02040503050406030204" pitchFamily="18" charset="0"/>
                            </a:rPr>
                            <m:t>⊗</m:t>
                          </m:r>
                          <m:sSub>
                            <m:sSubPr>
                              <m:ctrlPr>
                                <a:rPr lang="en-CA" sz="5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5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CA" sz="5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b>
                          </m:sSub>
                          <m:d>
                            <m:dPr>
                              <m:begChr m:val="|"/>
                              <m:endChr m:val="⟩"/>
                              <m:ctrlPr>
                                <a:rPr lang="en-GB" sz="5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5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↓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CA" sz="5000" dirty="0"/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50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5400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GB" sz="5000" i="1">
                          <a:latin typeface="Cambria Math" panose="02040503050406030204" pitchFamily="18" charset="0"/>
                        </a:rPr>
                        <m:t>⊗</m:t>
                      </m:r>
                      <m:d>
                        <m:dPr>
                          <m:begChr m:val="|"/>
                          <m:endChr m:val="⟩"/>
                          <m:ctrlPr>
                            <a:rPr lang="en-GB" sz="5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5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↑</m:t>
                          </m:r>
                        </m:e>
                      </m:d>
                      <m:r>
                        <a:rPr lang="en-CA" sz="5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|"/>
                          <m:endChr m:val="⟩"/>
                          <m:ctrlPr>
                            <a:rPr lang="en-GB" sz="5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5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↓</m:t>
                          </m:r>
                        </m:e>
                      </m:d>
                      <m:r>
                        <a:rPr lang="en-GB" sz="5000" i="1">
                          <a:latin typeface="Cambria Math" panose="02040503050406030204" pitchFamily="18" charset="0"/>
                        </a:rPr>
                        <m:t>⊗</m:t>
                      </m:r>
                      <m:d>
                        <m:dPr>
                          <m:begChr m:val="|"/>
                          <m:endChr m:val="⟩"/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↓</m:t>
                          </m:r>
                        </m:e>
                      </m:d>
                      <m:r>
                        <a:rPr lang="en-CA" sz="5000" b="0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begChr m:val="|"/>
                          <m:endChr m:val="⟩"/>
                          <m:ctrlPr>
                            <a:rPr lang="en-GB" sz="5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5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↓</m:t>
                          </m:r>
                        </m:e>
                      </m:d>
                      <m:r>
                        <a:rPr lang="en-GB" sz="5000" i="1">
                          <a:latin typeface="Cambria Math" panose="02040503050406030204" pitchFamily="18" charset="0"/>
                        </a:rPr>
                        <m:t>⊗</m:t>
                      </m:r>
                      <m:d>
                        <m:dPr>
                          <m:begChr m:val="|"/>
                          <m:endChr m:val="⟩"/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↓</m:t>
                          </m:r>
                        </m:e>
                      </m:d>
                      <m:r>
                        <a:rPr lang="en-CA" sz="5000" b="0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begChr m:val="|"/>
                          <m:endChr m:val="⟩"/>
                          <m:ctrlPr>
                            <a:rPr lang="en-GB" sz="5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5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↑</m:t>
                          </m:r>
                        </m:e>
                      </m:d>
                      <m:r>
                        <a:rPr lang="en-GB" sz="5000" i="1">
                          <a:latin typeface="Cambria Math" panose="02040503050406030204" pitchFamily="18" charset="0"/>
                        </a:rPr>
                        <m:t>⊗</m:t>
                      </m:r>
                      <m:r>
                        <a:rPr lang="en-CA" sz="50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CA" sz="5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BE869B4-7D5F-401C-AEE4-6FD13C0C22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2" y="-88491"/>
                <a:ext cx="12182168" cy="700191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D27DC4F1-DC04-A0F2-EEC5-6072A8EF4C50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5574889" y="88491"/>
              <a:ext cx="6440132" cy="943896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333137">
                      <a:extLst>
                        <a:ext uri="{9D8B030D-6E8A-4147-A177-3AD203B41FA5}">
                          <a16:colId xmlns:a16="http://schemas.microsoft.com/office/drawing/2014/main" val="2406818233"/>
                        </a:ext>
                      </a:extLst>
                    </a:gridCol>
                    <a:gridCol w="3106995">
                      <a:extLst>
                        <a:ext uri="{9D8B030D-6E8A-4147-A177-3AD203B41FA5}">
                          <a16:colId xmlns:a16="http://schemas.microsoft.com/office/drawing/2014/main" val="1952667537"/>
                        </a:ext>
                      </a:extLst>
                    </a:gridCol>
                  </a:tblGrid>
                  <a:tr h="94389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CA" sz="48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48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CA" sz="48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</m:sub>
                                </m:sSub>
                                <m:d>
                                  <m:dPr>
                                    <m:begChr m:val="|"/>
                                    <m:endChr m:val="⟩"/>
                                    <m:ctrlPr>
                                      <a:rPr lang="en-GB" sz="4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48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↑</m:t>
                                    </m:r>
                                  </m:e>
                                </m:d>
                                <m:r>
                                  <a:rPr lang="en-CA" sz="4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begChr m:val="|"/>
                                    <m:endChr m:val="⟩"/>
                                    <m:ctrlPr>
                                      <a:rPr lang="en-GB" sz="4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48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↓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CA" sz="4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CA" sz="48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48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CA" sz="48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</m:sub>
                                </m:sSub>
                                <m:d>
                                  <m:dPr>
                                    <m:begChr m:val="|"/>
                                    <m:endChr m:val="⟩"/>
                                    <m:ctrlPr>
                                      <a:rPr lang="en-GB" sz="4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48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↓</m:t>
                                    </m:r>
                                  </m:e>
                                </m:d>
                                <m:r>
                                  <a:rPr lang="en-CA" sz="4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CA" sz="4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CA" sz="48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60594907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D27DC4F1-DC04-A0F2-EEC5-6072A8EF4C50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5574889" y="88491"/>
              <a:ext cx="6440132" cy="943896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333137">
                      <a:extLst>
                        <a:ext uri="{9D8B030D-6E8A-4147-A177-3AD203B41FA5}">
                          <a16:colId xmlns:a16="http://schemas.microsoft.com/office/drawing/2014/main" val="2406818233"/>
                        </a:ext>
                      </a:extLst>
                    </a:gridCol>
                    <a:gridCol w="3106995">
                      <a:extLst>
                        <a:ext uri="{9D8B030D-6E8A-4147-A177-3AD203B41FA5}">
                          <a16:colId xmlns:a16="http://schemas.microsoft.com/office/drawing/2014/main" val="1952667537"/>
                        </a:ext>
                      </a:extLst>
                    </a:gridCol>
                  </a:tblGrid>
                  <a:tr h="94389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183" t="-641" r="-93784" b="-12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107451" t="-641" r="-588" b="-128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0594907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6907796-B956-53C2-4A46-80DC958DA68F}"/>
                  </a:ext>
                </a:extLst>
              </p:cNvPr>
              <p:cNvSpPr txBox="1"/>
              <p:nvPr/>
            </p:nvSpPr>
            <p:spPr>
              <a:xfrm>
                <a:off x="10707328" y="5047986"/>
                <a:ext cx="1484671" cy="11310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600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60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6907796-B956-53C2-4A46-80DC958DA6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07328" y="5047986"/>
                <a:ext cx="1484671" cy="113107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027737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FDB230-C8B3-DBAF-4D5A-D26DB25361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FF78567-3707-146E-A8BA-02A11C47C047}"/>
                  </a:ext>
                </a:extLst>
              </p:cNvPr>
              <p:cNvSpPr txBox="1"/>
              <p:nvPr/>
            </p:nvSpPr>
            <p:spPr>
              <a:xfrm>
                <a:off x="2346358" y="2151098"/>
                <a:ext cx="2054943" cy="45243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CA" sz="7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7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↑↑</m:t>
                          </m:r>
                        </m:e>
                      </m:d>
                    </m:oMath>
                  </m:oMathPara>
                </a14:m>
                <a:endParaRPr lang="en-CA" sz="72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CA" sz="7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7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↑</m:t>
                          </m:r>
                          <m:r>
                            <a:rPr lang="en-GB" sz="72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↓</m:t>
                          </m:r>
                        </m:e>
                      </m:d>
                    </m:oMath>
                  </m:oMathPara>
                </a14:m>
                <a:endParaRPr lang="en-CA" sz="72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CA" sz="7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72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↓</m:t>
                          </m:r>
                          <m:r>
                            <a:rPr lang="en-GB" sz="7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↑</m:t>
                          </m:r>
                        </m:e>
                      </m:d>
                    </m:oMath>
                  </m:oMathPara>
                </a14:m>
                <a:endParaRPr lang="en-CA" sz="72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CA" sz="7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72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↓↓</m:t>
                          </m:r>
                        </m:e>
                      </m:d>
                    </m:oMath>
                  </m:oMathPara>
                </a14:m>
                <a:endParaRPr lang="en-CA" sz="72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FF78567-3707-146E-A8BA-02A11C47C0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6358" y="2151098"/>
                <a:ext cx="2054943" cy="452431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603AF18-CD16-D731-4FFE-F14CE4274646}"/>
                  </a:ext>
                </a:extLst>
              </p:cNvPr>
              <p:cNvSpPr txBox="1"/>
              <p:nvPr/>
            </p:nvSpPr>
            <p:spPr>
              <a:xfrm>
                <a:off x="5211422" y="1859339"/>
                <a:ext cx="5188912" cy="36683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CA" sz="7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7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↑↑</m:t>
                          </m:r>
                        </m:e>
                      </m:d>
                    </m:oMath>
                  </m:oMathPara>
                </a14:m>
                <a:endParaRPr lang="en-CA" sz="7200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f>
                      <m:fPr>
                        <m:ctrlPr>
                          <a:rPr lang="en-CA" sz="6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6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CA" sz="60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CA" sz="6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ctrlPr>
                          <a:rPr lang="en-CA" sz="6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⟩"/>
                            <m:ctrlPr>
                              <a:rPr lang="en-CA" sz="6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6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↓</m:t>
                            </m:r>
                            <m:r>
                              <a:rPr lang="en-GB" sz="6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↑</m:t>
                            </m:r>
                          </m:e>
                        </m:d>
                        <m:r>
                          <a:rPr lang="en-CA" sz="6000" i="1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begChr m:val="|"/>
                            <m:endChr m:val="⟩"/>
                            <m:ctrlPr>
                              <a:rPr lang="en-CA" sz="6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6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↑</m:t>
                            </m:r>
                            <m:r>
                              <a:rPr lang="en-GB" sz="6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↓</m:t>
                            </m:r>
                          </m:e>
                        </m:d>
                      </m:e>
                    </m:d>
                  </m:oMath>
                </a14:m>
                <a:r>
                  <a:rPr lang="en-CA" sz="6000" dirty="0"/>
                  <a:t>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CA" sz="7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72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↓↓</m:t>
                          </m:r>
                        </m:e>
                      </m:d>
                    </m:oMath>
                  </m:oMathPara>
                </a14:m>
                <a:endParaRPr lang="en-CA" sz="72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603AF18-CD16-D731-4FFE-F14CE42746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1422" y="1859339"/>
                <a:ext cx="5188912" cy="366831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CED9837E-DF8B-5427-2FBC-4E723B5D9269}"/>
              </a:ext>
            </a:extLst>
          </p:cNvPr>
          <p:cNvSpPr txBox="1"/>
          <p:nvPr/>
        </p:nvSpPr>
        <p:spPr>
          <a:xfrm>
            <a:off x="317405" y="0"/>
            <a:ext cx="4366901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6000" dirty="0"/>
              <a:t>Original Basis</a:t>
            </a:r>
          </a:p>
          <a:p>
            <a:pPr algn="ctr"/>
            <a:r>
              <a:rPr lang="en-CA" sz="6000" dirty="0"/>
              <a:t>(coupled)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3E58D5-0B87-E4B0-942B-ACDFCE821479}"/>
              </a:ext>
            </a:extLst>
          </p:cNvPr>
          <p:cNvSpPr txBox="1"/>
          <p:nvPr/>
        </p:nvSpPr>
        <p:spPr>
          <a:xfrm>
            <a:off x="6581880" y="0"/>
            <a:ext cx="335162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6000" dirty="0"/>
              <a:t>New Basis</a:t>
            </a:r>
          </a:p>
          <a:p>
            <a:pPr algn="ctr"/>
            <a:r>
              <a:rPr lang="en-CA" sz="6000" dirty="0"/>
              <a:t>(ladder)</a:t>
            </a:r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499C3126-3203-AA69-05F1-8A8F163C1CB0}"/>
              </a:ext>
            </a:extLst>
          </p:cNvPr>
          <p:cNvSpPr/>
          <p:nvPr/>
        </p:nvSpPr>
        <p:spPr>
          <a:xfrm>
            <a:off x="9959538" y="2019579"/>
            <a:ext cx="617220" cy="3430789"/>
          </a:xfrm>
          <a:prstGeom prst="rightBrac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DAB8C704-89CF-7E2F-9C56-2895578DC7DE}"/>
              </a:ext>
            </a:extLst>
          </p:cNvPr>
          <p:cNvSpPr/>
          <p:nvPr/>
        </p:nvSpPr>
        <p:spPr>
          <a:xfrm rot="10800000">
            <a:off x="1632036" y="2221202"/>
            <a:ext cx="617220" cy="4462009"/>
          </a:xfrm>
          <a:prstGeom prst="rightBrac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076EE0-C140-85D4-326A-6D21ABEC42A9}"/>
              </a:ext>
            </a:extLst>
          </p:cNvPr>
          <p:cNvSpPr txBox="1"/>
          <p:nvPr/>
        </p:nvSpPr>
        <p:spPr>
          <a:xfrm>
            <a:off x="10736833" y="3031775"/>
            <a:ext cx="133562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0" dirty="0"/>
              <a:t>3D</a:t>
            </a:r>
            <a:endParaRPr lang="en-CA" sz="8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FFC9CF-D236-1474-E563-A8C03CF5C649}"/>
              </a:ext>
            </a:extLst>
          </p:cNvPr>
          <p:cNvSpPr txBox="1"/>
          <p:nvPr/>
        </p:nvSpPr>
        <p:spPr>
          <a:xfrm>
            <a:off x="41759" y="3790486"/>
            <a:ext cx="133562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8000" dirty="0"/>
              <a:t>4D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0C5F7F6-479C-5CD2-EF72-D373B1993B49}"/>
                  </a:ext>
                </a:extLst>
              </p:cNvPr>
              <p:cNvSpPr txBox="1"/>
              <p:nvPr/>
            </p:nvSpPr>
            <p:spPr>
              <a:xfrm>
                <a:off x="5230472" y="5397562"/>
                <a:ext cx="5195259" cy="14523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f>
                      <m:fPr>
                        <m:ctrlPr>
                          <a:rPr lang="en-CA" sz="6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6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CA" sz="60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CA" sz="6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ctrlPr>
                          <a:rPr lang="en-CA" sz="6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⟩"/>
                            <m:ctrlPr>
                              <a:rPr lang="en-CA" sz="6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6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↓</m:t>
                            </m:r>
                            <m:r>
                              <a:rPr lang="en-GB" sz="6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↑</m:t>
                            </m:r>
                          </m:e>
                        </m:d>
                        <m:r>
                          <a:rPr lang="en-CA" sz="6000" i="1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begChr m:val="|"/>
                            <m:endChr m:val="⟩"/>
                            <m:ctrlPr>
                              <a:rPr lang="en-CA" sz="6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6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↑</m:t>
                            </m:r>
                            <m:r>
                              <a:rPr lang="en-GB" sz="6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↓</m:t>
                            </m:r>
                          </m:e>
                        </m:d>
                      </m:e>
                    </m:d>
                  </m:oMath>
                </a14:m>
                <a:r>
                  <a:rPr lang="en-CA" sz="6000" dirty="0"/>
                  <a:t> 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0C5F7F6-479C-5CD2-EF72-D373B1993B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0472" y="5397562"/>
                <a:ext cx="5195259" cy="145232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ight Brace 14">
            <a:extLst>
              <a:ext uri="{FF2B5EF4-FFF2-40B4-BE49-F238E27FC236}">
                <a16:creationId xmlns:a16="http://schemas.microsoft.com/office/drawing/2014/main" id="{5DDD9299-0993-4BB2-95FE-6E674EDD50FF}"/>
              </a:ext>
            </a:extLst>
          </p:cNvPr>
          <p:cNvSpPr/>
          <p:nvPr/>
        </p:nvSpPr>
        <p:spPr>
          <a:xfrm>
            <a:off x="9978588" y="5549961"/>
            <a:ext cx="617220" cy="1200330"/>
          </a:xfrm>
          <a:prstGeom prst="rightBrac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7992AB-11B7-2E6B-FEF3-5DC2D8E50C05}"/>
              </a:ext>
            </a:extLst>
          </p:cNvPr>
          <p:cNvSpPr txBox="1"/>
          <p:nvPr/>
        </p:nvSpPr>
        <p:spPr>
          <a:xfrm>
            <a:off x="10791155" y="5488406"/>
            <a:ext cx="133562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0" dirty="0"/>
              <a:t>1D</a:t>
            </a:r>
            <a:endParaRPr lang="en-CA" sz="8000" dirty="0"/>
          </a:p>
        </p:txBody>
      </p:sp>
    </p:spTree>
    <p:extLst>
      <p:ext uri="{BB962C8B-B14F-4D97-AF65-F5344CB8AC3E}">
        <p14:creationId xmlns:p14="http://schemas.microsoft.com/office/powerpoint/2010/main" val="186005849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C77AFE-DEC0-760C-6C78-29E761D259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E922F6A2-AC9E-7EBF-F3D9-C6AE553A52F1}"/>
              </a:ext>
            </a:extLst>
          </p:cNvPr>
          <p:cNvSpPr/>
          <p:nvPr/>
        </p:nvSpPr>
        <p:spPr>
          <a:xfrm>
            <a:off x="2261308" y="2221202"/>
            <a:ext cx="1803997" cy="4469248"/>
          </a:xfrm>
          <a:prstGeom prst="rect">
            <a:avLst/>
          </a:prstGeom>
          <a:solidFill>
            <a:srgbClr val="D0E3F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EAD50A5-2858-5078-BA60-1788225631FB}"/>
              </a:ext>
            </a:extLst>
          </p:cNvPr>
          <p:cNvSpPr/>
          <p:nvPr/>
        </p:nvSpPr>
        <p:spPr>
          <a:xfrm>
            <a:off x="4812339" y="2020618"/>
            <a:ext cx="4979178" cy="3452060"/>
          </a:xfrm>
          <a:prstGeom prst="rect">
            <a:avLst/>
          </a:prstGeom>
          <a:solidFill>
            <a:srgbClr val="FFD5B9">
              <a:alpha val="56000"/>
            </a:srgbClr>
          </a:soli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C5F65EA-AC27-E187-CF47-AAD411B830CA}"/>
              </a:ext>
            </a:extLst>
          </p:cNvPr>
          <p:cNvSpPr/>
          <p:nvPr/>
        </p:nvSpPr>
        <p:spPr>
          <a:xfrm>
            <a:off x="4812339" y="5534721"/>
            <a:ext cx="4979178" cy="1261884"/>
          </a:xfrm>
          <a:prstGeom prst="rect">
            <a:avLst/>
          </a:prstGeom>
          <a:solidFill>
            <a:srgbClr val="E2D0F0">
              <a:alpha val="76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37038ED-5579-5D4C-EBEF-27BC000A8D93}"/>
                  </a:ext>
                </a:extLst>
              </p:cNvPr>
              <p:cNvSpPr txBox="1"/>
              <p:nvPr/>
            </p:nvSpPr>
            <p:spPr>
              <a:xfrm>
                <a:off x="2346358" y="2151098"/>
                <a:ext cx="2054943" cy="45243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CA" sz="7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7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↑↑</m:t>
                          </m:r>
                        </m:e>
                      </m:d>
                    </m:oMath>
                  </m:oMathPara>
                </a14:m>
                <a:endParaRPr lang="en-CA" sz="72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CA" sz="7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7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↑</m:t>
                          </m:r>
                          <m:r>
                            <a:rPr lang="en-GB" sz="72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↓</m:t>
                          </m:r>
                        </m:e>
                      </m:d>
                    </m:oMath>
                  </m:oMathPara>
                </a14:m>
                <a:endParaRPr lang="en-CA" sz="72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CA" sz="7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72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↓</m:t>
                          </m:r>
                          <m:r>
                            <a:rPr lang="en-GB" sz="7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↑</m:t>
                          </m:r>
                        </m:e>
                      </m:d>
                    </m:oMath>
                  </m:oMathPara>
                </a14:m>
                <a:endParaRPr lang="en-CA" sz="72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CA" sz="7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72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↓↓</m:t>
                          </m:r>
                        </m:e>
                      </m:d>
                    </m:oMath>
                  </m:oMathPara>
                </a14:m>
                <a:endParaRPr lang="en-CA" sz="72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37038ED-5579-5D4C-EBEF-27BC000A8D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6358" y="2151098"/>
                <a:ext cx="2054943" cy="452431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36A223A-D012-B206-7C79-B8DBBEEE8A1B}"/>
                  </a:ext>
                </a:extLst>
              </p:cNvPr>
              <p:cNvSpPr txBox="1"/>
              <p:nvPr/>
            </p:nvSpPr>
            <p:spPr>
              <a:xfrm>
                <a:off x="4767558" y="1859339"/>
                <a:ext cx="5188912" cy="36683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CA" sz="7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7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↑↑</m:t>
                          </m:r>
                        </m:e>
                      </m:d>
                    </m:oMath>
                  </m:oMathPara>
                </a14:m>
                <a:endParaRPr lang="en-CA" sz="7200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f>
                      <m:fPr>
                        <m:ctrlPr>
                          <a:rPr lang="en-CA" sz="6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6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CA" sz="60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CA" sz="6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ctrlPr>
                          <a:rPr lang="en-CA" sz="6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⟩"/>
                            <m:ctrlPr>
                              <a:rPr lang="en-CA" sz="6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6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↓</m:t>
                            </m:r>
                            <m:r>
                              <a:rPr lang="en-GB" sz="6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↑</m:t>
                            </m:r>
                          </m:e>
                        </m:d>
                        <m:r>
                          <a:rPr lang="en-CA" sz="6000" i="1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begChr m:val="|"/>
                            <m:endChr m:val="⟩"/>
                            <m:ctrlPr>
                              <a:rPr lang="en-CA" sz="6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6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↑</m:t>
                            </m:r>
                            <m:r>
                              <a:rPr lang="en-GB" sz="6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↓</m:t>
                            </m:r>
                          </m:e>
                        </m:d>
                      </m:e>
                    </m:d>
                  </m:oMath>
                </a14:m>
                <a:r>
                  <a:rPr lang="en-CA" sz="6000" dirty="0"/>
                  <a:t>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CA" sz="7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72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↓↓</m:t>
                          </m:r>
                        </m:e>
                      </m:d>
                    </m:oMath>
                  </m:oMathPara>
                </a14:m>
                <a:endParaRPr lang="en-CA" sz="72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36A223A-D012-B206-7C79-B8DBBEEE8A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7558" y="1859339"/>
                <a:ext cx="5188912" cy="366831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ight Brace 8">
            <a:extLst>
              <a:ext uri="{FF2B5EF4-FFF2-40B4-BE49-F238E27FC236}">
                <a16:creationId xmlns:a16="http://schemas.microsoft.com/office/drawing/2014/main" id="{2B4311EF-C6F5-DB8E-046B-32658CF8BE89}"/>
              </a:ext>
            </a:extLst>
          </p:cNvPr>
          <p:cNvSpPr/>
          <p:nvPr/>
        </p:nvSpPr>
        <p:spPr>
          <a:xfrm>
            <a:off x="9515674" y="2019579"/>
            <a:ext cx="617220" cy="3430789"/>
          </a:xfrm>
          <a:prstGeom prst="rightBrac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E62BEFA6-26E5-8646-243B-8769231BE9AE}"/>
              </a:ext>
            </a:extLst>
          </p:cNvPr>
          <p:cNvSpPr/>
          <p:nvPr/>
        </p:nvSpPr>
        <p:spPr>
          <a:xfrm rot="10800000">
            <a:off x="1925327" y="2221202"/>
            <a:ext cx="617220" cy="4462009"/>
          </a:xfrm>
          <a:prstGeom prst="rightBrac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FAA8DC3-B272-C35D-FA9E-4DD0B3EAAA7F}"/>
                  </a:ext>
                </a:extLst>
              </p:cNvPr>
              <p:cNvSpPr txBox="1"/>
              <p:nvPr/>
            </p:nvSpPr>
            <p:spPr>
              <a:xfrm>
                <a:off x="4786608" y="5397562"/>
                <a:ext cx="5195259" cy="14523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f>
                      <m:fPr>
                        <m:ctrlPr>
                          <a:rPr lang="en-CA" sz="6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6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CA" sz="60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CA" sz="6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ctrlPr>
                          <a:rPr lang="en-CA" sz="6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⟩"/>
                            <m:ctrlPr>
                              <a:rPr lang="en-CA" sz="6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6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↓</m:t>
                            </m:r>
                            <m:r>
                              <a:rPr lang="en-GB" sz="6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↑</m:t>
                            </m:r>
                          </m:e>
                        </m:d>
                        <m:r>
                          <a:rPr lang="en-CA" sz="6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begChr m:val="|"/>
                            <m:endChr m:val="⟩"/>
                            <m:ctrlPr>
                              <a:rPr lang="en-CA" sz="6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6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↑</m:t>
                            </m:r>
                            <m:r>
                              <a:rPr lang="en-GB" sz="6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↓</m:t>
                            </m:r>
                          </m:e>
                        </m:d>
                      </m:e>
                    </m:d>
                  </m:oMath>
                </a14:m>
                <a:r>
                  <a:rPr lang="en-CA" sz="6000" dirty="0"/>
                  <a:t> 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FAA8DC3-B272-C35D-FA9E-4DD0B3EAAA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6608" y="5397562"/>
                <a:ext cx="5195259" cy="145232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ight Brace 14">
            <a:extLst>
              <a:ext uri="{FF2B5EF4-FFF2-40B4-BE49-F238E27FC236}">
                <a16:creationId xmlns:a16="http://schemas.microsoft.com/office/drawing/2014/main" id="{C1EEF273-B262-D073-E660-A05AC5CF526A}"/>
              </a:ext>
            </a:extLst>
          </p:cNvPr>
          <p:cNvSpPr/>
          <p:nvPr/>
        </p:nvSpPr>
        <p:spPr>
          <a:xfrm>
            <a:off x="9505228" y="5549961"/>
            <a:ext cx="617220" cy="1200330"/>
          </a:xfrm>
          <a:prstGeom prst="rightBrac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52A7BFD-952B-4852-1E33-75468DCC14BD}"/>
                  </a:ext>
                </a:extLst>
              </p:cNvPr>
              <p:cNvSpPr txBox="1"/>
              <p:nvPr/>
            </p:nvSpPr>
            <p:spPr>
              <a:xfrm>
                <a:off x="0" y="0"/>
                <a:ext cx="9467850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6000" dirty="0"/>
                  <a:t>Dimension:  </a:t>
                </a:r>
                <a14:m>
                  <m:oMath xmlns:m="http://schemas.openxmlformats.org/officeDocument/2006/math">
                    <m:r>
                      <a:rPr lang="en-CA" sz="6000" b="0" i="1" smtClean="0">
                        <a:latin typeface="Cambria Math" panose="02040503050406030204" pitchFamily="18" charset="0"/>
                      </a:rPr>
                      <m:t>2⊗2=3⊕1</m:t>
                    </m:r>
                  </m:oMath>
                </a14:m>
                <a:endParaRPr lang="en-CA" sz="60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52A7BFD-952B-4852-1E33-75468DCC14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467850" cy="1015663"/>
              </a:xfrm>
              <a:prstGeom prst="rect">
                <a:avLst/>
              </a:prstGeom>
              <a:blipFill>
                <a:blip r:embed="rId5"/>
                <a:stretch>
                  <a:fillRect l="-3863" t="-17964" b="-3952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090351B-22B7-4D03-06BE-658D599CD1B4}"/>
                  </a:ext>
                </a:extLst>
              </p:cNvPr>
              <p:cNvSpPr txBox="1"/>
              <p:nvPr/>
            </p:nvSpPr>
            <p:spPr>
              <a:xfrm>
                <a:off x="0" y="2707925"/>
                <a:ext cx="2235530" cy="34163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7200" dirty="0"/>
                  <a:t>2D</a:t>
                </a:r>
                <a:endParaRPr lang="en-CA" sz="7200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7200" b="0" i="1" smtClean="0">
                          <a:latin typeface="Cambria Math" panose="02040503050406030204" pitchFamily="18" charset="0"/>
                        </a:rPr>
                        <m:t>⊗</m:t>
                      </m:r>
                    </m:oMath>
                  </m:oMathPara>
                </a14:m>
                <a:endParaRPr lang="en-GB" sz="7200" dirty="0"/>
              </a:p>
              <a:p>
                <a:pPr algn="ctr"/>
                <a:r>
                  <a:rPr lang="en-GB" sz="7200" dirty="0"/>
                  <a:t>2D</a:t>
                </a:r>
                <a:endParaRPr lang="en-CA" sz="72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090351B-22B7-4D03-06BE-658D599CD1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707925"/>
                <a:ext cx="2235530" cy="3416320"/>
              </a:xfrm>
              <a:prstGeom prst="rect">
                <a:avLst/>
              </a:prstGeom>
              <a:blipFill>
                <a:blip r:embed="rId6"/>
                <a:stretch>
                  <a:fillRect l="-1090" t="-6595" b="-1354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995D7DDF-9372-B3E8-9A88-E5FA46F0CA72}"/>
              </a:ext>
            </a:extLst>
          </p:cNvPr>
          <p:cNvSpPr txBox="1"/>
          <p:nvPr/>
        </p:nvSpPr>
        <p:spPr>
          <a:xfrm>
            <a:off x="10312852" y="2970221"/>
            <a:ext cx="133562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0" dirty="0"/>
              <a:t>3D</a:t>
            </a:r>
            <a:endParaRPr lang="en-CA" sz="80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629215D-EE6E-EE53-1415-D65E74DEE4F0}"/>
              </a:ext>
            </a:extLst>
          </p:cNvPr>
          <p:cNvSpPr txBox="1"/>
          <p:nvPr/>
        </p:nvSpPr>
        <p:spPr>
          <a:xfrm>
            <a:off x="10367174" y="5426852"/>
            <a:ext cx="133562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0" dirty="0"/>
              <a:t>1D</a:t>
            </a:r>
            <a:endParaRPr lang="en-CA" sz="8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B5A0FD3-FEE1-53D8-FED5-EAF166929169}"/>
                  </a:ext>
                </a:extLst>
              </p:cNvPr>
              <p:cNvSpPr txBox="1"/>
              <p:nvPr/>
            </p:nvSpPr>
            <p:spPr>
              <a:xfrm>
                <a:off x="10264582" y="4185282"/>
                <a:ext cx="1438214" cy="13234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8000" b="0" i="1" smtClean="0">
                          <a:latin typeface="Cambria Math" panose="02040503050406030204" pitchFamily="18" charset="0"/>
                        </a:rPr>
                        <m:t>⊕</m:t>
                      </m:r>
                    </m:oMath>
                  </m:oMathPara>
                </a14:m>
                <a:endParaRPr lang="en-CA" sz="80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B5A0FD3-FEE1-53D8-FED5-EAF1669291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64582" y="4185282"/>
                <a:ext cx="1438214" cy="132343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9996981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C77AFE-DEC0-760C-6C78-29E761D259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52A7BFD-952B-4852-1E33-75468DCC14BD}"/>
                  </a:ext>
                </a:extLst>
              </p:cNvPr>
              <p:cNvSpPr txBox="1"/>
              <p:nvPr/>
            </p:nvSpPr>
            <p:spPr>
              <a:xfrm>
                <a:off x="0" y="0"/>
                <a:ext cx="9467850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6000" dirty="0"/>
                  <a:t>Dimension:  </a:t>
                </a:r>
                <a14:m>
                  <m:oMath xmlns:m="http://schemas.openxmlformats.org/officeDocument/2006/math">
                    <m:r>
                      <a:rPr lang="en-CA" sz="6000" b="0" i="1" smtClean="0">
                        <a:latin typeface="Cambria Math" panose="02040503050406030204" pitchFamily="18" charset="0"/>
                      </a:rPr>
                      <m:t>2⊗2=3⊕1</m:t>
                    </m:r>
                  </m:oMath>
                </a14:m>
                <a:endParaRPr lang="en-CA" sz="60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52A7BFD-952B-4852-1E33-75468DCC14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467850" cy="1015663"/>
              </a:xfrm>
              <a:prstGeom prst="rect">
                <a:avLst/>
              </a:prstGeom>
              <a:blipFill>
                <a:blip r:embed="rId2"/>
                <a:stretch>
                  <a:fillRect l="-3863" t="-17964" b="-3952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456C310-05BA-AE3C-3ACF-7B93F0092F78}"/>
                  </a:ext>
                </a:extLst>
              </p:cNvPr>
              <p:cNvSpPr txBox="1"/>
              <p:nvPr/>
            </p:nvSpPr>
            <p:spPr>
              <a:xfrm>
                <a:off x="2069691" y="2647203"/>
                <a:ext cx="6779341" cy="21784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9600" dirty="0"/>
                  <a:t>spin  </a:t>
                </a:r>
                <a14:m>
                  <m:oMath xmlns:m="http://schemas.openxmlformats.org/officeDocument/2006/math">
                    <m:r>
                      <a:rPr lang="en-GB" sz="9600" b="0" i="1" smtClean="0">
                        <a:solidFill>
                          <a:srgbClr val="FF0066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CA" sz="9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9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9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GB" sz="96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num>
                      <m:den>
                        <m:r>
                          <a:rPr lang="en-GB" sz="9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CA" sz="96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456C310-05BA-AE3C-3ACF-7B93F0092F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9691" y="2647203"/>
                <a:ext cx="6779341" cy="2178417"/>
              </a:xfrm>
              <a:prstGeom prst="rect">
                <a:avLst/>
              </a:prstGeom>
              <a:blipFill>
                <a:blip r:embed="rId3"/>
                <a:stretch>
                  <a:fillRect l="-9532" t="-559" b="-17039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9E3A3457-0A26-0693-949E-59ABA2B89107}"/>
              </a:ext>
            </a:extLst>
          </p:cNvPr>
          <p:cNvSpPr txBox="1"/>
          <p:nvPr/>
        </p:nvSpPr>
        <p:spPr>
          <a:xfrm>
            <a:off x="7998235" y="1458641"/>
            <a:ext cx="353500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dimension</a:t>
            </a:r>
            <a:endParaRPr lang="en-CA" sz="6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Arc 7">
            <a:extLst>
              <a:ext uri="{FF2B5EF4-FFF2-40B4-BE49-F238E27FC236}">
                <a16:creationId xmlns:a16="http://schemas.microsoft.com/office/drawing/2014/main" id="{AC8A7FA8-8492-898B-069B-EB05BBD8803B}"/>
              </a:ext>
            </a:extLst>
          </p:cNvPr>
          <p:cNvSpPr/>
          <p:nvPr/>
        </p:nvSpPr>
        <p:spPr>
          <a:xfrm rot="16200000">
            <a:off x="7121014" y="1966473"/>
            <a:ext cx="1440426" cy="1440426"/>
          </a:xfrm>
          <a:prstGeom prst="arc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18373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C77AFE-DEC0-760C-6C78-29E761D259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E922F6A2-AC9E-7EBF-F3D9-C6AE553A52F1}"/>
              </a:ext>
            </a:extLst>
          </p:cNvPr>
          <p:cNvSpPr/>
          <p:nvPr/>
        </p:nvSpPr>
        <p:spPr>
          <a:xfrm>
            <a:off x="2261308" y="2221202"/>
            <a:ext cx="1803997" cy="4469248"/>
          </a:xfrm>
          <a:prstGeom prst="rect">
            <a:avLst/>
          </a:prstGeom>
          <a:solidFill>
            <a:srgbClr val="D0E3F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EAD50A5-2858-5078-BA60-1788225631FB}"/>
              </a:ext>
            </a:extLst>
          </p:cNvPr>
          <p:cNvSpPr/>
          <p:nvPr/>
        </p:nvSpPr>
        <p:spPr>
          <a:xfrm>
            <a:off x="4812339" y="2020618"/>
            <a:ext cx="4979178" cy="3452060"/>
          </a:xfrm>
          <a:prstGeom prst="rect">
            <a:avLst/>
          </a:prstGeom>
          <a:solidFill>
            <a:srgbClr val="FFD5B9">
              <a:alpha val="56000"/>
            </a:srgbClr>
          </a:soli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C5F65EA-AC27-E187-CF47-AAD411B830CA}"/>
              </a:ext>
            </a:extLst>
          </p:cNvPr>
          <p:cNvSpPr/>
          <p:nvPr/>
        </p:nvSpPr>
        <p:spPr>
          <a:xfrm>
            <a:off x="4812339" y="5534721"/>
            <a:ext cx="4979178" cy="1261884"/>
          </a:xfrm>
          <a:prstGeom prst="rect">
            <a:avLst/>
          </a:prstGeom>
          <a:solidFill>
            <a:srgbClr val="E2D0F0">
              <a:alpha val="76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37038ED-5579-5D4C-EBEF-27BC000A8D93}"/>
                  </a:ext>
                </a:extLst>
              </p:cNvPr>
              <p:cNvSpPr txBox="1"/>
              <p:nvPr/>
            </p:nvSpPr>
            <p:spPr>
              <a:xfrm>
                <a:off x="2346358" y="2151098"/>
                <a:ext cx="2054943" cy="45243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CA" sz="7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7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↑↑</m:t>
                          </m:r>
                        </m:e>
                      </m:d>
                    </m:oMath>
                  </m:oMathPara>
                </a14:m>
                <a:endParaRPr lang="en-CA" sz="72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CA" sz="7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7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↑</m:t>
                          </m:r>
                          <m:r>
                            <a:rPr lang="en-GB" sz="72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↓</m:t>
                          </m:r>
                        </m:e>
                      </m:d>
                    </m:oMath>
                  </m:oMathPara>
                </a14:m>
                <a:endParaRPr lang="en-CA" sz="72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CA" sz="7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72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↓</m:t>
                          </m:r>
                          <m:r>
                            <a:rPr lang="en-GB" sz="7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↑</m:t>
                          </m:r>
                        </m:e>
                      </m:d>
                    </m:oMath>
                  </m:oMathPara>
                </a14:m>
                <a:endParaRPr lang="en-CA" sz="72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CA" sz="7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72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↓↓</m:t>
                          </m:r>
                        </m:e>
                      </m:d>
                    </m:oMath>
                  </m:oMathPara>
                </a14:m>
                <a:endParaRPr lang="en-CA" sz="72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37038ED-5579-5D4C-EBEF-27BC000A8D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6358" y="2151098"/>
                <a:ext cx="2054943" cy="452431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36A223A-D012-B206-7C79-B8DBBEEE8A1B}"/>
                  </a:ext>
                </a:extLst>
              </p:cNvPr>
              <p:cNvSpPr txBox="1"/>
              <p:nvPr/>
            </p:nvSpPr>
            <p:spPr>
              <a:xfrm>
                <a:off x="4767558" y="1859339"/>
                <a:ext cx="5188912" cy="36683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CA" sz="7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7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↑↑</m:t>
                          </m:r>
                        </m:e>
                      </m:d>
                    </m:oMath>
                  </m:oMathPara>
                </a14:m>
                <a:endParaRPr lang="en-CA" sz="7200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f>
                      <m:fPr>
                        <m:ctrlPr>
                          <a:rPr lang="en-CA" sz="6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6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CA" sz="60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CA" sz="6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ctrlPr>
                          <a:rPr lang="en-CA" sz="6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⟩"/>
                            <m:ctrlPr>
                              <a:rPr lang="en-CA" sz="6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6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↓</m:t>
                            </m:r>
                            <m:r>
                              <a:rPr lang="en-GB" sz="6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↑</m:t>
                            </m:r>
                          </m:e>
                        </m:d>
                        <m:r>
                          <a:rPr lang="en-CA" sz="6000" i="1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begChr m:val="|"/>
                            <m:endChr m:val="⟩"/>
                            <m:ctrlPr>
                              <a:rPr lang="en-CA" sz="6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6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↑</m:t>
                            </m:r>
                            <m:r>
                              <a:rPr lang="en-GB" sz="6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↓</m:t>
                            </m:r>
                          </m:e>
                        </m:d>
                      </m:e>
                    </m:d>
                  </m:oMath>
                </a14:m>
                <a:r>
                  <a:rPr lang="en-CA" sz="6000" dirty="0"/>
                  <a:t>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CA" sz="7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72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↓↓</m:t>
                          </m:r>
                        </m:e>
                      </m:d>
                    </m:oMath>
                  </m:oMathPara>
                </a14:m>
                <a:endParaRPr lang="en-CA" sz="72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36A223A-D012-B206-7C79-B8DBBEEE8A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7558" y="1859339"/>
                <a:ext cx="5188912" cy="366831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ight Brace 8">
            <a:extLst>
              <a:ext uri="{FF2B5EF4-FFF2-40B4-BE49-F238E27FC236}">
                <a16:creationId xmlns:a16="http://schemas.microsoft.com/office/drawing/2014/main" id="{2B4311EF-C6F5-DB8E-046B-32658CF8BE89}"/>
              </a:ext>
            </a:extLst>
          </p:cNvPr>
          <p:cNvSpPr/>
          <p:nvPr/>
        </p:nvSpPr>
        <p:spPr>
          <a:xfrm>
            <a:off x="9515674" y="2019579"/>
            <a:ext cx="617220" cy="3430789"/>
          </a:xfrm>
          <a:prstGeom prst="rightBrac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E62BEFA6-26E5-8646-243B-8769231BE9AE}"/>
              </a:ext>
            </a:extLst>
          </p:cNvPr>
          <p:cNvSpPr/>
          <p:nvPr/>
        </p:nvSpPr>
        <p:spPr>
          <a:xfrm rot="10800000">
            <a:off x="1925327" y="2221202"/>
            <a:ext cx="617220" cy="4462009"/>
          </a:xfrm>
          <a:prstGeom prst="rightBrac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FAA8DC3-B272-C35D-FA9E-4DD0B3EAAA7F}"/>
                  </a:ext>
                </a:extLst>
              </p:cNvPr>
              <p:cNvSpPr txBox="1"/>
              <p:nvPr/>
            </p:nvSpPr>
            <p:spPr>
              <a:xfrm>
                <a:off x="4786608" y="5397562"/>
                <a:ext cx="5195259" cy="14523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f>
                      <m:fPr>
                        <m:ctrlPr>
                          <a:rPr lang="en-CA" sz="6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6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CA" sz="60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CA" sz="6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ctrlPr>
                          <a:rPr lang="en-CA" sz="6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⟩"/>
                            <m:ctrlPr>
                              <a:rPr lang="en-CA" sz="6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6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↓</m:t>
                            </m:r>
                            <m:r>
                              <a:rPr lang="en-GB" sz="6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↑</m:t>
                            </m:r>
                          </m:e>
                        </m:d>
                        <m:r>
                          <a:rPr lang="en-CA" sz="6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begChr m:val="|"/>
                            <m:endChr m:val="⟩"/>
                            <m:ctrlPr>
                              <a:rPr lang="en-CA" sz="6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6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↑</m:t>
                            </m:r>
                            <m:r>
                              <a:rPr lang="en-GB" sz="6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↓</m:t>
                            </m:r>
                          </m:e>
                        </m:d>
                      </m:e>
                    </m:d>
                  </m:oMath>
                </a14:m>
                <a:r>
                  <a:rPr lang="en-CA" sz="6000" dirty="0"/>
                  <a:t> 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FAA8DC3-B272-C35D-FA9E-4DD0B3EAAA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6608" y="5397562"/>
                <a:ext cx="5195259" cy="145232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ight Brace 14">
            <a:extLst>
              <a:ext uri="{FF2B5EF4-FFF2-40B4-BE49-F238E27FC236}">
                <a16:creationId xmlns:a16="http://schemas.microsoft.com/office/drawing/2014/main" id="{C1EEF273-B262-D073-E660-A05AC5CF526A}"/>
              </a:ext>
            </a:extLst>
          </p:cNvPr>
          <p:cNvSpPr/>
          <p:nvPr/>
        </p:nvSpPr>
        <p:spPr>
          <a:xfrm>
            <a:off x="9505228" y="5549961"/>
            <a:ext cx="617220" cy="1200330"/>
          </a:xfrm>
          <a:prstGeom prst="rightBrac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52A7BFD-952B-4852-1E33-75468DCC14BD}"/>
                  </a:ext>
                </a:extLst>
              </p:cNvPr>
              <p:cNvSpPr txBox="1"/>
              <p:nvPr/>
            </p:nvSpPr>
            <p:spPr>
              <a:xfrm>
                <a:off x="0" y="0"/>
                <a:ext cx="9467850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6000" dirty="0"/>
                  <a:t>Dimension:  </a:t>
                </a:r>
                <a14:m>
                  <m:oMath xmlns:m="http://schemas.openxmlformats.org/officeDocument/2006/math">
                    <m:r>
                      <a:rPr lang="en-CA" sz="6000" b="0" i="1" smtClean="0">
                        <a:latin typeface="Cambria Math" panose="02040503050406030204" pitchFamily="18" charset="0"/>
                      </a:rPr>
                      <m:t>2⊗2=3⊕1</m:t>
                    </m:r>
                  </m:oMath>
                </a14:m>
                <a:endParaRPr lang="en-CA" sz="60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52A7BFD-952B-4852-1E33-75468DCC14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467850" cy="1015663"/>
              </a:xfrm>
              <a:prstGeom prst="rect">
                <a:avLst/>
              </a:prstGeom>
              <a:blipFill>
                <a:blip r:embed="rId5"/>
                <a:stretch>
                  <a:fillRect l="-3863" t="-17964" b="-3952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090351B-22B7-4D03-06BE-658D599CD1B4}"/>
                  </a:ext>
                </a:extLst>
              </p:cNvPr>
              <p:cNvSpPr txBox="1"/>
              <p:nvPr/>
            </p:nvSpPr>
            <p:spPr>
              <a:xfrm>
                <a:off x="0" y="2707925"/>
                <a:ext cx="2235530" cy="34163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7200" dirty="0"/>
                  <a:t>2D</a:t>
                </a:r>
                <a:endParaRPr lang="en-CA" sz="7200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7200" b="0" i="1" smtClean="0">
                          <a:latin typeface="Cambria Math" panose="02040503050406030204" pitchFamily="18" charset="0"/>
                        </a:rPr>
                        <m:t>⊗</m:t>
                      </m:r>
                    </m:oMath>
                  </m:oMathPara>
                </a14:m>
                <a:endParaRPr lang="en-GB" sz="7200" dirty="0"/>
              </a:p>
              <a:p>
                <a:pPr algn="ctr"/>
                <a:r>
                  <a:rPr lang="en-GB" sz="7200" dirty="0"/>
                  <a:t>2D</a:t>
                </a:r>
                <a:endParaRPr lang="en-CA" sz="72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090351B-22B7-4D03-06BE-658D599CD1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707925"/>
                <a:ext cx="2235530" cy="3416320"/>
              </a:xfrm>
              <a:prstGeom prst="rect">
                <a:avLst/>
              </a:prstGeom>
              <a:blipFill>
                <a:blip r:embed="rId6"/>
                <a:stretch>
                  <a:fillRect l="-1090" t="-6595" b="-1354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995D7DDF-9372-B3E8-9A88-E5FA46F0CA72}"/>
              </a:ext>
            </a:extLst>
          </p:cNvPr>
          <p:cNvSpPr txBox="1"/>
          <p:nvPr/>
        </p:nvSpPr>
        <p:spPr>
          <a:xfrm>
            <a:off x="10312852" y="2970221"/>
            <a:ext cx="133562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0" dirty="0"/>
              <a:t>3D</a:t>
            </a:r>
            <a:endParaRPr lang="en-CA" sz="80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629215D-EE6E-EE53-1415-D65E74DEE4F0}"/>
              </a:ext>
            </a:extLst>
          </p:cNvPr>
          <p:cNvSpPr txBox="1"/>
          <p:nvPr/>
        </p:nvSpPr>
        <p:spPr>
          <a:xfrm>
            <a:off x="10367174" y="5426852"/>
            <a:ext cx="133562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0" dirty="0"/>
              <a:t>1D</a:t>
            </a:r>
            <a:endParaRPr lang="en-CA" sz="8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B5A0FD3-FEE1-53D8-FED5-EAF166929169}"/>
                  </a:ext>
                </a:extLst>
              </p:cNvPr>
              <p:cNvSpPr txBox="1"/>
              <p:nvPr/>
            </p:nvSpPr>
            <p:spPr>
              <a:xfrm>
                <a:off x="10264582" y="4185282"/>
                <a:ext cx="1438214" cy="13234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8000" b="0" i="1" smtClean="0">
                          <a:latin typeface="Cambria Math" panose="02040503050406030204" pitchFamily="18" charset="0"/>
                        </a:rPr>
                        <m:t>⊕</m:t>
                      </m:r>
                    </m:oMath>
                  </m:oMathPara>
                </a14:m>
                <a:endParaRPr lang="en-CA" sz="80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B5A0FD3-FEE1-53D8-FED5-EAF1669291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64582" y="4185282"/>
                <a:ext cx="1438214" cy="132343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88070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58FCE7-DEB6-8EDE-167C-AB5314230B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335B9D22-E1EC-62CC-9BFE-774AD7FF8DC1}"/>
              </a:ext>
            </a:extLst>
          </p:cNvPr>
          <p:cNvSpPr/>
          <p:nvPr/>
        </p:nvSpPr>
        <p:spPr>
          <a:xfrm>
            <a:off x="2261308" y="2221202"/>
            <a:ext cx="1803997" cy="4469248"/>
          </a:xfrm>
          <a:prstGeom prst="rect">
            <a:avLst/>
          </a:prstGeom>
          <a:solidFill>
            <a:srgbClr val="D0E3F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2216000-72CE-0A43-D6A6-B6D0D1633003}"/>
              </a:ext>
            </a:extLst>
          </p:cNvPr>
          <p:cNvSpPr/>
          <p:nvPr/>
        </p:nvSpPr>
        <p:spPr>
          <a:xfrm>
            <a:off x="4812339" y="2020618"/>
            <a:ext cx="4979178" cy="3452060"/>
          </a:xfrm>
          <a:prstGeom prst="rect">
            <a:avLst/>
          </a:prstGeom>
          <a:solidFill>
            <a:srgbClr val="FFD5B9">
              <a:alpha val="56000"/>
            </a:srgbClr>
          </a:soli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7250112-A8F8-9E23-6ADD-B7DFADD51C47}"/>
              </a:ext>
            </a:extLst>
          </p:cNvPr>
          <p:cNvSpPr/>
          <p:nvPr/>
        </p:nvSpPr>
        <p:spPr>
          <a:xfrm>
            <a:off x="4812339" y="5534721"/>
            <a:ext cx="4979178" cy="1261884"/>
          </a:xfrm>
          <a:prstGeom prst="rect">
            <a:avLst/>
          </a:prstGeom>
          <a:solidFill>
            <a:srgbClr val="E2D0F0">
              <a:alpha val="76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A890B70-7D88-DDFE-908D-24CC4B5601E9}"/>
                  </a:ext>
                </a:extLst>
              </p:cNvPr>
              <p:cNvSpPr txBox="1"/>
              <p:nvPr/>
            </p:nvSpPr>
            <p:spPr>
              <a:xfrm>
                <a:off x="2346358" y="2151098"/>
                <a:ext cx="2054943" cy="45243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CA" sz="7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7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↑↑</m:t>
                          </m:r>
                        </m:e>
                      </m:d>
                    </m:oMath>
                  </m:oMathPara>
                </a14:m>
                <a:endParaRPr lang="en-CA" sz="72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CA" sz="7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7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↑</m:t>
                          </m:r>
                          <m:r>
                            <a:rPr lang="en-GB" sz="72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↓</m:t>
                          </m:r>
                        </m:e>
                      </m:d>
                    </m:oMath>
                  </m:oMathPara>
                </a14:m>
                <a:endParaRPr lang="en-CA" sz="72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CA" sz="7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72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↓</m:t>
                          </m:r>
                          <m:r>
                            <a:rPr lang="en-GB" sz="7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↑</m:t>
                          </m:r>
                        </m:e>
                      </m:d>
                    </m:oMath>
                  </m:oMathPara>
                </a14:m>
                <a:endParaRPr lang="en-CA" sz="72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CA" sz="7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72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↓↓</m:t>
                          </m:r>
                        </m:e>
                      </m:d>
                    </m:oMath>
                  </m:oMathPara>
                </a14:m>
                <a:endParaRPr lang="en-CA" sz="72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A890B70-7D88-DDFE-908D-24CC4B5601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6358" y="2151098"/>
                <a:ext cx="2054943" cy="452431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D5EBF04-585B-059A-DB1B-C62DCDD4A2B4}"/>
                  </a:ext>
                </a:extLst>
              </p:cNvPr>
              <p:cNvSpPr txBox="1"/>
              <p:nvPr/>
            </p:nvSpPr>
            <p:spPr>
              <a:xfrm>
                <a:off x="4767558" y="1859339"/>
                <a:ext cx="5188912" cy="36683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CA" sz="7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7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↑↑</m:t>
                          </m:r>
                        </m:e>
                      </m:d>
                    </m:oMath>
                  </m:oMathPara>
                </a14:m>
                <a:endParaRPr lang="en-CA" sz="7200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f>
                      <m:fPr>
                        <m:ctrlPr>
                          <a:rPr lang="en-CA" sz="6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6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CA" sz="60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CA" sz="6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ctrlPr>
                          <a:rPr lang="en-CA" sz="6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⟩"/>
                            <m:ctrlPr>
                              <a:rPr lang="en-CA" sz="6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6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↓</m:t>
                            </m:r>
                            <m:r>
                              <a:rPr lang="en-GB" sz="6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↑</m:t>
                            </m:r>
                          </m:e>
                        </m:d>
                        <m:r>
                          <a:rPr lang="en-CA" sz="6000" i="1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begChr m:val="|"/>
                            <m:endChr m:val="⟩"/>
                            <m:ctrlPr>
                              <a:rPr lang="en-CA" sz="6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6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↑</m:t>
                            </m:r>
                            <m:r>
                              <a:rPr lang="en-GB" sz="6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↓</m:t>
                            </m:r>
                          </m:e>
                        </m:d>
                      </m:e>
                    </m:d>
                  </m:oMath>
                </a14:m>
                <a:r>
                  <a:rPr lang="en-CA" sz="6000" dirty="0"/>
                  <a:t>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CA" sz="7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72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↓↓</m:t>
                          </m:r>
                        </m:e>
                      </m:d>
                    </m:oMath>
                  </m:oMathPara>
                </a14:m>
                <a:endParaRPr lang="en-CA" sz="72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D5EBF04-585B-059A-DB1B-C62DCDD4A2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7558" y="1859339"/>
                <a:ext cx="5188912" cy="366831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ight Brace 8">
            <a:extLst>
              <a:ext uri="{FF2B5EF4-FFF2-40B4-BE49-F238E27FC236}">
                <a16:creationId xmlns:a16="http://schemas.microsoft.com/office/drawing/2014/main" id="{6BEF0BC2-F980-5CAD-AA84-A538292DF395}"/>
              </a:ext>
            </a:extLst>
          </p:cNvPr>
          <p:cNvSpPr/>
          <p:nvPr/>
        </p:nvSpPr>
        <p:spPr>
          <a:xfrm>
            <a:off x="9515674" y="2019579"/>
            <a:ext cx="617220" cy="3430789"/>
          </a:xfrm>
          <a:prstGeom prst="rightBrac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4223032A-5A53-6700-B65F-369FB036456B}"/>
              </a:ext>
            </a:extLst>
          </p:cNvPr>
          <p:cNvSpPr/>
          <p:nvPr/>
        </p:nvSpPr>
        <p:spPr>
          <a:xfrm rot="10800000">
            <a:off x="1925327" y="2221202"/>
            <a:ext cx="617220" cy="4462009"/>
          </a:xfrm>
          <a:prstGeom prst="rightBrac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9D8ADFF-2EEA-39B2-D54A-04460B53561B}"/>
                  </a:ext>
                </a:extLst>
              </p:cNvPr>
              <p:cNvSpPr txBox="1"/>
              <p:nvPr/>
            </p:nvSpPr>
            <p:spPr>
              <a:xfrm>
                <a:off x="4786608" y="5397562"/>
                <a:ext cx="5195259" cy="14523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f>
                      <m:fPr>
                        <m:ctrlPr>
                          <a:rPr lang="en-CA" sz="6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6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CA" sz="60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CA" sz="6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ctrlPr>
                          <a:rPr lang="en-CA" sz="6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⟩"/>
                            <m:ctrlPr>
                              <a:rPr lang="en-CA" sz="6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6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↓</m:t>
                            </m:r>
                            <m:r>
                              <a:rPr lang="en-GB" sz="6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↑</m:t>
                            </m:r>
                          </m:e>
                        </m:d>
                        <m:r>
                          <a:rPr lang="en-CA" sz="6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begChr m:val="|"/>
                            <m:endChr m:val="⟩"/>
                            <m:ctrlPr>
                              <a:rPr lang="en-CA" sz="6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6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↑</m:t>
                            </m:r>
                            <m:r>
                              <a:rPr lang="en-GB" sz="6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↓</m:t>
                            </m:r>
                          </m:e>
                        </m:d>
                      </m:e>
                    </m:d>
                  </m:oMath>
                </a14:m>
                <a:r>
                  <a:rPr lang="en-CA" sz="6000" dirty="0"/>
                  <a:t> 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9D8ADFF-2EEA-39B2-D54A-04460B5356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6608" y="5397562"/>
                <a:ext cx="5195259" cy="145232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ight Brace 14">
            <a:extLst>
              <a:ext uri="{FF2B5EF4-FFF2-40B4-BE49-F238E27FC236}">
                <a16:creationId xmlns:a16="http://schemas.microsoft.com/office/drawing/2014/main" id="{DBF0E4B0-79E6-F755-B2CA-D830260ACCD8}"/>
              </a:ext>
            </a:extLst>
          </p:cNvPr>
          <p:cNvSpPr/>
          <p:nvPr/>
        </p:nvSpPr>
        <p:spPr>
          <a:xfrm>
            <a:off x="9505228" y="5549961"/>
            <a:ext cx="617220" cy="1200330"/>
          </a:xfrm>
          <a:prstGeom prst="rightBrac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774857F-64E3-55CA-FD08-3B1E6A450E8C}"/>
                  </a:ext>
                </a:extLst>
              </p:cNvPr>
              <p:cNvSpPr txBox="1"/>
              <p:nvPr/>
            </p:nvSpPr>
            <p:spPr>
              <a:xfrm>
                <a:off x="0" y="0"/>
                <a:ext cx="9467850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6000" dirty="0"/>
                  <a:t>Dimension:  </a:t>
                </a:r>
                <a14:m>
                  <m:oMath xmlns:m="http://schemas.openxmlformats.org/officeDocument/2006/math">
                    <m:r>
                      <a:rPr lang="en-CA" sz="6000" b="0" i="1" smtClean="0">
                        <a:latin typeface="Cambria Math" panose="02040503050406030204" pitchFamily="18" charset="0"/>
                      </a:rPr>
                      <m:t>2⊗2=3⊕1</m:t>
                    </m:r>
                  </m:oMath>
                </a14:m>
                <a:endParaRPr lang="en-CA" sz="60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774857F-64E3-55CA-FD08-3B1E6A450E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467850" cy="1015663"/>
              </a:xfrm>
              <a:prstGeom prst="rect">
                <a:avLst/>
              </a:prstGeom>
              <a:blipFill>
                <a:blip r:embed="rId5"/>
                <a:stretch>
                  <a:fillRect l="-3863" t="-17964" b="-3952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17BB140-6BA3-7BC0-74F3-2B5EB6B19D7D}"/>
                  </a:ext>
                </a:extLst>
              </p:cNvPr>
              <p:cNvSpPr txBox="1"/>
              <p:nvPr/>
            </p:nvSpPr>
            <p:spPr>
              <a:xfrm>
                <a:off x="10405274" y="4241310"/>
                <a:ext cx="1438214" cy="13234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8000" b="0" i="1" smtClean="0">
                          <a:latin typeface="Cambria Math" panose="02040503050406030204" pitchFamily="18" charset="0"/>
                        </a:rPr>
                        <m:t>⊕</m:t>
                      </m:r>
                    </m:oMath>
                  </m:oMathPara>
                </a14:m>
                <a:endParaRPr lang="en-CA" sz="80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17BB140-6BA3-7BC0-74F3-2B5EB6B19D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05274" y="4241310"/>
                <a:ext cx="1438214" cy="132343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8946F5F-91AA-B346-B955-2BB25AA1CA1B}"/>
                  </a:ext>
                </a:extLst>
              </p:cNvPr>
              <p:cNvSpPr txBox="1"/>
              <p:nvPr/>
            </p:nvSpPr>
            <p:spPr>
              <a:xfrm>
                <a:off x="0" y="854686"/>
                <a:ext cx="9467850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6000" dirty="0"/>
                  <a:t>  Spin :      </a:t>
                </a:r>
                <a14:m>
                  <m:oMath xmlns:m="http://schemas.openxmlformats.org/officeDocument/2006/math">
                    <m:f>
                      <m:fPr>
                        <m:type m:val="skw"/>
                        <m:ctrlPr>
                          <a:rPr lang="en-CA" sz="6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600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CA" sz="6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CA" sz="60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CA" sz="6000" b="0" i="1" smtClean="0">
                        <a:latin typeface="Cambria Math" panose="02040503050406030204" pitchFamily="18" charset="0"/>
                      </a:rPr>
                      <m:t>⊗</m:t>
                    </m:r>
                    <m:f>
                      <m:fPr>
                        <m:type m:val="skw"/>
                        <m:ctrlPr>
                          <a:rPr lang="en-CA" sz="6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600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CA" sz="6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CA" sz="6000" b="0" i="1" smtClean="0">
                        <a:latin typeface="Cambria Math" panose="02040503050406030204" pitchFamily="18" charset="0"/>
                      </a:rPr>
                      <m:t>=1⊕0</m:t>
                    </m:r>
                  </m:oMath>
                </a14:m>
                <a:r>
                  <a:rPr lang="en-CA" sz="6000" dirty="0"/>
                  <a:t> 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8946F5F-91AA-B346-B955-2BB25AA1CA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854686"/>
                <a:ext cx="9467850" cy="1015663"/>
              </a:xfrm>
              <a:prstGeom prst="rect">
                <a:avLst/>
              </a:prstGeom>
              <a:blipFill>
                <a:blip r:embed="rId7"/>
                <a:stretch>
                  <a:fillRect l="-193" t="-17964" b="-3952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468818A-F22C-5C1F-5984-185357751E7D}"/>
                  </a:ext>
                </a:extLst>
              </p:cNvPr>
              <p:cNvSpPr txBox="1"/>
              <p:nvPr/>
            </p:nvSpPr>
            <p:spPr>
              <a:xfrm>
                <a:off x="-16124" y="3181044"/>
                <a:ext cx="2222083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6000" dirty="0"/>
                  <a:t>spin-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GB" sz="6000" dirty="0"/>
                      <m:t>½</m:t>
                    </m:r>
                  </m:oMath>
                </a14:m>
                <a:endParaRPr lang="en-CA" sz="6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468818A-F22C-5C1F-5984-185357751E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6124" y="3181044"/>
                <a:ext cx="2222083" cy="1015663"/>
              </a:xfrm>
              <a:prstGeom prst="rect">
                <a:avLst/>
              </a:prstGeom>
              <a:blipFill>
                <a:blip r:embed="rId8"/>
                <a:stretch>
                  <a:fillRect l="-16438" t="-18675" b="-4036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8FF0F76-2E0A-247F-B819-9EAED686D879}"/>
                  </a:ext>
                </a:extLst>
              </p:cNvPr>
              <p:cNvSpPr txBox="1"/>
              <p:nvPr/>
            </p:nvSpPr>
            <p:spPr>
              <a:xfrm>
                <a:off x="-7275" y="4671860"/>
                <a:ext cx="2222083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6000" dirty="0"/>
                  <a:t>spin-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GB" sz="6000" dirty="0"/>
                      <m:t>½</m:t>
                    </m:r>
                  </m:oMath>
                </a14:m>
                <a:endParaRPr lang="en-CA" sz="6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8FF0F76-2E0A-247F-B819-9EAED686D8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275" y="4671860"/>
                <a:ext cx="2222083" cy="1015663"/>
              </a:xfrm>
              <a:prstGeom prst="rect">
                <a:avLst/>
              </a:prstGeom>
              <a:blipFill>
                <a:blip r:embed="rId9"/>
                <a:stretch>
                  <a:fillRect l="-16758" t="-17964" b="-3952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D95309A-5E19-2A99-D3BF-B65A99AA6FC4}"/>
                  </a:ext>
                </a:extLst>
              </p:cNvPr>
              <p:cNvSpPr txBox="1"/>
              <p:nvPr/>
            </p:nvSpPr>
            <p:spPr>
              <a:xfrm>
                <a:off x="497893" y="3865464"/>
                <a:ext cx="1217000" cy="11079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6600" b="0" i="1" smtClean="0">
                          <a:latin typeface="Cambria Math" panose="02040503050406030204" pitchFamily="18" charset="0"/>
                        </a:rPr>
                        <m:t>⊗</m:t>
                      </m:r>
                    </m:oMath>
                  </m:oMathPara>
                </a14:m>
                <a:endParaRPr lang="en-CA" sz="66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D95309A-5E19-2A99-D3BF-B65A99AA6F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893" y="3865464"/>
                <a:ext cx="1217000" cy="110799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E42110D-D8FC-DC7A-8C6E-A50F8D22C0B5}"/>
                  </a:ext>
                </a:extLst>
              </p:cNvPr>
              <p:cNvSpPr txBox="1"/>
              <p:nvPr/>
            </p:nvSpPr>
            <p:spPr>
              <a:xfrm>
                <a:off x="10109830" y="3156854"/>
                <a:ext cx="2132315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6000" dirty="0"/>
                  <a:t>spin-</a:t>
                </a:r>
                <a14:m>
                  <m:oMath xmlns:m="http://schemas.openxmlformats.org/officeDocument/2006/math">
                    <m:r>
                      <a:rPr lang="en-GB" sz="6000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CA" sz="60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E42110D-D8FC-DC7A-8C6E-A50F8D22C0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09830" y="3156854"/>
                <a:ext cx="2132315" cy="1015663"/>
              </a:xfrm>
              <a:prstGeom prst="rect">
                <a:avLst/>
              </a:prstGeom>
              <a:blipFill>
                <a:blip r:embed="rId11"/>
                <a:stretch>
                  <a:fillRect l="-17143" t="-18675" b="-4036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812AAA5-6D97-F02B-3B41-61B59B96D522}"/>
                  </a:ext>
                </a:extLst>
              </p:cNvPr>
              <p:cNvSpPr txBox="1"/>
              <p:nvPr/>
            </p:nvSpPr>
            <p:spPr>
              <a:xfrm>
                <a:off x="10118679" y="5579537"/>
                <a:ext cx="2132315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6000" dirty="0"/>
                  <a:t>spin-</a:t>
                </a:r>
                <a14:m>
                  <m:oMath xmlns:m="http://schemas.openxmlformats.org/officeDocument/2006/math">
                    <m:r>
                      <a:rPr lang="en-GB" sz="6000" b="0" i="1" dirty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CA" sz="60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812AAA5-6D97-F02B-3B41-61B59B96D5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18679" y="5579537"/>
                <a:ext cx="2132315" cy="1015663"/>
              </a:xfrm>
              <a:prstGeom prst="rect">
                <a:avLst/>
              </a:prstGeom>
              <a:blipFill>
                <a:blip r:embed="rId12"/>
                <a:stretch>
                  <a:fillRect l="-17429" t="-17964" b="-3952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3611088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6674E59-165F-A142-B65E-B4D0ED0FD788}"/>
                  </a:ext>
                </a:extLst>
              </p:cNvPr>
              <p:cNvSpPr txBox="1"/>
              <p:nvPr/>
            </p:nvSpPr>
            <p:spPr>
              <a:xfrm>
                <a:off x="624654" y="757910"/>
                <a:ext cx="9418646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CA" sz="9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9600" b="0" i="1" smtClean="0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GB" sz="9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CA" sz="960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96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r>
                        <a:rPr lang="en-GB" sz="96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⟩"/>
                          <m:ctrlPr>
                            <a:rPr lang="en-CA" sz="9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9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↑</m:t>
                          </m:r>
                        </m:e>
                      </m:d>
                      <m:r>
                        <a:rPr lang="en-GB" sz="9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⊗</m:t>
                      </m:r>
                      <m:d>
                        <m:dPr>
                          <m:begChr m:val="|"/>
                          <m:endChr m:val="⟩"/>
                          <m:ctrlPr>
                            <a:rPr lang="en-CA" sz="9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9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↑</m:t>
                          </m:r>
                        </m:e>
                      </m:d>
                    </m:oMath>
                  </m:oMathPara>
                </a14:m>
                <a:endParaRPr lang="en-CA" sz="96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6674E59-165F-A142-B65E-B4D0ED0FD7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654" y="757910"/>
                <a:ext cx="9418646" cy="156966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D8D13520-0A80-74E0-CC1B-0CBF78D70F66}"/>
              </a:ext>
            </a:extLst>
          </p:cNvPr>
          <p:cNvSpPr txBox="1"/>
          <p:nvPr/>
        </p:nvSpPr>
        <p:spPr>
          <a:xfrm>
            <a:off x="207954" y="-110268"/>
            <a:ext cx="1135939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6600" dirty="0"/>
              <a:t>Addition of Angular momentum:</a:t>
            </a:r>
            <a:endParaRPr lang="en-CA" sz="6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B03468C-3E1B-B39A-3D29-1AABECC65C3E}"/>
                  </a:ext>
                </a:extLst>
              </p:cNvPr>
              <p:cNvSpPr txBox="1"/>
              <p:nvPr/>
            </p:nvSpPr>
            <p:spPr>
              <a:xfrm>
                <a:off x="8677" y="2298055"/>
                <a:ext cx="12027159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8000" b="0" i="1" smtClean="0">
                        <a:solidFill>
                          <a:srgbClr val="FF0066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GB" sz="8000" i="1" smtClean="0">
                        <a:solidFill>
                          <a:srgbClr val="FF0066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GB" sz="8000" b="0" i="1" smtClean="0">
                        <a:solidFill>
                          <a:srgbClr val="FF0066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8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ℏ=</m:t>
                    </m:r>
                  </m:oMath>
                </a14:m>
                <a:r>
                  <a:rPr lang="en-CA" sz="8000" dirty="0"/>
                  <a:t> </a:t>
                </a:r>
                <a:r>
                  <a:rPr lang="en-CA" sz="6600" dirty="0"/>
                  <a:t>total angular momentum</a:t>
                </a:r>
                <a:endParaRPr lang="en-CA" sz="72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B03468C-3E1B-B39A-3D29-1AABECC65C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7" y="2298055"/>
                <a:ext cx="12027159" cy="1323439"/>
              </a:xfrm>
              <a:prstGeom prst="rect">
                <a:avLst/>
              </a:prstGeom>
              <a:blipFill>
                <a:blip r:embed="rId4"/>
                <a:stretch>
                  <a:fillRect t="-3226" r="-507" b="-3133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DE9F4B9-303E-86B9-DF40-02F0F4525C63}"/>
                  </a:ext>
                </a:extLst>
              </p:cNvPr>
              <p:cNvSpPr txBox="1"/>
              <p:nvPr/>
            </p:nvSpPr>
            <p:spPr>
              <a:xfrm>
                <a:off x="207954" y="3390093"/>
                <a:ext cx="11827882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800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GB" sz="8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ℏ=</m:t>
                    </m:r>
                  </m:oMath>
                </a14:m>
                <a:r>
                  <a:rPr lang="en-CA" sz="8000" dirty="0"/>
                  <a:t> </a:t>
                </a:r>
                <a14:m>
                  <m:oMath xmlns:m="http://schemas.openxmlformats.org/officeDocument/2006/math">
                    <m:r>
                      <a:rPr lang="en-GB" sz="8000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CA" sz="7200" dirty="0"/>
                  <a:t>-angular momentum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DE9F4B9-303E-86B9-DF40-02F0F4525C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954" y="3390093"/>
                <a:ext cx="11827882" cy="1323439"/>
              </a:xfrm>
              <a:prstGeom prst="rect">
                <a:avLst/>
              </a:prstGeom>
              <a:blipFill>
                <a:blip r:embed="rId5"/>
                <a:stretch>
                  <a:fillRect t="-10138" b="-3548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>
            <a:extLst>
              <a:ext uri="{FF2B5EF4-FFF2-40B4-BE49-F238E27FC236}">
                <a16:creationId xmlns:a16="http://schemas.microsoft.com/office/drawing/2014/main" id="{A4CB08C3-8216-FFE1-1541-C4EF39328546}"/>
              </a:ext>
            </a:extLst>
          </p:cNvPr>
          <p:cNvSpPr/>
          <p:nvPr/>
        </p:nvSpPr>
        <p:spPr>
          <a:xfrm>
            <a:off x="1150374" y="2298055"/>
            <a:ext cx="884903" cy="23148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59171F9-64CA-33E3-FFCD-3BF7E05E881C}"/>
                  </a:ext>
                </a:extLst>
              </p:cNvPr>
              <p:cNvSpPr txBox="1"/>
              <p:nvPr/>
            </p:nvSpPr>
            <p:spPr>
              <a:xfrm>
                <a:off x="942420" y="4591407"/>
                <a:ext cx="11041626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8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80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p>
                          <m:r>
                            <a:rPr lang="en-GB" sz="8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begChr m:val="|"/>
                          <m:endChr m:val="⟩"/>
                          <m:ctrlPr>
                            <a:rPr lang="en-CA" sz="8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8000" i="1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GB" sz="8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CA" sz="80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80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r>
                        <a:rPr lang="en-GB" sz="8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8000" i="1" smtClean="0">
                          <a:solidFill>
                            <a:srgbClr val="FF0066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  <m:d>
                        <m:dPr>
                          <m:ctrlPr>
                            <a:rPr lang="en-GB" sz="8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8000" i="1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GB" sz="8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d>
                        <m:dPr>
                          <m:begChr m:val="|"/>
                          <m:endChr m:val="⟩"/>
                          <m:ctrlPr>
                            <a:rPr lang="en-CA" sz="8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8000" i="1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GB" sz="8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CA" sz="80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80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</m:oMath>
                  </m:oMathPara>
                </a14:m>
                <a:endParaRPr lang="en-CA" sz="72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59171F9-64CA-33E3-FFCD-3BF7E05E88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2420" y="4591407"/>
                <a:ext cx="11041626" cy="1323439"/>
              </a:xfrm>
              <a:prstGeom prst="rect">
                <a:avLst/>
              </a:prstGeom>
              <a:blipFill>
                <a:blip r:embed="rId6"/>
                <a:stretch>
                  <a:fillRect l="-5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Group 19">
            <a:extLst>
              <a:ext uri="{FF2B5EF4-FFF2-40B4-BE49-F238E27FC236}">
                <a16:creationId xmlns:a16="http://schemas.microsoft.com/office/drawing/2014/main" id="{87A4FFFC-CF5E-EE30-C544-500F3BEFA1C5}"/>
              </a:ext>
            </a:extLst>
          </p:cNvPr>
          <p:cNvGrpSpPr/>
          <p:nvPr/>
        </p:nvGrpSpPr>
        <p:grpSpPr>
          <a:xfrm>
            <a:off x="1428954" y="5249529"/>
            <a:ext cx="6533138" cy="1735979"/>
            <a:chOff x="1428954" y="5249529"/>
            <a:chExt cx="6533138" cy="1735979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FB6FD2F-261B-92B0-7AF8-0683F3B1FDCC}"/>
                </a:ext>
              </a:extLst>
            </p:cNvPr>
            <p:cNvSpPr txBox="1"/>
            <p:nvPr/>
          </p:nvSpPr>
          <p:spPr>
            <a:xfrm>
              <a:off x="2035277" y="5877512"/>
              <a:ext cx="5926815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6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Casimir operator</a:t>
              </a:r>
              <a:endParaRPr lang="en-CA" sz="6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9" name="Arc 18">
              <a:extLst>
                <a:ext uri="{FF2B5EF4-FFF2-40B4-BE49-F238E27FC236}">
                  <a16:creationId xmlns:a16="http://schemas.microsoft.com/office/drawing/2014/main" id="{656F6295-E5A9-91D1-1EDC-B352D25CE985}"/>
                </a:ext>
              </a:extLst>
            </p:cNvPr>
            <p:cNvSpPr/>
            <p:nvPr/>
          </p:nvSpPr>
          <p:spPr>
            <a:xfrm rot="10800000">
              <a:off x="1428954" y="5249529"/>
              <a:ext cx="1212646" cy="1212646"/>
            </a:xfrm>
            <a:prstGeom prst="arc">
              <a:avLst>
                <a:gd name="adj1" fmla="val 16200000"/>
                <a:gd name="adj2" fmla="val 584485"/>
              </a:avLst>
            </a:prstGeom>
            <a:ln w="76200">
              <a:solidFill>
                <a:schemeClr val="tx1">
                  <a:lumMod val="65000"/>
                  <a:lumOff val="3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67592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187"/>
    </mc:Choice>
    <mc:Fallback xmlns="">
      <p:transition spd="slow" advTm="191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 animBg="1"/>
      <p:bldP spid="16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6674E59-165F-A142-B65E-B4D0ED0FD788}"/>
                  </a:ext>
                </a:extLst>
              </p:cNvPr>
              <p:cNvSpPr txBox="1"/>
              <p:nvPr/>
            </p:nvSpPr>
            <p:spPr>
              <a:xfrm>
                <a:off x="624654" y="757910"/>
                <a:ext cx="9418646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CA" sz="9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9600" b="0" i="1" smtClean="0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GB" sz="9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CA" sz="960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96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r>
                        <a:rPr lang="en-GB" sz="96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⟩"/>
                          <m:ctrlPr>
                            <a:rPr lang="en-CA" sz="9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9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↑</m:t>
                          </m:r>
                        </m:e>
                      </m:d>
                      <m:r>
                        <a:rPr lang="en-GB" sz="9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⊗</m:t>
                      </m:r>
                      <m:d>
                        <m:dPr>
                          <m:begChr m:val="|"/>
                          <m:endChr m:val="⟩"/>
                          <m:ctrlPr>
                            <a:rPr lang="en-CA" sz="9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9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↑</m:t>
                          </m:r>
                        </m:e>
                      </m:d>
                    </m:oMath>
                  </m:oMathPara>
                </a14:m>
                <a:endParaRPr lang="en-CA" sz="96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6674E59-165F-A142-B65E-B4D0ED0FD7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654" y="757910"/>
                <a:ext cx="9418646" cy="156966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D8D13520-0A80-74E0-CC1B-0CBF78D70F66}"/>
              </a:ext>
            </a:extLst>
          </p:cNvPr>
          <p:cNvSpPr txBox="1"/>
          <p:nvPr/>
        </p:nvSpPr>
        <p:spPr>
          <a:xfrm>
            <a:off x="207954" y="-110268"/>
            <a:ext cx="1135939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6600" dirty="0"/>
              <a:t>Addition of Angular momentum:</a:t>
            </a:r>
            <a:endParaRPr lang="en-CA" sz="6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B03468C-3E1B-B39A-3D29-1AABECC65C3E}"/>
                  </a:ext>
                </a:extLst>
              </p:cNvPr>
              <p:cNvSpPr txBox="1"/>
              <p:nvPr/>
            </p:nvSpPr>
            <p:spPr>
              <a:xfrm>
                <a:off x="8677" y="2298055"/>
                <a:ext cx="12027159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8000" b="0" i="1" smtClean="0">
                        <a:solidFill>
                          <a:srgbClr val="FF0066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GB" sz="8000" i="1" smtClean="0">
                        <a:solidFill>
                          <a:srgbClr val="FF0066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GB" sz="8000" b="0" i="1" smtClean="0">
                        <a:solidFill>
                          <a:srgbClr val="FF0066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8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ℏ=</m:t>
                    </m:r>
                  </m:oMath>
                </a14:m>
                <a:r>
                  <a:rPr lang="en-CA" sz="8000" dirty="0"/>
                  <a:t> </a:t>
                </a:r>
                <a:r>
                  <a:rPr lang="en-CA" sz="6600" dirty="0"/>
                  <a:t>total angular momentum</a:t>
                </a:r>
                <a:endParaRPr lang="en-CA" sz="72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B03468C-3E1B-B39A-3D29-1AABECC65C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7" y="2298055"/>
                <a:ext cx="12027159" cy="1323439"/>
              </a:xfrm>
              <a:prstGeom prst="rect">
                <a:avLst/>
              </a:prstGeom>
              <a:blipFill>
                <a:blip r:embed="rId3"/>
                <a:stretch>
                  <a:fillRect t="-3226" r="-507" b="-3133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DE9F4B9-303E-86B9-DF40-02F0F4525C63}"/>
                  </a:ext>
                </a:extLst>
              </p:cNvPr>
              <p:cNvSpPr txBox="1"/>
              <p:nvPr/>
            </p:nvSpPr>
            <p:spPr>
              <a:xfrm>
                <a:off x="207954" y="3390093"/>
                <a:ext cx="11827882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800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GB" sz="8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ℏ=</m:t>
                    </m:r>
                  </m:oMath>
                </a14:m>
                <a:r>
                  <a:rPr lang="en-CA" sz="8000" dirty="0"/>
                  <a:t> </a:t>
                </a:r>
                <a14:m>
                  <m:oMath xmlns:m="http://schemas.openxmlformats.org/officeDocument/2006/math">
                    <m:r>
                      <a:rPr lang="en-GB" sz="8000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CA" sz="7200" dirty="0"/>
                  <a:t>-angular momentum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DE9F4B9-303E-86B9-DF40-02F0F4525C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954" y="3390093"/>
                <a:ext cx="11827882" cy="1323439"/>
              </a:xfrm>
              <a:prstGeom prst="rect">
                <a:avLst/>
              </a:prstGeom>
              <a:blipFill>
                <a:blip r:embed="rId4"/>
                <a:stretch>
                  <a:fillRect t="-10138" b="-3548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Group 19">
            <a:extLst>
              <a:ext uri="{FF2B5EF4-FFF2-40B4-BE49-F238E27FC236}">
                <a16:creationId xmlns:a16="http://schemas.microsoft.com/office/drawing/2014/main" id="{87A4FFFC-CF5E-EE30-C544-500F3BEFA1C5}"/>
              </a:ext>
            </a:extLst>
          </p:cNvPr>
          <p:cNvGrpSpPr/>
          <p:nvPr/>
        </p:nvGrpSpPr>
        <p:grpSpPr>
          <a:xfrm>
            <a:off x="1428954" y="5249529"/>
            <a:ext cx="6533138" cy="1735979"/>
            <a:chOff x="1428954" y="5249529"/>
            <a:chExt cx="6533138" cy="1735979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FB6FD2F-261B-92B0-7AF8-0683F3B1FDCC}"/>
                </a:ext>
              </a:extLst>
            </p:cNvPr>
            <p:cNvSpPr txBox="1"/>
            <p:nvPr/>
          </p:nvSpPr>
          <p:spPr>
            <a:xfrm>
              <a:off x="2035277" y="5877512"/>
              <a:ext cx="5926815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6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Casimir operator</a:t>
              </a:r>
              <a:endParaRPr lang="en-CA" sz="6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9" name="Arc 18">
              <a:extLst>
                <a:ext uri="{FF2B5EF4-FFF2-40B4-BE49-F238E27FC236}">
                  <a16:creationId xmlns:a16="http://schemas.microsoft.com/office/drawing/2014/main" id="{656F6295-E5A9-91D1-1EDC-B352D25CE985}"/>
                </a:ext>
              </a:extLst>
            </p:cNvPr>
            <p:cNvSpPr/>
            <p:nvPr/>
          </p:nvSpPr>
          <p:spPr>
            <a:xfrm rot="10800000">
              <a:off x="1428954" y="5249529"/>
              <a:ext cx="1212646" cy="1212646"/>
            </a:xfrm>
            <a:prstGeom prst="arc">
              <a:avLst>
                <a:gd name="adj1" fmla="val 16200000"/>
                <a:gd name="adj2" fmla="val 584485"/>
              </a:avLst>
            </a:prstGeom>
            <a:ln w="76200">
              <a:solidFill>
                <a:schemeClr val="tx1">
                  <a:lumMod val="65000"/>
                  <a:lumOff val="3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8790CCD-7FD3-C33C-0646-4E4D3CCB9DEE}"/>
                  </a:ext>
                </a:extLst>
              </p:cNvPr>
              <p:cNvSpPr txBox="1"/>
              <p:nvPr/>
            </p:nvSpPr>
            <p:spPr>
              <a:xfrm>
                <a:off x="701861" y="4589802"/>
                <a:ext cx="11041626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8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80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GB" sz="8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begChr m:val="|"/>
                          <m:endChr m:val="⟩"/>
                          <m:ctrlPr>
                            <a:rPr lang="en-CA" sz="8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8000" i="1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GB" sz="8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CA" sz="80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80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r>
                        <a:rPr lang="en-GB" sz="8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8000" i="1" smtClean="0">
                          <a:solidFill>
                            <a:srgbClr val="FF0066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  <m:d>
                        <m:dPr>
                          <m:ctrlPr>
                            <a:rPr lang="en-GB" sz="8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8000" i="1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GB" sz="8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d>
                        <m:dPr>
                          <m:begChr m:val="|"/>
                          <m:endChr m:val="⟩"/>
                          <m:ctrlPr>
                            <a:rPr lang="en-CA" sz="8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8000" i="1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GB" sz="8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CA" sz="80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80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</m:oMath>
                  </m:oMathPara>
                </a14:m>
                <a:endParaRPr lang="en-CA" sz="72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8790CCD-7FD3-C33C-0646-4E4D3CCB9D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861" y="4589802"/>
                <a:ext cx="11041626" cy="132343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1769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381">
        <p:fade/>
      </p:transition>
    </mc:Choice>
    <mc:Fallback xmlns="">
      <p:transition spd="med" advTm="4381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9D47E2-4233-627E-8ABD-FD3927E050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D46CA78-9E02-324D-CA6D-C5A5B7E7FD7B}"/>
                  </a:ext>
                </a:extLst>
              </p:cNvPr>
              <p:cNvSpPr txBox="1"/>
              <p:nvPr/>
            </p:nvSpPr>
            <p:spPr>
              <a:xfrm>
                <a:off x="6726124" y="2684920"/>
                <a:ext cx="1385489" cy="144655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8800" b="0" i="1" smtClean="0">
                          <a:latin typeface="Cambria Math" panose="02040503050406030204" pitchFamily="18" charset="0"/>
                        </a:rPr>
                        <m:t>⊗ </m:t>
                      </m:r>
                    </m:oMath>
                  </m:oMathPara>
                </a14:m>
                <a:endParaRPr lang="en-CA" sz="8800" b="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D46CA78-9E02-324D-CA6D-C5A5B7E7FD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6124" y="2684920"/>
                <a:ext cx="1385489" cy="144655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Group 17">
            <a:extLst>
              <a:ext uri="{FF2B5EF4-FFF2-40B4-BE49-F238E27FC236}">
                <a16:creationId xmlns:a16="http://schemas.microsoft.com/office/drawing/2014/main" id="{7A42F1AC-5A21-5DBE-0AC2-21C87D3E1DBB}"/>
              </a:ext>
            </a:extLst>
          </p:cNvPr>
          <p:cNvGrpSpPr/>
          <p:nvPr/>
        </p:nvGrpSpPr>
        <p:grpSpPr>
          <a:xfrm>
            <a:off x="261849" y="954107"/>
            <a:ext cx="11668302" cy="1569660"/>
            <a:chOff x="261849" y="954107"/>
            <a:chExt cx="11668302" cy="156966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85C9CADC-2372-D7CC-90EF-9941673DD6B6}"/>
                    </a:ext>
                  </a:extLst>
                </p:cNvPr>
                <p:cNvSpPr txBox="1"/>
                <p:nvPr/>
              </p:nvSpPr>
              <p:spPr>
                <a:xfrm>
                  <a:off x="261849" y="954107"/>
                  <a:ext cx="1490003" cy="15696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⟩"/>
                            <m:ctrlPr>
                              <a:rPr lang="en-CA" sz="9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9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↑</m:t>
                            </m:r>
                          </m:e>
                        </m:d>
                      </m:oMath>
                    </m:oMathPara>
                  </a14:m>
                  <a:endParaRPr lang="en-CA" sz="9600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85C9CADC-2372-D7CC-90EF-9941673DD6B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1849" y="954107"/>
                  <a:ext cx="1490003" cy="156966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116770DC-0419-0197-D78C-11A5A3D6EAAB}"/>
                    </a:ext>
                  </a:extLst>
                </p:cNvPr>
                <p:cNvSpPr txBox="1"/>
                <p:nvPr/>
              </p:nvSpPr>
              <p:spPr>
                <a:xfrm>
                  <a:off x="3647768" y="1079468"/>
                  <a:ext cx="8282383" cy="132343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⟩"/>
                            <m:ctrlPr>
                              <a:rPr lang="en-CA" sz="80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CA" sz="8000" i="1">
                                    <a:solidFill>
                                      <a:srgbClr val="FF0066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8000" i="1">
                                    <a:solidFill>
                                      <a:srgbClr val="FF0066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  <m:sub>
                                <m:r>
                                  <a:rPr lang="en-CA" sz="8000" i="1">
                                    <a:solidFill>
                                      <a:srgbClr val="FF0066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GB" sz="8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m:rPr>
                                <m:nor/>
                              </m:rPr>
                              <a:rPr lang="en-GB" sz="8000" dirty="0"/>
                              <m:t>½</m:t>
                            </m:r>
                            <m:r>
                              <a:rPr lang="en-GB" sz="8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CA" sz="80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80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CA" sz="80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GB" sz="8000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GB" sz="80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m:rPr>
                                <m:nor/>
                              </m:rPr>
                              <a:rPr lang="en-GB" sz="8000" dirty="0"/>
                              <m:t>½</m:t>
                            </m:r>
                          </m:e>
                        </m:d>
                      </m:oMath>
                    </m:oMathPara>
                  </a14:m>
                  <a:endParaRPr lang="en-CA" sz="8000" dirty="0"/>
                </a:p>
              </p:txBody>
            </p:sp>
          </mc:Choice>
          <mc:Fallback xmlns="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116770DC-0419-0197-D78C-11A5A3D6EA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47768" y="1079468"/>
                  <a:ext cx="8282383" cy="1323439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24FDB8FE-075E-494C-C910-C530E3B666D7}"/>
                    </a:ext>
                  </a:extLst>
                </p:cNvPr>
                <p:cNvSpPr txBox="1"/>
                <p:nvPr/>
              </p:nvSpPr>
              <p:spPr>
                <a:xfrm>
                  <a:off x="2099268" y="1047758"/>
                  <a:ext cx="1201083" cy="144655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GB" sz="8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en-CA" sz="8800" b="0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24FDB8FE-075E-494C-C910-C530E3B666D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99268" y="1047758"/>
                  <a:ext cx="1201083" cy="144655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7F22B72-E537-6B36-A6E4-ABD52DF1995D}"/>
              </a:ext>
            </a:extLst>
          </p:cNvPr>
          <p:cNvGrpSpPr/>
          <p:nvPr/>
        </p:nvGrpSpPr>
        <p:grpSpPr>
          <a:xfrm>
            <a:off x="258754" y="4238332"/>
            <a:ext cx="11668302" cy="1569660"/>
            <a:chOff x="258754" y="4238332"/>
            <a:chExt cx="11668302" cy="156966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FF1C3816-B78F-6250-2283-BBC094D29D90}"/>
                    </a:ext>
                  </a:extLst>
                </p:cNvPr>
                <p:cNvSpPr txBox="1"/>
                <p:nvPr/>
              </p:nvSpPr>
              <p:spPr>
                <a:xfrm>
                  <a:off x="258754" y="4238332"/>
                  <a:ext cx="1490003" cy="15696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⟩"/>
                            <m:ctrlPr>
                              <a:rPr lang="en-CA" sz="9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9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↑</m:t>
                            </m:r>
                          </m:e>
                        </m:d>
                      </m:oMath>
                    </m:oMathPara>
                  </a14:m>
                  <a:endParaRPr lang="en-CA" sz="960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FF1C3816-B78F-6250-2283-BBC094D29D9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8754" y="4238332"/>
                  <a:ext cx="1490003" cy="156966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9514EA95-7452-9CB5-32F7-C34D05C3C550}"/>
                    </a:ext>
                  </a:extLst>
                </p:cNvPr>
                <p:cNvSpPr txBox="1"/>
                <p:nvPr/>
              </p:nvSpPr>
              <p:spPr>
                <a:xfrm>
                  <a:off x="3644673" y="4363693"/>
                  <a:ext cx="8282383" cy="132343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⟩"/>
                            <m:ctrlPr>
                              <a:rPr lang="en-CA" sz="80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CA" sz="8000" i="1">
                                    <a:solidFill>
                                      <a:srgbClr val="C4004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8000" i="1">
                                    <a:solidFill>
                                      <a:srgbClr val="C4004F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  <m:sub>
                                <m:r>
                                  <a:rPr lang="en-CA" sz="8000" i="1">
                                    <a:solidFill>
                                      <a:srgbClr val="C4004F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GB" sz="8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m:rPr>
                                <m:nor/>
                              </m:rPr>
                              <a:rPr lang="en-GB" sz="8000" dirty="0"/>
                              <m:t>½</m:t>
                            </m:r>
                            <m:r>
                              <a:rPr lang="en-GB" sz="8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CA" sz="8000" i="1">
                                    <a:solidFill>
                                      <a:srgbClr val="0085B4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8000" i="1">
                                    <a:solidFill>
                                      <a:srgbClr val="0085B4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CA" sz="8000" i="1">
                                    <a:solidFill>
                                      <a:srgbClr val="0085B4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GB" sz="8000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GB" sz="80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m:rPr>
                                <m:nor/>
                              </m:rPr>
                              <a:rPr lang="en-GB" sz="8000" dirty="0"/>
                              <m:t>½</m:t>
                            </m:r>
                          </m:e>
                        </m:d>
                      </m:oMath>
                    </m:oMathPara>
                  </a14:m>
                  <a:endParaRPr lang="en-CA" sz="8000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9514EA95-7452-9CB5-32F7-C34D05C3C55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44673" y="4363693"/>
                  <a:ext cx="8282383" cy="1323439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60CD0D08-E531-08C4-9A8D-E1C44F87955F}"/>
                    </a:ext>
                  </a:extLst>
                </p:cNvPr>
                <p:cNvSpPr txBox="1"/>
                <p:nvPr/>
              </p:nvSpPr>
              <p:spPr>
                <a:xfrm>
                  <a:off x="2096173" y="4331983"/>
                  <a:ext cx="1201083" cy="144655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GB" sz="8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en-CA" sz="8800" b="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60CD0D08-E531-08C4-9A8D-E1C44F87955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96173" y="4331983"/>
                  <a:ext cx="1201083" cy="1446550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B1DAA5B-F453-F192-6EB8-CA47A3DAEF26}"/>
                  </a:ext>
                </a:extLst>
              </p:cNvPr>
              <p:cNvSpPr txBox="1"/>
              <p:nvPr/>
            </p:nvSpPr>
            <p:spPr>
              <a:xfrm>
                <a:off x="363268" y="2684920"/>
                <a:ext cx="1385489" cy="144655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8800" b="0" i="1" smtClean="0">
                          <a:latin typeface="Cambria Math" panose="02040503050406030204" pitchFamily="18" charset="0"/>
                        </a:rPr>
                        <m:t>⊗ </m:t>
                      </m:r>
                    </m:oMath>
                  </m:oMathPara>
                </a14:m>
                <a:endParaRPr lang="en-CA" sz="8800" b="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B1DAA5B-F453-F192-6EB8-CA47A3DAEF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268" y="2684920"/>
                <a:ext cx="1385489" cy="144655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747682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210"/>
    </mc:Choice>
    <mc:Fallback xmlns="">
      <p:transition spd="slow" advTm="162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7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EF02A3E-02C1-BEB2-D56D-B4474A88798F}"/>
              </a:ext>
            </a:extLst>
          </p:cNvPr>
          <p:cNvSpPr txBox="1"/>
          <p:nvPr/>
        </p:nvSpPr>
        <p:spPr>
          <a:xfrm>
            <a:off x="88490" y="-176982"/>
            <a:ext cx="746268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0" u="sng" dirty="0"/>
              <a:t>Casimir Operator</a:t>
            </a:r>
            <a:endParaRPr lang="en-CA" sz="8000" u="sn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97F080B-5816-DA9F-2B20-0B0914FDBDA6}"/>
                  </a:ext>
                </a:extLst>
              </p:cNvPr>
              <p:cNvSpPr txBox="1"/>
              <p:nvPr/>
            </p:nvSpPr>
            <p:spPr>
              <a:xfrm>
                <a:off x="90668" y="1222139"/>
                <a:ext cx="12010663" cy="1461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6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66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GB" sz="6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6600" b="0" i="1" smtClean="0">
                          <a:latin typeface="Cambria Math" panose="02040503050406030204" pitchFamily="18" charset="0"/>
                        </a:rPr>
                        <m:t>≡−</m:t>
                      </m:r>
                      <m:sSup>
                        <m:sSupPr>
                          <m:ctrlPr>
                            <a:rPr lang="en-GB" sz="6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6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CA" sz="6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6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CA" sz="6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𝑦𝑧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GB" sz="66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6600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GB" sz="6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6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CA" sz="66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66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GB" sz="66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𝑧𝑥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GB" sz="66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6600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GB" sz="6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6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CA" sz="66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66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CA" sz="66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𝑥𝑦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GB" sz="66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GB" sz="66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97F080B-5816-DA9F-2B20-0B0914FDBD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68" y="1222139"/>
                <a:ext cx="12010663" cy="14615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7E73DE3-D6DE-7BCD-EDF2-60A1301B2C37}"/>
                  </a:ext>
                </a:extLst>
              </p:cNvPr>
              <p:cNvSpPr txBox="1"/>
              <p:nvPr/>
            </p:nvSpPr>
            <p:spPr>
              <a:xfrm>
                <a:off x="336140" y="2938333"/>
                <a:ext cx="5461291" cy="37497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7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sz="7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720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p>
                              <m:r>
                                <a:rPr lang="en-GB" sz="7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CA" sz="72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CA" sz="7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7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CA" sz="7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𝑦𝑧</m:t>
                              </m:r>
                            </m:sub>
                          </m:sSub>
                        </m:e>
                      </m:d>
                      <m:r>
                        <a:rPr lang="en-GB" sz="7200" i="1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CA" sz="72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7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sz="7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720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p>
                              <m:r>
                                <a:rPr lang="en-GB" sz="7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CA" sz="72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CA" sz="7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CA" sz="72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72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GB" sz="72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𝑧𝑥</m:t>
                              </m:r>
                            </m:sub>
                          </m:sSub>
                        </m:e>
                      </m:d>
                      <m:r>
                        <a:rPr lang="en-GB" sz="7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7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GB" sz="72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7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sz="7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720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p>
                              <m:r>
                                <a:rPr lang="en-GB" sz="7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CA" sz="72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CA" sz="72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72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CA" sz="72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𝑥𝑦</m:t>
                              </m:r>
                            </m:sub>
                          </m:sSub>
                        </m:e>
                      </m:d>
                      <m:r>
                        <a:rPr lang="en-GB" sz="7200" i="1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GB" sz="72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7E73DE3-D6DE-7BCD-EDF2-60A1301B2C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140" y="2938333"/>
                <a:ext cx="5461291" cy="374974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E2E67A7-65A6-34BE-0820-CA0065D1D01A}"/>
                  </a:ext>
                </a:extLst>
              </p:cNvPr>
              <p:cNvSpPr txBox="1"/>
              <p:nvPr/>
            </p:nvSpPr>
            <p:spPr>
              <a:xfrm>
                <a:off x="6076949" y="3167696"/>
                <a:ext cx="5804019" cy="2431435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6600" b="0" i="1" smtClean="0">
                          <a:latin typeface="Cambria Math" panose="02040503050406030204" pitchFamily="18" charset="0"/>
                        </a:rPr>
                        <m:t>  </m:t>
                      </m:r>
                      <m:sSup>
                        <m:sSupPr>
                          <m:ctrlPr>
                            <a:rPr lang="en-GB" sz="6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6600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GB" sz="66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CA" sz="6600" b="0" i="1" smtClean="0">
                          <a:latin typeface="Cambria Math" panose="02040503050406030204" pitchFamily="18" charset="0"/>
                        </a:rPr>
                        <m:t>  </m:t>
                      </m:r>
                      <m:d>
                        <m:dPr>
                          <m:begChr m:val="|"/>
                          <m:endChr m:val="⟩"/>
                          <m:ctrlPr>
                            <a:rPr lang="en-CA" sz="6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6600" b="0" i="1" smtClean="0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CA" sz="6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CA" sz="66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r>
                        <a:rPr lang="en-CA" sz="66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CA" sz="6600" b="0" i="1" dirty="0">
                  <a:latin typeface="Cambria Math" panose="02040503050406030204" pitchFamily="18" charset="0"/>
                </a:endParaRPr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6600" i="1">
                          <a:solidFill>
                            <a:srgbClr val="FF0066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  <m:d>
                        <m:dPr>
                          <m:ctrlPr>
                            <a:rPr lang="en-CA" sz="6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6600" i="1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CA" sz="66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d>
                        <m:dPr>
                          <m:begChr m:val="|"/>
                          <m:endChr m:val="⟩"/>
                          <m:ctrlPr>
                            <a:rPr lang="en-CA" sz="6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6600" i="1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CA" sz="6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CA" sz="66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</m:oMath>
                  </m:oMathPara>
                </a14:m>
                <a:endParaRPr lang="en-GB" sz="66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E2E67A7-65A6-34BE-0820-CA0065D1D0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6949" y="3167696"/>
                <a:ext cx="5804019" cy="243143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571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3326913-2298-038E-B018-697CAF628AAA}"/>
                  </a:ext>
                </a:extLst>
              </p:cNvPr>
              <p:cNvSpPr txBox="1"/>
              <p:nvPr/>
            </p:nvSpPr>
            <p:spPr>
              <a:xfrm>
                <a:off x="6076950" y="5599131"/>
                <a:ext cx="5804018" cy="923330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1200"/>
                  </a:spcAft>
                </a:pPr>
                <a:r>
                  <a:rPr lang="en-GB" sz="5400" dirty="0"/>
                  <a:t>for spin-</a:t>
                </a:r>
                <a14:m>
                  <m:oMath xmlns:m="http://schemas.openxmlformats.org/officeDocument/2006/math">
                    <m:r>
                      <a:rPr lang="en-CA" sz="5400" i="1">
                        <a:solidFill>
                          <a:srgbClr val="FF0066"/>
                        </a:solidFill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GB" sz="5400" dirty="0"/>
                  <a:t> rep.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3326913-2298-038E-B018-697CAF628A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6950" y="5599131"/>
                <a:ext cx="5804018" cy="923330"/>
              </a:xfrm>
              <a:prstGeom prst="rect">
                <a:avLst/>
              </a:prstGeom>
              <a:blipFill>
                <a:blip r:embed="rId7"/>
                <a:stretch>
                  <a:fillRect t="-14286" b="-34161"/>
                </a:stretch>
              </a:blipFill>
              <a:ln w="571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757499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3" grpId="0" animBg="1"/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E8EEEBD-FF61-BB52-4438-DDA7C51D2BB3}"/>
              </a:ext>
            </a:extLst>
          </p:cNvPr>
          <p:cNvSpPr txBox="1"/>
          <p:nvPr/>
        </p:nvSpPr>
        <p:spPr>
          <a:xfrm>
            <a:off x="754575" y="140196"/>
            <a:ext cx="10682850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3800" dirty="0"/>
              <a:t>3D Space</a:t>
            </a:r>
          </a:p>
          <a:p>
            <a:pPr algn="ctr"/>
            <a:r>
              <a:rPr lang="en-GB" sz="13800" dirty="0"/>
              <a:t>vs.</a:t>
            </a:r>
          </a:p>
          <a:p>
            <a:pPr algn="ctr"/>
            <a:r>
              <a:rPr lang="en-GB" sz="13800" dirty="0"/>
              <a:t>4D Spacetime</a:t>
            </a:r>
            <a:endParaRPr lang="en-CA" sz="13800" dirty="0"/>
          </a:p>
        </p:txBody>
      </p:sp>
    </p:spTree>
    <p:extLst>
      <p:ext uri="{BB962C8B-B14F-4D97-AF65-F5344CB8AC3E}">
        <p14:creationId xmlns:p14="http://schemas.microsoft.com/office/powerpoint/2010/main" val="1262039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894"/>
    </mc:Choice>
    <mc:Fallback xmlns="">
      <p:transition spd="slow" advTm="7894"/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E2E67A7-65A6-34BE-0820-CA0065D1D01A}"/>
                  </a:ext>
                </a:extLst>
              </p:cNvPr>
              <p:cNvSpPr txBox="1"/>
              <p:nvPr/>
            </p:nvSpPr>
            <p:spPr>
              <a:xfrm>
                <a:off x="76200" y="4930148"/>
                <a:ext cx="12010662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GB" sz="5400" u="sng" dirty="0"/>
                  <a:t>NOT</a:t>
                </a:r>
                <a:r>
                  <a:rPr lang="en-GB" sz="5400" dirty="0"/>
                  <a:t> a member of the Lie Algebra </a:t>
                </a:r>
                <a14:m>
                  <m:oMath xmlns:m="http://schemas.openxmlformats.org/officeDocument/2006/math">
                    <m:r>
                      <a:rPr lang="en-GB" sz="5400" b="0" i="1" smtClean="0">
                        <a:latin typeface="Cambria Math" panose="02040503050406030204" pitchFamily="18" charset="0"/>
                      </a:rPr>
                      <m:t>𝔰𝔲</m:t>
                    </m:r>
                    <m:d>
                      <m:dPr>
                        <m:ctrlPr>
                          <a:rPr lang="en-GB" sz="5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5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</m:oMath>
                </a14:m>
                <a:r>
                  <a:rPr lang="en-GB" sz="5400" dirty="0"/>
                  <a:t> </a:t>
                </a:r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GB" sz="5400" dirty="0"/>
                  <a:t>Part of “Universal Enveloping Algebra”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E2E67A7-65A6-34BE-0820-CA0065D1D0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" y="4930148"/>
                <a:ext cx="12010662" cy="1754326"/>
              </a:xfrm>
              <a:prstGeom prst="rect">
                <a:avLst/>
              </a:prstGeom>
              <a:blipFill>
                <a:blip r:embed="rId4"/>
                <a:stretch>
                  <a:fillRect l="-2487" t="-9375" b="-20139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0DDC7A03-4543-D062-B016-BC0DBB0F3074}"/>
              </a:ext>
            </a:extLst>
          </p:cNvPr>
          <p:cNvSpPr txBox="1"/>
          <p:nvPr/>
        </p:nvSpPr>
        <p:spPr>
          <a:xfrm>
            <a:off x="88490" y="-176982"/>
            <a:ext cx="746268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0" u="sng" dirty="0"/>
              <a:t>Casimir Operator</a:t>
            </a:r>
            <a:endParaRPr lang="en-CA" sz="8000" u="sn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AB23E16-DF72-CCBC-2C2A-A2DF8268B3DC}"/>
                  </a:ext>
                </a:extLst>
              </p:cNvPr>
              <p:cNvSpPr txBox="1"/>
              <p:nvPr/>
            </p:nvSpPr>
            <p:spPr>
              <a:xfrm>
                <a:off x="90668" y="1222139"/>
                <a:ext cx="12010663" cy="1461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6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66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GB" sz="6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6600" b="0" i="1" smtClean="0">
                          <a:latin typeface="Cambria Math" panose="02040503050406030204" pitchFamily="18" charset="0"/>
                        </a:rPr>
                        <m:t>≡−</m:t>
                      </m:r>
                      <m:sSup>
                        <m:sSupPr>
                          <m:ctrlPr>
                            <a:rPr lang="en-GB" sz="6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6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CA" sz="6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6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CA" sz="6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𝑦𝑧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GB" sz="66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6600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GB" sz="6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6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CA" sz="66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66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GB" sz="66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𝑧𝑥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GB" sz="66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6600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GB" sz="6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6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CA" sz="66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66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CA" sz="66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𝑥𝑦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GB" sz="66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GB" sz="66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AB23E16-DF72-CCBC-2C2A-A2DF8268B3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68" y="1222139"/>
                <a:ext cx="12010663" cy="1461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A0B47F1F-7B14-A960-BA44-77DD9B5036CE}"/>
              </a:ext>
            </a:extLst>
          </p:cNvPr>
          <p:cNvGrpSpPr/>
          <p:nvPr/>
        </p:nvGrpSpPr>
        <p:grpSpPr>
          <a:xfrm>
            <a:off x="400049" y="2920263"/>
            <a:ext cx="9982201" cy="1575156"/>
            <a:chOff x="400049" y="2920263"/>
            <a:chExt cx="9982201" cy="157515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93CA2E0D-6E8C-C0CE-A938-E672D06C4246}"/>
                    </a:ext>
                  </a:extLst>
                </p:cNvPr>
                <p:cNvSpPr txBox="1"/>
                <p:nvPr/>
              </p:nvSpPr>
              <p:spPr>
                <a:xfrm>
                  <a:off x="400049" y="3175571"/>
                  <a:ext cx="9982201" cy="131984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GB" sz="8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8000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p>
                            <m:r>
                              <a:rPr lang="en-GB" sz="8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CA" sz="8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GB" sz="8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8000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p>
                            <m:r>
                              <a:rPr lang="en-GB" sz="8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CA" sz="8000" i="1">
                            <a:latin typeface="Cambria Math" panose="02040503050406030204" pitchFamily="18" charset="0"/>
                          </a:rPr>
                          <m:t>⊗</m:t>
                        </m:r>
                        <m:r>
                          <m:rPr>
                            <m:nor/>
                          </m:rPr>
                          <a:rPr lang="en-CA" sz="8000"/>
                          <m:t>𝟙</m:t>
                        </m:r>
                        <m:r>
                          <a:rPr lang="en-CA" sz="800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nor/>
                          </m:rPr>
                          <a:rPr lang="en-CA" sz="8000"/>
                          <m:t>𝟙</m:t>
                        </m:r>
                        <m:r>
                          <a:rPr lang="en-CA" sz="8000" i="1">
                            <a:latin typeface="Cambria Math" panose="02040503050406030204" pitchFamily="18" charset="0"/>
                          </a:rPr>
                          <m:t>⊗</m:t>
                        </m:r>
                        <m:sSup>
                          <m:sSupPr>
                            <m:ctrlPr>
                              <a:rPr lang="en-GB" sz="8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8000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p>
                            <m:r>
                              <a:rPr lang="en-GB" sz="8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en-GB" sz="8000" i="1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93CA2E0D-6E8C-C0CE-A938-E672D06C424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0049" y="3175571"/>
                  <a:ext cx="9982201" cy="1319848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946BB4AC-C272-615D-859F-53BB67DAFA96}"/>
                    </a:ext>
                  </a:extLst>
                </p:cNvPr>
                <p:cNvSpPr txBox="1"/>
                <p:nvPr/>
              </p:nvSpPr>
              <p:spPr>
                <a:xfrm>
                  <a:off x="2038351" y="2920263"/>
                  <a:ext cx="495299" cy="9233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CA" sz="5400" b="0" i="1" smtClean="0">
                            <a:latin typeface="Cambria Math" panose="02040503050406030204" pitchFamily="18" charset="0"/>
                          </a:rPr>
                          <m:t>?</m:t>
                        </m:r>
                      </m:oMath>
                    </m:oMathPara>
                  </a14:m>
                  <a:endParaRPr lang="en-GB" sz="5400" i="1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946BB4AC-C272-615D-859F-53BB67DAFA9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38351" y="2920263"/>
                  <a:ext cx="495299" cy="92333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0" name="Multiplication Sign 9">
            <a:extLst>
              <a:ext uri="{FF2B5EF4-FFF2-40B4-BE49-F238E27FC236}">
                <a16:creationId xmlns:a16="http://schemas.microsoft.com/office/drawing/2014/main" id="{FA476D75-7C27-F792-A367-F04C1A53CE42}"/>
              </a:ext>
            </a:extLst>
          </p:cNvPr>
          <p:cNvSpPr/>
          <p:nvPr/>
        </p:nvSpPr>
        <p:spPr>
          <a:xfrm>
            <a:off x="720270" y="2495550"/>
            <a:ext cx="11366592" cy="2827170"/>
          </a:xfrm>
          <a:prstGeom prst="mathMultiply">
            <a:avLst>
              <a:gd name="adj1" fmla="val 15236"/>
            </a:avLst>
          </a:prstGeom>
          <a:solidFill>
            <a:srgbClr val="FF0000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0745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10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9D47E2-4233-627E-8ABD-FD3927E050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CF42EA5-4153-3E8E-315D-0DE79E76DA8E}"/>
                  </a:ext>
                </a:extLst>
              </p:cNvPr>
              <p:cNvSpPr txBox="1"/>
              <p:nvPr/>
            </p:nvSpPr>
            <p:spPr>
              <a:xfrm>
                <a:off x="-2437" y="-88611"/>
                <a:ext cx="8731416" cy="20488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GB" sz="4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4800" i="1">
                        <a:latin typeface="Cambria Math" panose="02040503050406030204" pitchFamily="18" charset="0"/>
                      </a:rPr>
                      <m:t>≡−</m:t>
                    </m:r>
                    <m:sSup>
                      <m:sSupPr>
                        <m:ctrlPr>
                          <a:rPr lang="en-GB" sz="4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4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CA" sz="48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48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CA" sz="48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𝑦𝑧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4800" i="1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GB" sz="4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4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CA" sz="48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48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GB" sz="48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𝑧𝑥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4800" i="1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GB" sz="4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4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CA" sz="48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48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CA" sz="48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𝑥𝑦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GB" sz="4800" b="0" i="1" dirty="0">
                    <a:latin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GB" sz="4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GB" sz="4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4800" b="0" i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CA" sz="4800" b="0" i="0" dirty="0">
                    <a:latin typeface="+mj-lt"/>
                  </a:rPr>
                  <a:t>  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GB" sz="5400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5400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5400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  <m:sup>
                        <m:r>
                          <a:rPr lang="en-CA" sz="5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  <m:sSub>
                      <m:sSubPr>
                        <m:ctrlPr>
                          <a:rPr lang="en-GB" sz="5400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5400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5400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  <m:r>
                      <a:rPr lang="en-CA" sz="5400" b="0" i="1" smtClean="0">
                        <a:solidFill>
                          <a:srgbClr val="FF66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540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GB" sz="5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5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CA" sz="54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54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GB" sz="54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GB" sz="5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CA" sz="5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5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CA" sz="5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CA" sz="5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5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5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</m:oMath>
                </a14:m>
                <a:r>
                  <a:rPr lang="en-CA" sz="5400" dirty="0"/>
                  <a:t> </a:t>
                </a:r>
                <a:endParaRPr lang="en-CA" sz="48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CF42EA5-4153-3E8E-315D-0DE79E76DA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437" y="-88611"/>
                <a:ext cx="8731416" cy="204889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5BF1140-6F30-8529-D29B-29E4F6017490}"/>
                  </a:ext>
                </a:extLst>
              </p:cNvPr>
              <p:cNvSpPr txBox="1"/>
              <p:nvPr/>
            </p:nvSpPr>
            <p:spPr>
              <a:xfrm>
                <a:off x="1136241" y="2864198"/>
                <a:ext cx="11055759" cy="23274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4800" b="0" i="0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CA" sz="4800" b="0" i="1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4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4800" i="1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800" i="1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GB" sz="4800" i="1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b>
                              </m:sSub>
                              <m:r>
                                <a:rPr lang="en-GB" sz="4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⊗</m:t>
                              </m:r>
                              <m:r>
                                <m:rPr>
                                  <m:nor/>
                                </m:rPr>
                                <a:rPr lang="en-CA" sz="4800"/>
                                <m:t>𝟙</m:t>
                              </m:r>
                              <m:r>
                                <a:rPr lang="en-GB" sz="4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nor/>
                                </m:rPr>
                                <a:rPr lang="en-CA" sz="4800"/>
                                <m:t>𝟙</m:t>
                              </m:r>
                              <m:r>
                                <a:rPr lang="en-GB" sz="4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⊗</m:t>
                              </m:r>
                              <m:sSub>
                                <m:sSubPr>
                                  <m:ctrlPr>
                                    <a:rPr lang="en-GB" sz="4800" i="1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800" i="1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GB" sz="4800" i="1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CA" sz="4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d>
                        <m:dPr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48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8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GB" sz="48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b>
                          </m:sSub>
                          <m:r>
                            <a:rPr lang="en-GB" sz="4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⊗</m:t>
                          </m:r>
                          <m:r>
                            <m:rPr>
                              <m:nor/>
                            </m:rPr>
                            <a:rPr lang="en-CA" sz="4800"/>
                            <m:t>𝟙</m:t>
                          </m:r>
                          <m:r>
                            <a:rPr lang="en-GB" sz="4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nor/>
                            </m:rPr>
                            <a:rPr lang="en-CA" sz="4800"/>
                            <m:t>𝟙</m:t>
                          </m:r>
                          <m:r>
                            <a:rPr lang="en-GB" sz="4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⊗</m:t>
                          </m:r>
                          <m:sSub>
                            <m:sSubPr>
                              <m:ctrlPr>
                                <a:rPr lang="en-GB" sz="48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8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GB" sz="48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sz="48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48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CA" sz="4800" b="0" i="1" smtClean="0">
                          <a:latin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4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4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GB" sz="4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r>
                            <a:rPr lang="en-GB" sz="4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⊗</m:t>
                          </m:r>
                          <m:r>
                            <m:rPr>
                              <m:nor/>
                            </m:rPr>
                            <a:rPr lang="en-CA" sz="4800"/>
                            <m:t>𝟙</m:t>
                          </m:r>
                          <m:r>
                            <a:rPr lang="en-GB" sz="4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nor/>
                            </m:rPr>
                            <a:rPr lang="en-CA" sz="4800"/>
                            <m:t>𝟙</m:t>
                          </m:r>
                          <m:r>
                            <a:rPr lang="en-GB" sz="4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⊗</m:t>
                          </m:r>
                          <m:sSub>
                            <m:sSubPr>
                              <m:ctrlPr>
                                <a:rPr lang="en-CA" sz="4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4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GB" sz="4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d>
                      <m:r>
                        <a:rPr lang="en-CA" sz="48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d>
                        <m:dPr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4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4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GB" sz="4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r>
                            <a:rPr lang="en-GB" sz="4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⊗</m:t>
                          </m:r>
                          <m:r>
                            <m:rPr>
                              <m:nor/>
                            </m:rPr>
                            <a:rPr lang="en-CA" sz="4800"/>
                            <m:t>𝟙</m:t>
                          </m:r>
                          <m:r>
                            <a:rPr lang="en-GB" sz="4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nor/>
                            </m:rPr>
                            <a:rPr lang="en-CA" sz="4800"/>
                            <m:t>𝟙</m:t>
                          </m:r>
                          <m:r>
                            <a:rPr lang="en-GB" sz="4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⊗</m:t>
                          </m:r>
                          <m:sSub>
                            <m:sSubPr>
                              <m:ctrlPr>
                                <a:rPr lang="en-CA" sz="4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4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GB" sz="4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sz="48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4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CA" sz="4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en-GB" sz="4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4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4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GB" sz="4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r>
                            <a:rPr lang="en-GB" sz="4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⊗</m:t>
                          </m:r>
                          <m:r>
                            <m:rPr>
                              <m:nor/>
                            </m:rPr>
                            <a:rPr lang="en-CA" sz="4800"/>
                            <m:t>𝟙</m:t>
                          </m:r>
                          <m:r>
                            <a:rPr lang="en-GB" sz="4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nor/>
                            </m:rPr>
                            <a:rPr lang="en-CA" sz="4800"/>
                            <m:t>𝟙</m:t>
                          </m:r>
                          <m:r>
                            <a:rPr lang="en-GB" sz="4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⊗</m:t>
                          </m:r>
                          <m:sSub>
                            <m:sSubPr>
                              <m:ctrlPr>
                                <a:rPr lang="en-CA" sz="4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4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GB" sz="4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CA" sz="4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5BF1140-6F30-8529-D29B-29E4F60174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6241" y="2864198"/>
                <a:ext cx="11055759" cy="23274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877CF96-2E5B-E6C2-2691-215283A24EC6}"/>
                  </a:ext>
                </a:extLst>
              </p:cNvPr>
              <p:cNvSpPr txBox="1"/>
              <p:nvPr/>
            </p:nvSpPr>
            <p:spPr>
              <a:xfrm>
                <a:off x="-16570" y="2691576"/>
                <a:ext cx="1356851" cy="11079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6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66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GB" sz="6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CA" sz="6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877CF96-2E5B-E6C2-2691-215283A24E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6570" y="2691576"/>
                <a:ext cx="1356851" cy="110799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DC105EF-ED68-23A0-BF07-475A4B18AC8B}"/>
                  </a:ext>
                </a:extLst>
              </p:cNvPr>
              <p:cNvSpPr txBox="1"/>
              <p:nvPr/>
            </p:nvSpPr>
            <p:spPr>
              <a:xfrm>
                <a:off x="8731014" y="80793"/>
                <a:ext cx="3370862" cy="1835887"/>
              </a:xfrm>
              <a:prstGeom prst="rect">
                <a:avLst/>
              </a:prstGeom>
              <a:noFill/>
              <a:ln w="381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3500" i="1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5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35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  <m:r>
                        <a:rPr lang="en-GB" sz="3500" b="0" i="1" smtClean="0">
                          <a:latin typeface="Cambria Math" panose="02040503050406030204" pitchFamily="18" charset="0"/>
                        </a:rPr>
                        <m:t>≡</m:t>
                      </m:r>
                      <m:r>
                        <a:rPr lang="en-GB" sz="35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GB" sz="35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CA" sz="35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5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CA" sz="35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𝑦𝑧</m:t>
                          </m:r>
                        </m:sub>
                      </m:sSub>
                      <m:r>
                        <a:rPr lang="en-GB" sz="35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CA" sz="35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5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35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𝑧𝑥</m:t>
                          </m:r>
                        </m:sub>
                      </m:sSub>
                    </m:oMath>
                  </m:oMathPara>
                </a14:m>
                <a:endParaRPr lang="en-CA" sz="35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5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5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35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b>
                      </m:sSub>
                      <m:r>
                        <a:rPr lang="en-GB" sz="3500" i="1">
                          <a:latin typeface="Cambria Math" panose="02040503050406030204" pitchFamily="18" charset="0"/>
                        </a:rPr>
                        <m:t>≡</m:t>
                      </m:r>
                      <m:r>
                        <a:rPr lang="en-GB" sz="35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GB" sz="35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CA" sz="35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5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CA" sz="35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𝑦𝑧</m:t>
                          </m:r>
                        </m:sub>
                      </m:sSub>
                      <m:r>
                        <a:rPr lang="en-GB" sz="35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CA" sz="35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5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35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𝑧𝑥</m:t>
                          </m:r>
                        </m:sub>
                      </m:sSub>
                    </m:oMath>
                  </m:oMathPara>
                </a14:m>
                <a:endParaRPr lang="en-CA" sz="35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50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5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35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GB" sz="35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3500" i="1">
                          <a:latin typeface="Cambria Math" panose="02040503050406030204" pitchFamily="18" charset="0"/>
                        </a:rPr>
                        <m:t>≡</m:t>
                      </m:r>
                      <m:r>
                        <a:rPr lang="en-GB" sz="35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GB" sz="3500" b="0" i="1" smtClean="0"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lang="en-CA" sz="35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5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CA" sz="35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𝑥𝑦</m:t>
                          </m:r>
                        </m:sub>
                      </m:sSub>
                    </m:oMath>
                  </m:oMathPara>
                </a14:m>
                <a:endParaRPr lang="en-CA" sz="35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DC105EF-ED68-23A0-BF07-475A4B18AC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1014" y="80793"/>
                <a:ext cx="3370862" cy="1835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A81C0F8-AA50-4935-9443-1708A40E8676}"/>
              </a:ext>
            </a:extLst>
          </p:cNvPr>
          <p:cNvCxnSpPr>
            <a:cxnSpLocks/>
          </p:cNvCxnSpPr>
          <p:nvPr/>
        </p:nvCxnSpPr>
        <p:spPr>
          <a:xfrm>
            <a:off x="-2437" y="2107203"/>
            <a:ext cx="12194437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01D0D72-E25E-300E-99BC-B2D60E1A2023}"/>
              </a:ext>
            </a:extLst>
          </p:cNvPr>
          <p:cNvSpPr txBox="1"/>
          <p:nvPr/>
        </p:nvSpPr>
        <p:spPr>
          <a:xfrm>
            <a:off x="133350" y="2071536"/>
            <a:ext cx="806348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800" dirty="0"/>
              <a:t>Tensor Product Representation: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5C9CADC-2372-D7CC-90EF-9941673DD6B6}"/>
                  </a:ext>
                </a:extLst>
              </p:cNvPr>
              <p:cNvSpPr txBox="1"/>
              <p:nvPr/>
            </p:nvSpPr>
            <p:spPr>
              <a:xfrm>
                <a:off x="1195235" y="5380285"/>
                <a:ext cx="10514984" cy="14465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440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CA" sz="4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sz="4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440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p>
                              <m:r>
                                <a:rPr lang="en-GB" sz="4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CA" sz="4400" i="1">
                              <a:latin typeface="Cambria Math" panose="02040503050406030204" pitchFamily="18" charset="0"/>
                            </a:rPr>
                            <m:t>⊗</m:t>
                          </m:r>
                          <m:r>
                            <m:rPr>
                              <m:nor/>
                            </m:rPr>
                            <a:rPr lang="en-CA" sz="4400"/>
                            <m:t>𝟙</m:t>
                          </m:r>
                          <m:r>
                            <a:rPr lang="en-CA" sz="440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nor/>
                            </m:rPr>
                            <a:rPr lang="en-CA" sz="4400"/>
                            <m:t>𝟙</m:t>
                          </m:r>
                          <m:r>
                            <a:rPr lang="en-CA" sz="4400" i="1">
                              <a:latin typeface="Cambria Math" panose="02040503050406030204" pitchFamily="18" charset="0"/>
                            </a:rPr>
                            <m:t>⊗</m:t>
                          </m:r>
                          <m:sSup>
                            <m:sSupPr>
                              <m:ctrlPr>
                                <a:rPr lang="en-GB" sz="4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440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p>
                              <m:r>
                                <a:rPr lang="en-GB" sz="4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GB" sz="4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4400" b="0" i="1" smtClean="0">
                          <a:latin typeface="Cambria Math" panose="02040503050406030204" pitchFamily="18" charset="0"/>
                        </a:rPr>
                        <m:t>2</m:t>
                      </m:r>
                      <m:d>
                        <m:dPr>
                          <m:ctrlPr>
                            <a:rPr lang="en-GB" sz="4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4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4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GB" sz="4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r>
                            <a:rPr lang="en-GB" sz="4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⊗</m:t>
                          </m:r>
                          <m:r>
                            <m:rPr>
                              <m:nor/>
                            </m:rPr>
                            <a:rPr lang="en-CA" sz="4400"/>
                            <m:t>𝟙</m:t>
                          </m:r>
                        </m:e>
                      </m:d>
                      <m:d>
                        <m:dPr>
                          <m:ctrlPr>
                            <a:rPr lang="en-GB" sz="4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CA" sz="4400"/>
                            <m:t>𝟙</m:t>
                          </m:r>
                          <m:r>
                            <a:rPr lang="en-GB" sz="4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⊗</m:t>
                          </m:r>
                          <m:sSub>
                            <m:sSubPr>
                              <m:ctrlPr>
                                <a:rPr lang="en-CA" sz="4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4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GB" sz="4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CA" sz="4400" i="1" dirty="0">
                  <a:solidFill>
                    <a:srgbClr val="00B0F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4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CA" sz="4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en-GB" sz="4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4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GB" sz="4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b>
                          </m:sSub>
                          <m:r>
                            <a:rPr lang="en-GB" sz="4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⊗</m:t>
                          </m:r>
                          <m:r>
                            <m:rPr>
                              <m:nor/>
                            </m:rPr>
                            <a:rPr lang="en-CA" sz="4400"/>
                            <m:t>𝟙</m:t>
                          </m:r>
                        </m:e>
                      </m:d>
                      <m:d>
                        <m:dPr>
                          <m:ctrlPr>
                            <a:rPr lang="en-GB" sz="4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CA" sz="4400"/>
                            <m:t>𝟙</m:t>
                          </m:r>
                          <m:r>
                            <a:rPr lang="en-GB" sz="4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⊗</m:t>
                          </m:r>
                          <m:sSub>
                            <m:sSubPr>
                              <m:ctrlPr>
                                <a:rPr lang="en-GB" sz="44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4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GB" sz="44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b>
                          </m:sSub>
                        </m:e>
                      </m:d>
                      <m:r>
                        <a:rPr lang="en-GB" sz="4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CA" sz="4400" b="0" i="1" smtClean="0">
                          <a:latin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en-GB" sz="4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CA" sz="4400"/>
                            <m:t>𝟙</m:t>
                          </m:r>
                          <m:r>
                            <a:rPr lang="en-GB" sz="4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⊗</m:t>
                          </m:r>
                          <m:sSub>
                            <m:sSubPr>
                              <m:ctrlPr>
                                <a:rPr lang="en-GB" sz="4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GB" sz="4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b>
                          </m:sSub>
                        </m:e>
                      </m:d>
                      <m:d>
                        <m:dPr>
                          <m:ctrlPr>
                            <a:rPr lang="en-GB" sz="4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44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4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GB" sz="44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b>
                          </m:sSub>
                          <m:r>
                            <a:rPr lang="en-GB" sz="4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⊗</m:t>
                          </m:r>
                          <m:r>
                            <m:rPr>
                              <m:nor/>
                            </m:rPr>
                            <a:rPr lang="en-CA" sz="4400"/>
                            <m:t>𝟙</m:t>
                          </m:r>
                        </m:e>
                      </m:d>
                    </m:oMath>
                  </m:oMathPara>
                </a14:m>
                <a:endParaRPr lang="en-CA" sz="4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5C9CADC-2372-D7CC-90EF-9941673DD6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5235" y="5380285"/>
                <a:ext cx="10514984" cy="144655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511281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9D47E2-4233-627E-8ABD-FD3927E050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CF42EA5-4153-3E8E-315D-0DE79E76DA8E}"/>
                  </a:ext>
                </a:extLst>
              </p:cNvPr>
              <p:cNvSpPr txBox="1"/>
              <p:nvPr/>
            </p:nvSpPr>
            <p:spPr>
              <a:xfrm>
                <a:off x="-2437" y="-88611"/>
                <a:ext cx="8731416" cy="20488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GB" sz="4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4800" i="1">
                        <a:latin typeface="Cambria Math" panose="02040503050406030204" pitchFamily="18" charset="0"/>
                      </a:rPr>
                      <m:t>≡−</m:t>
                    </m:r>
                    <m:sSup>
                      <m:sSupPr>
                        <m:ctrlPr>
                          <a:rPr lang="en-GB" sz="4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4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CA" sz="48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48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CA" sz="48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𝑦𝑧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4800" i="1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GB" sz="4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4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CA" sz="48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48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GB" sz="48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𝑧𝑥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4800" i="1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GB" sz="4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4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CA" sz="48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48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CA" sz="48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𝑥𝑦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GB" sz="4800" b="0" i="1" dirty="0">
                    <a:latin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GB" sz="4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GB" sz="4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4800" b="0" i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CA" sz="4800" b="0" i="0" dirty="0">
                    <a:latin typeface="+mj-lt"/>
                  </a:rPr>
                  <a:t>  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GB" sz="5400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5400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5400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  <m:sup>
                        <m:r>
                          <a:rPr lang="en-CA" sz="5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  <m:sSub>
                      <m:sSubPr>
                        <m:ctrlPr>
                          <a:rPr lang="en-GB" sz="5400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5400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5400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  <m:r>
                      <a:rPr lang="en-CA" sz="5400" b="0" i="1" smtClean="0">
                        <a:solidFill>
                          <a:srgbClr val="FF66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540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GB" sz="5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5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CA" sz="54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54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GB" sz="54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GB" sz="5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CA" sz="5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5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CA" sz="5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CA" sz="5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5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5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</m:oMath>
                </a14:m>
                <a:r>
                  <a:rPr lang="en-CA" sz="5400" dirty="0"/>
                  <a:t> </a:t>
                </a:r>
                <a:endParaRPr lang="en-CA" sz="48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CF42EA5-4153-3E8E-315D-0DE79E76DA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437" y="-88611"/>
                <a:ext cx="8731416" cy="204889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5BF1140-6F30-8529-D29B-29E4F6017490}"/>
                  </a:ext>
                </a:extLst>
              </p:cNvPr>
              <p:cNvSpPr txBox="1"/>
              <p:nvPr/>
            </p:nvSpPr>
            <p:spPr>
              <a:xfrm>
                <a:off x="1136241" y="2864198"/>
                <a:ext cx="11055759" cy="23274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4800" b="0" i="0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CA" sz="4800" b="0" i="1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4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4800" i="1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800" i="1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GB" sz="4800" i="1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b>
                              </m:sSub>
                              <m:r>
                                <a:rPr lang="en-GB" sz="4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⊗</m:t>
                              </m:r>
                              <m:r>
                                <m:rPr>
                                  <m:nor/>
                                </m:rPr>
                                <a:rPr lang="en-CA" sz="4800"/>
                                <m:t>𝟙</m:t>
                              </m:r>
                              <m:r>
                                <a:rPr lang="en-GB" sz="4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nor/>
                                </m:rPr>
                                <a:rPr lang="en-CA" sz="4800"/>
                                <m:t>𝟙</m:t>
                              </m:r>
                              <m:r>
                                <a:rPr lang="en-GB" sz="4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⊗</m:t>
                              </m:r>
                              <m:sSub>
                                <m:sSubPr>
                                  <m:ctrlPr>
                                    <a:rPr lang="en-GB" sz="4800" i="1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800" i="1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GB" sz="4800" i="1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CA" sz="4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d>
                        <m:dPr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48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8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GB" sz="48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b>
                          </m:sSub>
                          <m:r>
                            <a:rPr lang="en-GB" sz="4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⊗</m:t>
                          </m:r>
                          <m:r>
                            <m:rPr>
                              <m:nor/>
                            </m:rPr>
                            <a:rPr lang="en-CA" sz="4800"/>
                            <m:t>𝟙</m:t>
                          </m:r>
                          <m:r>
                            <a:rPr lang="en-GB" sz="4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nor/>
                            </m:rPr>
                            <a:rPr lang="en-CA" sz="4800"/>
                            <m:t>𝟙</m:t>
                          </m:r>
                          <m:r>
                            <a:rPr lang="en-GB" sz="4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⊗</m:t>
                          </m:r>
                          <m:sSub>
                            <m:sSubPr>
                              <m:ctrlPr>
                                <a:rPr lang="en-GB" sz="48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8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GB" sz="48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sz="48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48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CA" sz="4800" b="0" i="1" smtClean="0">
                          <a:latin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4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4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GB" sz="4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r>
                            <a:rPr lang="en-GB" sz="4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⊗</m:t>
                          </m:r>
                          <m:r>
                            <m:rPr>
                              <m:nor/>
                            </m:rPr>
                            <a:rPr lang="en-CA" sz="4800"/>
                            <m:t>𝟙</m:t>
                          </m:r>
                          <m:r>
                            <a:rPr lang="en-GB" sz="4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nor/>
                            </m:rPr>
                            <a:rPr lang="en-CA" sz="4800"/>
                            <m:t>𝟙</m:t>
                          </m:r>
                          <m:r>
                            <a:rPr lang="en-GB" sz="4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⊗</m:t>
                          </m:r>
                          <m:sSub>
                            <m:sSubPr>
                              <m:ctrlPr>
                                <a:rPr lang="en-CA" sz="4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4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GB" sz="4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d>
                      <m:r>
                        <a:rPr lang="en-CA" sz="48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d>
                        <m:dPr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4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4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GB" sz="4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r>
                            <a:rPr lang="en-GB" sz="4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⊗</m:t>
                          </m:r>
                          <m:r>
                            <m:rPr>
                              <m:nor/>
                            </m:rPr>
                            <a:rPr lang="en-CA" sz="4800"/>
                            <m:t>𝟙</m:t>
                          </m:r>
                          <m:r>
                            <a:rPr lang="en-GB" sz="4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nor/>
                            </m:rPr>
                            <a:rPr lang="en-CA" sz="4800"/>
                            <m:t>𝟙</m:t>
                          </m:r>
                          <m:r>
                            <a:rPr lang="en-GB" sz="4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⊗</m:t>
                          </m:r>
                          <m:sSub>
                            <m:sSubPr>
                              <m:ctrlPr>
                                <a:rPr lang="en-CA" sz="4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4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GB" sz="4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sz="48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4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CA" sz="4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en-GB" sz="4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4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4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GB" sz="4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r>
                            <a:rPr lang="en-GB" sz="4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⊗</m:t>
                          </m:r>
                          <m:r>
                            <m:rPr>
                              <m:nor/>
                            </m:rPr>
                            <a:rPr lang="en-CA" sz="4800"/>
                            <m:t>𝟙</m:t>
                          </m:r>
                          <m:r>
                            <a:rPr lang="en-GB" sz="4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nor/>
                            </m:rPr>
                            <a:rPr lang="en-CA" sz="4800"/>
                            <m:t>𝟙</m:t>
                          </m:r>
                          <m:r>
                            <a:rPr lang="en-GB" sz="4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⊗</m:t>
                          </m:r>
                          <m:sSub>
                            <m:sSubPr>
                              <m:ctrlPr>
                                <a:rPr lang="en-CA" sz="4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4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GB" sz="4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CA" sz="4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5BF1140-6F30-8529-D29B-29E4F60174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6241" y="2864198"/>
                <a:ext cx="11055759" cy="23274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877CF96-2E5B-E6C2-2691-215283A24EC6}"/>
                  </a:ext>
                </a:extLst>
              </p:cNvPr>
              <p:cNvSpPr txBox="1"/>
              <p:nvPr/>
            </p:nvSpPr>
            <p:spPr>
              <a:xfrm>
                <a:off x="-16570" y="2691576"/>
                <a:ext cx="1356851" cy="11079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6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66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GB" sz="6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CA" sz="6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877CF96-2E5B-E6C2-2691-215283A24E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6570" y="2691576"/>
                <a:ext cx="1356851" cy="110799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DC105EF-ED68-23A0-BF07-475A4B18AC8B}"/>
                  </a:ext>
                </a:extLst>
              </p:cNvPr>
              <p:cNvSpPr txBox="1"/>
              <p:nvPr/>
            </p:nvSpPr>
            <p:spPr>
              <a:xfrm>
                <a:off x="8731014" y="80793"/>
                <a:ext cx="3370862" cy="1835887"/>
              </a:xfrm>
              <a:prstGeom prst="rect">
                <a:avLst/>
              </a:prstGeom>
              <a:noFill/>
              <a:ln w="381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3500" i="1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5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35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  <m:r>
                        <a:rPr lang="en-GB" sz="3500" b="0" i="1" smtClean="0">
                          <a:latin typeface="Cambria Math" panose="02040503050406030204" pitchFamily="18" charset="0"/>
                        </a:rPr>
                        <m:t>≡</m:t>
                      </m:r>
                      <m:r>
                        <a:rPr lang="en-GB" sz="35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GB" sz="35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CA" sz="35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5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CA" sz="35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𝑦𝑧</m:t>
                          </m:r>
                        </m:sub>
                      </m:sSub>
                      <m:r>
                        <a:rPr lang="en-GB" sz="35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CA" sz="35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5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35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𝑧𝑥</m:t>
                          </m:r>
                        </m:sub>
                      </m:sSub>
                    </m:oMath>
                  </m:oMathPara>
                </a14:m>
                <a:endParaRPr lang="en-CA" sz="35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5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5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35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b>
                      </m:sSub>
                      <m:r>
                        <a:rPr lang="en-GB" sz="3500" i="1">
                          <a:latin typeface="Cambria Math" panose="02040503050406030204" pitchFamily="18" charset="0"/>
                        </a:rPr>
                        <m:t>≡</m:t>
                      </m:r>
                      <m:r>
                        <a:rPr lang="en-GB" sz="35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GB" sz="35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CA" sz="35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5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CA" sz="35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𝑦𝑧</m:t>
                          </m:r>
                        </m:sub>
                      </m:sSub>
                      <m:r>
                        <a:rPr lang="en-GB" sz="35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CA" sz="35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5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35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𝑧𝑥</m:t>
                          </m:r>
                        </m:sub>
                      </m:sSub>
                    </m:oMath>
                  </m:oMathPara>
                </a14:m>
                <a:endParaRPr lang="en-CA" sz="35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50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5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35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GB" sz="35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3500" i="1">
                          <a:latin typeface="Cambria Math" panose="02040503050406030204" pitchFamily="18" charset="0"/>
                        </a:rPr>
                        <m:t>≡</m:t>
                      </m:r>
                      <m:r>
                        <a:rPr lang="en-GB" sz="35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GB" sz="3500" b="0" i="1" smtClean="0"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lang="en-CA" sz="35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5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CA" sz="35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𝑥𝑦</m:t>
                          </m:r>
                        </m:sub>
                      </m:sSub>
                    </m:oMath>
                  </m:oMathPara>
                </a14:m>
                <a:endParaRPr lang="en-CA" sz="35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DC105EF-ED68-23A0-BF07-475A4B18AC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1014" y="80793"/>
                <a:ext cx="3370862" cy="1835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A81C0F8-AA50-4935-9443-1708A40E8676}"/>
              </a:ext>
            </a:extLst>
          </p:cNvPr>
          <p:cNvCxnSpPr>
            <a:cxnSpLocks/>
          </p:cNvCxnSpPr>
          <p:nvPr/>
        </p:nvCxnSpPr>
        <p:spPr>
          <a:xfrm>
            <a:off x="-2437" y="2107203"/>
            <a:ext cx="12194437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01D0D72-E25E-300E-99BC-B2D60E1A2023}"/>
              </a:ext>
            </a:extLst>
          </p:cNvPr>
          <p:cNvSpPr txBox="1"/>
          <p:nvPr/>
        </p:nvSpPr>
        <p:spPr>
          <a:xfrm>
            <a:off x="133350" y="2071536"/>
            <a:ext cx="806348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800" dirty="0"/>
              <a:t>Tensor Product Representation: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5C9CADC-2372-D7CC-90EF-9941673DD6B6}"/>
                  </a:ext>
                </a:extLst>
              </p:cNvPr>
              <p:cNvSpPr txBox="1"/>
              <p:nvPr/>
            </p:nvSpPr>
            <p:spPr>
              <a:xfrm>
                <a:off x="1195235" y="5380285"/>
                <a:ext cx="10514984" cy="14465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440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CA" sz="4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sz="4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440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p>
                              <m:r>
                                <a:rPr lang="en-GB" sz="4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CA" sz="4400" i="1">
                              <a:latin typeface="Cambria Math" panose="02040503050406030204" pitchFamily="18" charset="0"/>
                            </a:rPr>
                            <m:t>⊗</m:t>
                          </m:r>
                          <m:r>
                            <m:rPr>
                              <m:nor/>
                            </m:rPr>
                            <a:rPr lang="en-CA" sz="4400"/>
                            <m:t>𝟙</m:t>
                          </m:r>
                          <m:r>
                            <a:rPr lang="en-CA" sz="440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nor/>
                            </m:rPr>
                            <a:rPr lang="en-CA" sz="4400"/>
                            <m:t>𝟙</m:t>
                          </m:r>
                          <m:r>
                            <a:rPr lang="en-CA" sz="4400" i="1">
                              <a:latin typeface="Cambria Math" panose="02040503050406030204" pitchFamily="18" charset="0"/>
                            </a:rPr>
                            <m:t>⊗</m:t>
                          </m:r>
                          <m:sSup>
                            <m:sSupPr>
                              <m:ctrlPr>
                                <a:rPr lang="en-GB" sz="4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440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p>
                              <m:r>
                                <a:rPr lang="en-GB" sz="4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GB" sz="4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4400" b="0" i="1" smtClean="0">
                          <a:latin typeface="Cambria Math" panose="02040503050406030204" pitchFamily="18" charset="0"/>
                        </a:rPr>
                        <m:t>2</m:t>
                      </m:r>
                      <m:d>
                        <m:dPr>
                          <m:ctrlPr>
                            <a:rPr lang="en-GB" sz="4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4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4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GB" sz="4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r>
                            <a:rPr lang="en-GB" sz="4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⊗</m:t>
                          </m:r>
                          <m:sSub>
                            <m:sSubPr>
                              <m:ctrlPr>
                                <a:rPr lang="en-CA" sz="4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4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GB" sz="4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CA" sz="4400" i="1" dirty="0">
                  <a:solidFill>
                    <a:srgbClr val="00B0F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4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CA" sz="4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en-GB" sz="4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4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GB" sz="4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b>
                          </m:sSub>
                          <m:r>
                            <a:rPr lang="en-GB" sz="4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⊗</m:t>
                          </m:r>
                          <m:sSub>
                            <m:sSubPr>
                              <m:ctrlPr>
                                <a:rPr lang="en-GB" sz="44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4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GB" sz="44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b>
                          </m:sSub>
                        </m:e>
                      </m:d>
                      <m:r>
                        <a:rPr lang="en-GB" sz="4400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GB" sz="4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44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4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GB" sz="44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b>
                          </m:sSub>
                          <m:r>
                            <a:rPr lang="en-GB" sz="4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⊗</m:t>
                          </m:r>
                          <m:sSub>
                            <m:sSubPr>
                              <m:ctrlPr>
                                <a:rPr lang="en-GB" sz="4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GB" sz="4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CA" sz="4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5C9CADC-2372-D7CC-90EF-9941673DD6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5235" y="5380285"/>
                <a:ext cx="10514984" cy="144655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3915097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9D47E2-4233-627E-8ABD-FD3927E050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D46CA78-9E02-324D-CA6D-C5A5B7E7FD7B}"/>
                  </a:ext>
                </a:extLst>
              </p:cNvPr>
              <p:cNvSpPr txBox="1"/>
              <p:nvPr/>
            </p:nvSpPr>
            <p:spPr>
              <a:xfrm>
                <a:off x="6726124" y="2684920"/>
                <a:ext cx="1385489" cy="144655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8800" b="0" i="1" smtClean="0">
                          <a:latin typeface="Cambria Math" panose="02040503050406030204" pitchFamily="18" charset="0"/>
                        </a:rPr>
                        <m:t>⊗ </m:t>
                      </m:r>
                    </m:oMath>
                  </m:oMathPara>
                </a14:m>
                <a:endParaRPr lang="en-CA" sz="8800" b="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D46CA78-9E02-324D-CA6D-C5A5B7E7FD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6124" y="2684920"/>
                <a:ext cx="1385489" cy="144655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Group 17">
            <a:extLst>
              <a:ext uri="{FF2B5EF4-FFF2-40B4-BE49-F238E27FC236}">
                <a16:creationId xmlns:a16="http://schemas.microsoft.com/office/drawing/2014/main" id="{7A42F1AC-5A21-5DBE-0AC2-21C87D3E1DBB}"/>
              </a:ext>
            </a:extLst>
          </p:cNvPr>
          <p:cNvGrpSpPr/>
          <p:nvPr/>
        </p:nvGrpSpPr>
        <p:grpSpPr>
          <a:xfrm>
            <a:off x="261849" y="954107"/>
            <a:ext cx="11668302" cy="1569660"/>
            <a:chOff x="261849" y="954107"/>
            <a:chExt cx="11668302" cy="156966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85C9CADC-2372-D7CC-90EF-9941673DD6B6}"/>
                    </a:ext>
                  </a:extLst>
                </p:cNvPr>
                <p:cNvSpPr txBox="1"/>
                <p:nvPr/>
              </p:nvSpPr>
              <p:spPr>
                <a:xfrm>
                  <a:off x="261849" y="954107"/>
                  <a:ext cx="1490003" cy="15696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⟩"/>
                            <m:ctrlPr>
                              <a:rPr lang="en-CA" sz="9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9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↑</m:t>
                            </m:r>
                          </m:e>
                        </m:d>
                      </m:oMath>
                    </m:oMathPara>
                  </a14:m>
                  <a:endParaRPr lang="en-CA" sz="9600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85C9CADC-2372-D7CC-90EF-9941673DD6B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1849" y="954107"/>
                  <a:ext cx="1490003" cy="156966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116770DC-0419-0197-D78C-11A5A3D6EAAB}"/>
                    </a:ext>
                  </a:extLst>
                </p:cNvPr>
                <p:cNvSpPr txBox="1"/>
                <p:nvPr/>
              </p:nvSpPr>
              <p:spPr>
                <a:xfrm>
                  <a:off x="3647768" y="1079468"/>
                  <a:ext cx="8282383" cy="132343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⟩"/>
                            <m:ctrlPr>
                              <a:rPr lang="en-CA" sz="80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CA" sz="8000" i="1">
                                    <a:solidFill>
                                      <a:srgbClr val="FF0066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8000" i="1">
                                    <a:solidFill>
                                      <a:srgbClr val="FF0066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  <m:sub>
                                <m:r>
                                  <a:rPr lang="en-CA" sz="8000" i="1">
                                    <a:solidFill>
                                      <a:srgbClr val="FF0066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GB" sz="8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m:rPr>
                                <m:nor/>
                              </m:rPr>
                              <a:rPr lang="en-GB" sz="8000" dirty="0"/>
                              <m:t>½</m:t>
                            </m:r>
                            <m:r>
                              <a:rPr lang="en-GB" sz="8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CA" sz="80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80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CA" sz="80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GB" sz="8000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GB" sz="80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m:rPr>
                                <m:nor/>
                              </m:rPr>
                              <a:rPr lang="en-GB" sz="8000" dirty="0"/>
                              <m:t>½</m:t>
                            </m:r>
                          </m:e>
                        </m:d>
                      </m:oMath>
                    </m:oMathPara>
                  </a14:m>
                  <a:endParaRPr lang="en-CA" sz="8000" dirty="0"/>
                </a:p>
              </p:txBody>
            </p:sp>
          </mc:Choice>
          <mc:Fallback xmlns="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116770DC-0419-0197-D78C-11A5A3D6EA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47768" y="1079468"/>
                  <a:ext cx="8282383" cy="1323439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24FDB8FE-075E-494C-C910-C530E3B666D7}"/>
                    </a:ext>
                  </a:extLst>
                </p:cNvPr>
                <p:cNvSpPr txBox="1"/>
                <p:nvPr/>
              </p:nvSpPr>
              <p:spPr>
                <a:xfrm>
                  <a:off x="2099268" y="1047758"/>
                  <a:ext cx="1201083" cy="144655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GB" sz="8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en-CA" sz="8800" b="0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24FDB8FE-075E-494C-C910-C530E3B666D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99268" y="1047758"/>
                  <a:ext cx="1201083" cy="144655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7F22B72-E537-6B36-A6E4-ABD52DF1995D}"/>
              </a:ext>
            </a:extLst>
          </p:cNvPr>
          <p:cNvGrpSpPr/>
          <p:nvPr/>
        </p:nvGrpSpPr>
        <p:grpSpPr>
          <a:xfrm>
            <a:off x="258754" y="4238332"/>
            <a:ext cx="11668302" cy="1569660"/>
            <a:chOff x="258754" y="4238332"/>
            <a:chExt cx="11668302" cy="156966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FF1C3816-B78F-6250-2283-BBC094D29D90}"/>
                    </a:ext>
                  </a:extLst>
                </p:cNvPr>
                <p:cNvSpPr txBox="1"/>
                <p:nvPr/>
              </p:nvSpPr>
              <p:spPr>
                <a:xfrm>
                  <a:off x="258754" y="4238332"/>
                  <a:ext cx="1490003" cy="15696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⟩"/>
                            <m:ctrlPr>
                              <a:rPr lang="en-CA" sz="9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9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↑</m:t>
                            </m:r>
                          </m:e>
                        </m:d>
                      </m:oMath>
                    </m:oMathPara>
                  </a14:m>
                  <a:endParaRPr lang="en-CA" sz="960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FF1C3816-B78F-6250-2283-BBC094D29D9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8754" y="4238332"/>
                  <a:ext cx="1490003" cy="156966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9514EA95-7452-9CB5-32F7-C34D05C3C550}"/>
                    </a:ext>
                  </a:extLst>
                </p:cNvPr>
                <p:cNvSpPr txBox="1"/>
                <p:nvPr/>
              </p:nvSpPr>
              <p:spPr>
                <a:xfrm>
                  <a:off x="3644673" y="4363693"/>
                  <a:ext cx="8282383" cy="132343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⟩"/>
                            <m:ctrlPr>
                              <a:rPr lang="en-CA" sz="80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CA" sz="8000" i="1">
                                    <a:solidFill>
                                      <a:srgbClr val="C4004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8000" i="1">
                                    <a:solidFill>
                                      <a:srgbClr val="C4004F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  <m:sub>
                                <m:r>
                                  <a:rPr lang="en-CA" sz="8000" i="1">
                                    <a:solidFill>
                                      <a:srgbClr val="C4004F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GB" sz="8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m:rPr>
                                <m:nor/>
                              </m:rPr>
                              <a:rPr lang="en-GB" sz="8000" dirty="0"/>
                              <m:t>½</m:t>
                            </m:r>
                            <m:r>
                              <a:rPr lang="en-GB" sz="8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CA" sz="8000" i="1">
                                    <a:solidFill>
                                      <a:srgbClr val="0085B4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8000" i="1">
                                    <a:solidFill>
                                      <a:srgbClr val="0085B4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CA" sz="8000" i="1">
                                    <a:solidFill>
                                      <a:srgbClr val="0085B4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GB" sz="8000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GB" sz="80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m:rPr>
                                <m:nor/>
                              </m:rPr>
                              <a:rPr lang="en-GB" sz="8000" dirty="0"/>
                              <m:t>½</m:t>
                            </m:r>
                          </m:e>
                        </m:d>
                      </m:oMath>
                    </m:oMathPara>
                  </a14:m>
                  <a:endParaRPr lang="en-CA" sz="8000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9514EA95-7452-9CB5-32F7-C34D05C3C55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44673" y="4363693"/>
                  <a:ext cx="8282383" cy="1323439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60CD0D08-E531-08C4-9A8D-E1C44F87955F}"/>
                    </a:ext>
                  </a:extLst>
                </p:cNvPr>
                <p:cNvSpPr txBox="1"/>
                <p:nvPr/>
              </p:nvSpPr>
              <p:spPr>
                <a:xfrm>
                  <a:off x="2096173" y="4331983"/>
                  <a:ext cx="1201083" cy="144655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GB" sz="8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en-CA" sz="8800" b="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60CD0D08-E531-08C4-9A8D-E1C44F87955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96173" y="4331983"/>
                  <a:ext cx="1201083" cy="1446550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B1DAA5B-F453-F192-6EB8-CA47A3DAEF26}"/>
                  </a:ext>
                </a:extLst>
              </p:cNvPr>
              <p:cNvSpPr txBox="1"/>
              <p:nvPr/>
            </p:nvSpPr>
            <p:spPr>
              <a:xfrm>
                <a:off x="363268" y="2684920"/>
                <a:ext cx="1385489" cy="144655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8800" b="0" i="1" smtClean="0">
                          <a:latin typeface="Cambria Math" panose="02040503050406030204" pitchFamily="18" charset="0"/>
                        </a:rPr>
                        <m:t>⊗ </m:t>
                      </m:r>
                    </m:oMath>
                  </m:oMathPara>
                </a14:m>
                <a:endParaRPr lang="en-CA" sz="8800" b="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B1DAA5B-F453-F192-6EB8-CA47A3DAEF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268" y="2684920"/>
                <a:ext cx="1385489" cy="144655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817281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210"/>
    </mc:Choice>
    <mc:Fallback xmlns="">
      <p:transition spd="slow" advTm="162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7" grpId="0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9D47E2-4233-627E-8ABD-FD3927E050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877CF96-2E5B-E6C2-2691-215283A24EC6}"/>
                  </a:ext>
                </a:extLst>
              </p:cNvPr>
              <p:cNvSpPr txBox="1"/>
              <p:nvPr/>
            </p:nvSpPr>
            <p:spPr>
              <a:xfrm>
                <a:off x="0" y="-27829"/>
                <a:ext cx="3674170" cy="11079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6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66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GB" sz="6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begChr m:val="|"/>
                          <m:endChr m:val="⟩"/>
                          <m:ctrlPr>
                            <a:rPr lang="en-CA" sz="6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6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↑↑</m:t>
                          </m:r>
                        </m:e>
                      </m:d>
                      <m:r>
                        <a:rPr lang="en-CA" sz="66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CA" sz="6600" b="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877CF96-2E5B-E6C2-2691-215283A24E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-27829"/>
                <a:ext cx="3674170" cy="110799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5C9CADC-2372-D7CC-90EF-9941673DD6B6}"/>
                  </a:ext>
                </a:extLst>
              </p:cNvPr>
              <p:cNvSpPr txBox="1"/>
              <p:nvPr/>
            </p:nvSpPr>
            <p:spPr>
              <a:xfrm>
                <a:off x="3005050" y="51309"/>
                <a:ext cx="4483510" cy="34778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4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4400" b="0" i="1" smtClean="0">
                          <a:latin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en-CA" sz="4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sz="4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440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p>
                              <m:r>
                                <a:rPr lang="en-GB" sz="4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CA" sz="4400" i="1">
                              <a:latin typeface="Cambria Math" panose="02040503050406030204" pitchFamily="18" charset="0"/>
                            </a:rPr>
                            <m:t>⊗</m:t>
                          </m:r>
                          <m:r>
                            <m:rPr>
                              <m:nor/>
                            </m:rPr>
                            <a:rPr lang="en-CA" sz="4400"/>
                            <m:t>𝟙</m:t>
                          </m:r>
                        </m:e>
                      </m:d>
                      <m:r>
                        <a:rPr lang="en-CA" sz="44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|"/>
                          <m:endChr m:val="⟩"/>
                          <m:ctrlPr>
                            <a:rPr lang="en-CA" sz="4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↑↑</m:t>
                          </m:r>
                        </m:e>
                      </m:d>
                    </m:oMath>
                  </m:oMathPara>
                </a14:m>
                <a:endParaRPr lang="en-CA" sz="44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4400" b="0" i="1" smtClean="0">
                          <a:latin typeface="Cambria Math" panose="02040503050406030204" pitchFamily="18" charset="0"/>
                        </a:rPr>
                        <m:t>+   </m:t>
                      </m:r>
                      <m:d>
                        <m:dPr>
                          <m:ctrlPr>
                            <a:rPr lang="en-CA" sz="4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CA" sz="4400"/>
                            <m:t>𝟙</m:t>
                          </m:r>
                          <m:r>
                            <a:rPr lang="en-CA" sz="4400" i="1">
                              <a:latin typeface="Cambria Math" panose="02040503050406030204" pitchFamily="18" charset="0"/>
                            </a:rPr>
                            <m:t>⊗</m:t>
                          </m:r>
                          <m:sSup>
                            <m:sSupPr>
                              <m:ctrlPr>
                                <a:rPr lang="en-GB" sz="4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440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p>
                              <m:r>
                                <a:rPr lang="en-GB" sz="4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CA" sz="4400" b="0" i="1" smtClean="0">
                          <a:latin typeface="Cambria Math" panose="02040503050406030204" pitchFamily="18" charset="0"/>
                        </a:rPr>
                        <m:t>  </m:t>
                      </m:r>
                      <m:d>
                        <m:dPr>
                          <m:begChr m:val="|"/>
                          <m:endChr m:val="⟩"/>
                          <m:ctrlPr>
                            <a:rPr lang="en-CA" sz="4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↑↑</m:t>
                          </m:r>
                        </m:e>
                      </m:d>
                    </m:oMath>
                  </m:oMathPara>
                </a14:m>
                <a:endParaRPr lang="en-CA" sz="440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GB" sz="44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sz="4400" b="0" i="1" smtClean="0">
                        <a:latin typeface="Cambria Math" panose="02040503050406030204" pitchFamily="18" charset="0"/>
                      </a:rPr>
                      <m:t>2</m:t>
                    </m:r>
                    <m:d>
                      <m:dPr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CA" sz="44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4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44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  <m:r>
                          <a:rPr lang="en-GB" sz="4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⊗</m:t>
                        </m:r>
                        <m:sSub>
                          <m:sSubPr>
                            <m:ctrlPr>
                              <a:rPr lang="en-CA" sz="44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4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44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e>
                    </m:d>
                    <m:d>
                      <m:dPr>
                        <m:begChr m:val="|"/>
                        <m:endChr m:val="⟩"/>
                        <m:ctrlPr>
                          <a:rPr lang="en-CA" sz="4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↑↑</m:t>
                        </m:r>
                      </m:e>
                    </m:d>
                  </m:oMath>
                </a14:m>
                <a:r>
                  <a:rPr lang="en-CA" sz="4400" i="1" dirty="0">
                    <a:solidFill>
                      <a:srgbClr val="00B0F0"/>
                    </a:solidFill>
                    <a:latin typeface="Cambria Math" panose="02040503050406030204" pitchFamily="18" charset="0"/>
                  </a:rPr>
                  <a:t>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4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GB" sz="4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4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GB" sz="4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b>
                          </m:sSub>
                          <m:r>
                            <a:rPr lang="en-GB" sz="4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⊗</m:t>
                          </m:r>
                          <m:sSub>
                            <m:sSubPr>
                              <m:ctrlPr>
                                <a:rPr lang="en-GB" sz="44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4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GB" sz="44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b>
                          </m:sSub>
                        </m:e>
                      </m:d>
                      <m:r>
                        <a:rPr lang="en-CA" sz="4400" b="0" i="1" smtClean="0">
                          <a:solidFill>
                            <a:srgbClr val="FF66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|"/>
                          <m:endChr m:val="⟩"/>
                          <m:ctrlPr>
                            <a:rPr lang="en-CA" sz="4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↑↑</m:t>
                          </m:r>
                        </m:e>
                      </m:d>
                    </m:oMath>
                  </m:oMathPara>
                </a14:m>
                <a:endParaRPr lang="en-CA" sz="4400" i="1" dirty="0">
                  <a:solidFill>
                    <a:srgbClr val="FF660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4400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GB" sz="4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44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4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GB" sz="44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b>
                          </m:sSub>
                          <m:r>
                            <a:rPr lang="en-GB" sz="4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⊗</m:t>
                          </m:r>
                          <m:sSub>
                            <m:sSubPr>
                              <m:ctrlPr>
                                <a:rPr lang="en-GB" sz="4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GB" sz="4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b>
                          </m:sSub>
                        </m:e>
                      </m:d>
                      <m:r>
                        <a:rPr lang="en-CA" sz="4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|"/>
                          <m:endChr m:val="⟩"/>
                          <m:ctrlPr>
                            <a:rPr lang="en-CA" sz="4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↑↑</m:t>
                          </m:r>
                        </m:e>
                      </m:d>
                    </m:oMath>
                  </m:oMathPara>
                </a14:m>
                <a:endParaRPr lang="en-CA" sz="4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5C9CADC-2372-D7CC-90EF-9941673DD6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5050" y="51309"/>
                <a:ext cx="4483510" cy="34778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AC2B9F0-60F7-F2F0-E88A-00659D80F09E}"/>
                  </a:ext>
                </a:extLst>
              </p:cNvPr>
              <p:cNvSpPr txBox="1"/>
              <p:nvPr/>
            </p:nvSpPr>
            <p:spPr>
              <a:xfrm>
                <a:off x="8192183" y="51309"/>
                <a:ext cx="4483510" cy="34778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440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sz="4400" b="0" i="1" smtClean="0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400" b="0" i="1" smtClean="0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sub>
                          <m:r>
                            <a:rPr lang="en-CA" sz="4400" b="0" i="1" smtClean="0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CA" sz="4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4400" i="1">
                                  <a:solidFill>
                                    <a:srgbClr val="FF006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4400" i="1">
                                  <a:solidFill>
                                    <a:srgbClr val="FF0066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CA" sz="4400" i="1">
                                  <a:solidFill>
                                    <a:srgbClr val="FF0066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CA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n-CA" sz="44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|"/>
                          <m:endChr m:val="⟩"/>
                          <m:ctrlPr>
                            <a:rPr lang="en-CA" sz="4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↑↑</m:t>
                          </m:r>
                        </m:e>
                      </m:d>
                    </m:oMath>
                  </m:oMathPara>
                </a14:m>
                <a:endParaRPr lang="en-CA" sz="44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4400" b="0" i="1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CA" sz="4400" i="1">
                              <a:solidFill>
                                <a:srgbClr val="C4004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400" i="1">
                              <a:solidFill>
                                <a:srgbClr val="C4004F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sub>
                          <m:r>
                            <a:rPr lang="en-CA" sz="4400" i="1">
                              <a:solidFill>
                                <a:srgbClr val="C4004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CA" sz="4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4400" i="1" smtClean="0">
                                  <a:solidFill>
                                    <a:srgbClr val="C4004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4400" i="1">
                                  <a:solidFill>
                                    <a:srgbClr val="C4004F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CA" sz="4400" b="0" i="1" smtClean="0">
                                  <a:solidFill>
                                    <a:srgbClr val="C4004F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CA" sz="4400" i="1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n-CA" sz="44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|"/>
                          <m:endChr m:val="⟩"/>
                          <m:ctrlPr>
                            <a:rPr lang="en-CA" sz="4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↑↑</m:t>
                          </m:r>
                        </m:e>
                      </m:d>
                    </m:oMath>
                  </m:oMathPara>
                </a14:m>
                <a:endParaRPr lang="en-CA" sz="440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GB" sz="44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CA" sz="4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4400" b="0" i="1" smtClean="0">
                        <a:latin typeface="Cambria Math" panose="02040503050406030204" pitchFamily="18" charset="0"/>
                      </a:rPr>
                      <m:t>2</m:t>
                    </m:r>
                    <m:d>
                      <m:dPr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CA" sz="4400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40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CA" sz="4400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CA" sz="4400" b="0" i="1" smtClean="0">
                                <a:solidFill>
                                  <a:srgbClr val="0085B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400" b="0" i="1" smtClean="0">
                                <a:solidFill>
                                  <a:srgbClr val="0085B4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CA" sz="4400" b="0" i="1" smtClean="0">
                                <a:solidFill>
                                  <a:srgbClr val="0085B4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CA" sz="4400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d>
                      <m:dPr>
                        <m:begChr m:val="|"/>
                        <m:endChr m:val="⟩"/>
                        <m:ctrlPr>
                          <a:rPr lang="en-CA" sz="4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↑↑</m:t>
                        </m:r>
                      </m:e>
                    </m:d>
                  </m:oMath>
                </a14:m>
                <a:r>
                  <a:rPr lang="en-CA" sz="4400" i="1" dirty="0">
                    <a:solidFill>
                      <a:srgbClr val="00B0F0"/>
                    </a:solidFill>
                    <a:latin typeface="Cambria Math" panose="02040503050406030204" pitchFamily="18" charset="0"/>
                  </a:rPr>
                  <a:t>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4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CA" sz="4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 </m:t>
                      </m:r>
                      <m:r>
                        <a:rPr lang="en-CA" sz="440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CA" sz="4400" b="0" i="1" smtClean="0">
                          <a:latin typeface="Cambria Math" panose="02040503050406030204" pitchFamily="18" charset="0"/>
                        </a:rPr>
                        <m:t>         </m:t>
                      </m:r>
                      <m:d>
                        <m:dPr>
                          <m:begChr m:val="|"/>
                          <m:endChr m:val="⟩"/>
                          <m:ctrlPr>
                            <a:rPr lang="en-CA" sz="4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↑↑</m:t>
                          </m:r>
                        </m:e>
                      </m:d>
                    </m:oMath>
                  </m:oMathPara>
                </a14:m>
                <a:endParaRPr lang="en-CA" sz="4400" i="1" dirty="0">
                  <a:solidFill>
                    <a:srgbClr val="FF660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4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CA" sz="4400" b="0" i="1" smtClean="0">
                          <a:latin typeface="Cambria Math" panose="02040503050406030204" pitchFamily="18" charset="0"/>
                        </a:rPr>
                        <m:t>         </m:t>
                      </m:r>
                      <m:r>
                        <a:rPr lang="en-CA" sz="440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CA" sz="4400" b="0" i="1" smtClean="0">
                          <a:latin typeface="Cambria Math" panose="02040503050406030204" pitchFamily="18" charset="0"/>
                        </a:rPr>
                        <m:t>         </m:t>
                      </m:r>
                      <m:d>
                        <m:dPr>
                          <m:begChr m:val="|"/>
                          <m:endChr m:val="⟩"/>
                          <m:ctrlPr>
                            <a:rPr lang="en-CA" sz="4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↑↑</m:t>
                          </m:r>
                        </m:e>
                      </m:d>
                    </m:oMath>
                  </m:oMathPara>
                </a14:m>
                <a:endParaRPr lang="en-CA" sz="4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AC2B9F0-60F7-F2F0-E88A-00659D80F0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2183" y="51309"/>
                <a:ext cx="4483510" cy="34778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A8194FB-8A71-D341-36FF-78FDAF5131D8}"/>
                  </a:ext>
                </a:extLst>
              </p:cNvPr>
              <p:cNvSpPr txBox="1"/>
              <p:nvPr/>
            </p:nvSpPr>
            <p:spPr>
              <a:xfrm>
                <a:off x="187427" y="3684522"/>
                <a:ext cx="9858138" cy="29219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4800" b="0" i="1" smtClean="0"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CA" sz="4800" b="0" i="1" smtClean="0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800" b="0" i="1" smtClean="0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sub>
                          <m:r>
                            <a:rPr lang="en-CA" sz="4800" b="0" i="1" smtClean="0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CA" sz="4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4800" i="1">
                                  <a:solidFill>
                                    <a:srgbClr val="FF006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4800" i="1">
                                  <a:solidFill>
                                    <a:srgbClr val="FF0066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CA" sz="4800" i="1">
                                  <a:solidFill>
                                    <a:srgbClr val="FF0066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CA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n-CA" sz="4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CA" sz="4800" i="1">
                              <a:solidFill>
                                <a:srgbClr val="C4004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800" i="1">
                              <a:solidFill>
                                <a:srgbClr val="C4004F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sub>
                          <m:r>
                            <a:rPr lang="en-CA" sz="4800" i="1">
                              <a:solidFill>
                                <a:srgbClr val="C4004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CA" sz="4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4800" i="1" smtClean="0">
                                  <a:solidFill>
                                    <a:srgbClr val="C4004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4800" i="1">
                                  <a:solidFill>
                                    <a:srgbClr val="C4004F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CA" sz="4800" b="0" i="1" smtClean="0">
                                  <a:solidFill>
                                    <a:srgbClr val="C4004F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CA" sz="4800" i="1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n-GB" sz="48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4800" b="0" i="1" smtClean="0">
                          <a:latin typeface="Cambria Math" panose="02040503050406030204" pitchFamily="18" charset="0"/>
                        </a:rPr>
                        <m:t>2</m:t>
                      </m:r>
                      <m:d>
                        <m:dPr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48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480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CA" sz="48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CA" sz="4800" b="0" i="1" smtClean="0">
                                  <a:solidFill>
                                    <a:srgbClr val="0085B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4800" b="0" i="1" smtClean="0">
                                  <a:solidFill>
                                    <a:srgbClr val="0085B4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CA" sz="4800" b="0" i="1" smtClean="0">
                                  <a:solidFill>
                                    <a:srgbClr val="0085B4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CA" sz="4800" dirty="0"/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48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GB" sz="4800" dirty="0" smtClean="0">
                          <a:solidFill>
                            <a:srgbClr val="FF0066"/>
                          </a:solidFill>
                        </a:rPr>
                        <m:t>½</m:t>
                      </m:r>
                      <m:d>
                        <m:dPr>
                          <m:ctrlPr>
                            <a:rPr lang="en-CA" sz="4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GB" sz="4800" dirty="0" smtClean="0">
                              <a:solidFill>
                                <a:srgbClr val="FF0066"/>
                              </a:solidFill>
                            </a:rPr>
                            <m:t>½</m:t>
                          </m:r>
                          <m:r>
                            <a:rPr lang="en-CA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n-CA" sz="4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nor/>
                        </m:rPr>
                        <a:rPr lang="en-GB" sz="4800" dirty="0" smtClean="0">
                          <a:solidFill>
                            <a:srgbClr val="C4004F"/>
                          </a:solidFill>
                        </a:rPr>
                        <m:t>½</m:t>
                      </m:r>
                      <m:d>
                        <m:dPr>
                          <m:ctrlPr>
                            <a:rPr lang="en-CA" sz="4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GB" sz="4800" dirty="0">
                              <a:solidFill>
                                <a:srgbClr val="C4004F"/>
                              </a:solidFill>
                            </a:rPr>
                            <m:t>½</m:t>
                          </m:r>
                          <m:r>
                            <a:rPr lang="en-CA" sz="4800" i="1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n-GB" sz="48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4800" b="0" i="1" smtClean="0">
                          <a:latin typeface="Cambria Math" panose="02040503050406030204" pitchFamily="18" charset="0"/>
                        </a:rPr>
                        <m:t>2</m:t>
                      </m:r>
                      <m:d>
                        <m:dPr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GB" sz="4800" dirty="0" smtClean="0">
                              <a:solidFill>
                                <a:srgbClr val="00B0F0"/>
                              </a:solidFill>
                            </a:rPr>
                            <m:t>½</m:t>
                          </m:r>
                          <m:r>
                            <m:rPr>
                              <m:nor/>
                            </m:rPr>
                            <a:rPr lang="en-GB" sz="4800" b="0" i="0" dirty="0" smtClean="0">
                              <a:solidFill>
                                <a:srgbClr val="00B0F0"/>
                              </a:solidFill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GB" sz="4800" dirty="0" smtClean="0">
                              <a:solidFill>
                                <a:srgbClr val="0070C0"/>
                              </a:solidFill>
                            </a:rPr>
                            <m:t>½</m:t>
                          </m:r>
                        </m:e>
                      </m:d>
                    </m:oMath>
                  </m:oMathPara>
                </a14:m>
                <a:endParaRPr lang="en-CA" sz="4800" dirty="0"/>
              </a:p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CA" sz="480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en-CA" sz="48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GB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GB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en-GB" sz="48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GB" sz="4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CA" sz="4800" dirty="0"/>
                  <a:t>   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A8194FB-8A71-D341-36FF-78FDAF5131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427" y="3684522"/>
                <a:ext cx="9858138" cy="292195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46C96A1-EC0A-B671-0761-4390C3CC0E39}"/>
              </a:ext>
            </a:extLst>
          </p:cNvPr>
          <p:cNvCxnSpPr>
            <a:cxnSpLocks/>
          </p:cNvCxnSpPr>
          <p:nvPr/>
        </p:nvCxnSpPr>
        <p:spPr>
          <a:xfrm>
            <a:off x="0" y="3484563"/>
            <a:ext cx="12192000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7024521-3B14-6E96-03F7-926472C64D54}"/>
                  </a:ext>
                </a:extLst>
              </p:cNvPr>
              <p:cNvSpPr txBox="1"/>
              <p:nvPr/>
            </p:nvSpPr>
            <p:spPr>
              <a:xfrm>
                <a:off x="4538525" y="5491689"/>
                <a:ext cx="6561190" cy="1015663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GB" sz="6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6000" b="0" i="1" smtClean="0">
                        <a:solidFill>
                          <a:srgbClr val="FF0066"/>
                        </a:solidFill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CA" sz="6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6000" b="0" i="1" smtClean="0">
                            <a:solidFill>
                              <a:srgbClr val="FF0066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  <m:r>
                          <a:rPr lang="en-CA" sz="6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</m:oMath>
                </a14:m>
                <a:r>
                  <a:rPr lang="en-CA" sz="6000" dirty="0"/>
                  <a:t> for </a:t>
                </a:r>
                <a14:m>
                  <m:oMath xmlns:m="http://schemas.openxmlformats.org/officeDocument/2006/math">
                    <m:r>
                      <a:rPr lang="en-GB" sz="6000" i="1">
                        <a:solidFill>
                          <a:srgbClr val="FF0066"/>
                        </a:solidFill>
                        <a:latin typeface="Cambria Math" panose="02040503050406030204" pitchFamily="18" charset="0"/>
                      </a:rPr>
                      <m:t>𝐽</m:t>
                    </m:r>
                    <m:r>
                      <a:rPr lang="en-GB" sz="60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CA" sz="60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7024521-3B14-6E96-03F7-926472C64D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8525" y="5491689"/>
                <a:ext cx="6561190" cy="1015663"/>
              </a:xfrm>
              <a:prstGeom prst="rect">
                <a:avLst/>
              </a:prstGeom>
              <a:blipFill>
                <a:blip r:embed="rId11"/>
                <a:stretch>
                  <a:fillRect t="-16279" b="-37209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2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5B116993-F3AC-777B-2E8D-E6E5B92CE842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622680" y="5592240"/>
              <a:ext cx="7128720" cy="99468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5B116993-F3AC-777B-2E8D-E6E5B92CE84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613320" y="5582880"/>
                <a:ext cx="7147440" cy="101340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307579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445"/>
    </mc:Choice>
    <mc:Fallback xmlns="">
      <p:transition spd="slow" advTm="244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5" grpId="0"/>
      <p:bldP spid="2" grpId="0" build="p"/>
      <p:bldP spid="9" grpId="0" animBg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0E3BB6-E5E6-EE12-79EA-3D11E2757E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6757473E-AA9A-99C0-CCC7-45F423F99EAF}"/>
              </a:ext>
            </a:extLst>
          </p:cNvPr>
          <p:cNvGrpSpPr/>
          <p:nvPr/>
        </p:nvGrpSpPr>
        <p:grpSpPr>
          <a:xfrm>
            <a:off x="6165850" y="4465054"/>
            <a:ext cx="5879459" cy="2195483"/>
            <a:chOff x="6165850" y="4465054"/>
            <a:chExt cx="5879459" cy="2195483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EFBE0EB-DE68-CB82-1673-5F3EA6752E8B}"/>
                </a:ext>
              </a:extLst>
            </p:cNvPr>
            <p:cNvSpPr/>
            <p:nvPr/>
          </p:nvSpPr>
          <p:spPr>
            <a:xfrm>
              <a:off x="6165850" y="4465054"/>
              <a:ext cx="1390650" cy="1166633"/>
            </a:xfrm>
            <a:prstGeom prst="rect">
              <a:avLst/>
            </a:prstGeom>
            <a:solidFill>
              <a:srgbClr val="E2D0F0">
                <a:alpha val="76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0DCC2DF4-A34C-C8C5-0F27-A9EB80CB39AD}"/>
                    </a:ext>
                  </a:extLst>
                </p:cNvPr>
                <p:cNvSpPr txBox="1"/>
                <p:nvPr/>
              </p:nvSpPr>
              <p:spPr>
                <a:xfrm>
                  <a:off x="7425684" y="5829540"/>
                  <a:ext cx="4619625" cy="830997"/>
                </a:xfrm>
                <a:prstGeom prst="rect">
                  <a:avLst/>
                </a:prstGeom>
                <a:noFill/>
                <a:ln w="38100">
                  <a:solidFill>
                    <a:srgbClr val="461E64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GB" sz="4800" b="0" i="1" smtClean="0">
                          <a:solidFill>
                            <a:srgbClr val="FF0066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en-GB" sz="4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4800" b="0" i="1" smtClean="0">
                          <a:solidFill>
                            <a:srgbClr val="FF0066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en-GB" sz="4800" b="0" i="1" smtClean="0">
                          <a:latin typeface="Cambria Math" panose="02040503050406030204" pitchFamily="18" charset="0"/>
                        </a:rPr>
                        <m:t>+1)</m:t>
                      </m:r>
                    </m:oMath>
                  </a14:m>
                  <a:r>
                    <a:rPr lang="en-CA" sz="4800" dirty="0"/>
                    <a:t> for </a:t>
                  </a:r>
                  <a14:m>
                    <m:oMath xmlns:m="http://schemas.openxmlformats.org/officeDocument/2006/math">
                      <m:r>
                        <a:rPr lang="en-GB" sz="4800" b="0" i="1" smtClean="0">
                          <a:solidFill>
                            <a:srgbClr val="FF0066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en-GB" sz="48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a14:m>
                  <a:endParaRPr lang="en-CA" sz="480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0DCC2DF4-A34C-C8C5-0F27-A9EB80CB39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25684" y="5829540"/>
                  <a:ext cx="4619625" cy="830997"/>
                </a:xfrm>
                <a:prstGeom prst="rect">
                  <a:avLst/>
                </a:prstGeom>
                <a:blipFill>
                  <a:blip r:embed="rId3"/>
                  <a:stretch>
                    <a:fillRect t="-13287" b="-34266"/>
                  </a:stretch>
                </a:blipFill>
                <a:ln w="38100">
                  <a:solidFill>
                    <a:srgbClr val="461E64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" name="Arc 17">
              <a:extLst>
                <a:ext uri="{FF2B5EF4-FFF2-40B4-BE49-F238E27FC236}">
                  <a16:creationId xmlns:a16="http://schemas.microsoft.com/office/drawing/2014/main" id="{35426AD8-C0C5-62CF-AD6C-A31CD889BA15}"/>
                </a:ext>
              </a:extLst>
            </p:cNvPr>
            <p:cNvSpPr/>
            <p:nvPr/>
          </p:nvSpPr>
          <p:spPr>
            <a:xfrm rot="5400000" flipV="1">
              <a:off x="6976727" y="5347124"/>
              <a:ext cx="897914" cy="897914"/>
            </a:xfrm>
            <a:prstGeom prst="arc">
              <a:avLst>
                <a:gd name="adj1" fmla="val 15458129"/>
                <a:gd name="adj2" fmla="val 0"/>
              </a:avLst>
            </a:prstGeom>
            <a:ln w="57150">
              <a:solidFill>
                <a:srgbClr val="461E64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A0F2FF2-E387-17E1-9815-FB3C9A4D701E}"/>
              </a:ext>
            </a:extLst>
          </p:cNvPr>
          <p:cNvGrpSpPr/>
          <p:nvPr/>
        </p:nvGrpSpPr>
        <p:grpSpPr>
          <a:xfrm>
            <a:off x="6165850" y="155369"/>
            <a:ext cx="5879459" cy="3845131"/>
            <a:chOff x="6165850" y="155369"/>
            <a:chExt cx="5879459" cy="384513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F406A56-746B-25A5-8CB5-E763D448DC9A}"/>
                </a:ext>
              </a:extLst>
            </p:cNvPr>
            <p:cNvSpPr/>
            <p:nvPr/>
          </p:nvSpPr>
          <p:spPr>
            <a:xfrm>
              <a:off x="6165850" y="1176866"/>
              <a:ext cx="1390650" cy="2823634"/>
            </a:xfrm>
            <a:prstGeom prst="rect">
              <a:avLst/>
            </a:prstGeom>
            <a:solidFill>
              <a:srgbClr val="FFD5B9">
                <a:alpha val="56000"/>
              </a:srgbClr>
            </a:solidFill>
            <a:ln>
              <a:noFill/>
            </a:ln>
            <a:effectLst>
              <a:softEdge rad="254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FB363D3E-618D-2F88-1C90-A0C6E44C13C4}"/>
                    </a:ext>
                  </a:extLst>
                </p:cNvPr>
                <p:cNvSpPr txBox="1"/>
                <p:nvPr/>
              </p:nvSpPr>
              <p:spPr>
                <a:xfrm>
                  <a:off x="7425684" y="155369"/>
                  <a:ext cx="4619625" cy="830997"/>
                </a:xfrm>
                <a:prstGeom prst="rect">
                  <a:avLst/>
                </a:prstGeom>
                <a:noFill/>
                <a:ln w="38100">
                  <a:solidFill>
                    <a:srgbClr val="C04E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GB" sz="4800" b="0" i="1" smtClean="0">
                          <a:solidFill>
                            <a:srgbClr val="FF0066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en-GB" sz="4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4800" b="0" i="1" smtClean="0">
                          <a:solidFill>
                            <a:srgbClr val="FF0066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en-GB" sz="4800" b="0" i="1" smtClean="0">
                          <a:latin typeface="Cambria Math" panose="02040503050406030204" pitchFamily="18" charset="0"/>
                        </a:rPr>
                        <m:t>+1)</m:t>
                      </m:r>
                    </m:oMath>
                  </a14:m>
                  <a:r>
                    <a:rPr lang="en-CA" sz="4800" dirty="0"/>
                    <a:t> for </a:t>
                  </a:r>
                  <a14:m>
                    <m:oMath xmlns:m="http://schemas.openxmlformats.org/officeDocument/2006/math">
                      <m:r>
                        <a:rPr lang="en-GB" sz="4800" b="0" i="1" smtClean="0">
                          <a:solidFill>
                            <a:srgbClr val="FF0066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en-GB" sz="48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a14:m>
                  <a:endParaRPr lang="en-CA" sz="4800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FB363D3E-618D-2F88-1C90-A0C6E44C13C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25684" y="155369"/>
                  <a:ext cx="4619625" cy="830997"/>
                </a:xfrm>
                <a:prstGeom prst="rect">
                  <a:avLst/>
                </a:prstGeom>
                <a:blipFill>
                  <a:blip r:embed="rId4"/>
                  <a:stretch>
                    <a:fillRect t="-13287" b="-34266"/>
                  </a:stretch>
                </a:blipFill>
                <a:ln w="38100">
                  <a:solidFill>
                    <a:srgbClr val="C04E00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Arc 16">
              <a:extLst>
                <a:ext uri="{FF2B5EF4-FFF2-40B4-BE49-F238E27FC236}">
                  <a16:creationId xmlns:a16="http://schemas.microsoft.com/office/drawing/2014/main" id="{9D78B1D8-DD6C-1967-ACD8-B1372F52916C}"/>
                </a:ext>
              </a:extLst>
            </p:cNvPr>
            <p:cNvSpPr/>
            <p:nvPr/>
          </p:nvSpPr>
          <p:spPr>
            <a:xfrm rot="16200000">
              <a:off x="6976727" y="530056"/>
              <a:ext cx="897914" cy="897914"/>
            </a:xfrm>
            <a:prstGeom prst="arc">
              <a:avLst>
                <a:gd name="adj1" fmla="val 15458129"/>
                <a:gd name="adj2" fmla="val 0"/>
              </a:avLst>
            </a:prstGeom>
            <a:ln w="57150">
              <a:solidFill>
                <a:srgbClr val="C04E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4DB35855-1A2A-8199-7AE8-479091201AE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59689310"/>
                  </p:ext>
                </p:extLst>
              </p:nvPr>
            </p:nvGraphicFramePr>
            <p:xfrm>
              <a:off x="318141" y="1176866"/>
              <a:ext cx="11555718" cy="4454822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819150">
                      <a:extLst>
                        <a:ext uri="{9D8B030D-6E8A-4147-A177-3AD203B41FA5}">
                          <a16:colId xmlns:a16="http://schemas.microsoft.com/office/drawing/2014/main" val="950569116"/>
                        </a:ext>
                      </a:extLst>
                    </a:gridCol>
                    <a:gridCol w="4063359">
                      <a:extLst>
                        <a:ext uri="{9D8B030D-6E8A-4147-A177-3AD203B41FA5}">
                          <a16:colId xmlns:a16="http://schemas.microsoft.com/office/drawing/2014/main" val="1149042485"/>
                        </a:ext>
                      </a:extLst>
                    </a:gridCol>
                    <a:gridCol w="971550">
                      <a:extLst>
                        <a:ext uri="{9D8B030D-6E8A-4147-A177-3AD203B41FA5}">
                          <a16:colId xmlns:a16="http://schemas.microsoft.com/office/drawing/2014/main" val="1011200373"/>
                        </a:ext>
                      </a:extLst>
                    </a:gridCol>
                    <a:gridCol w="1390650">
                      <a:extLst>
                        <a:ext uri="{9D8B030D-6E8A-4147-A177-3AD203B41FA5}">
                          <a16:colId xmlns:a16="http://schemas.microsoft.com/office/drawing/2014/main" val="622970402"/>
                        </a:ext>
                      </a:extLst>
                    </a:gridCol>
                    <a:gridCol w="4311009">
                      <a:extLst>
                        <a:ext uri="{9D8B030D-6E8A-4147-A177-3AD203B41FA5}">
                          <a16:colId xmlns:a16="http://schemas.microsoft.com/office/drawing/2014/main" val="320929074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GB" sz="4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4800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p>
                                    <m:r>
                                      <a:rPr lang="en-GB" sz="4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CA" sz="48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d>
                                <m:dPr>
                                  <m:begChr m:val="|"/>
                                  <m:endChr m:val="⟩"/>
                                  <m:ctrlPr>
                                    <a:rPr lang="en-CA" sz="4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A" sz="480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↑↑</m:t>
                                  </m:r>
                                </m:e>
                              </m:d>
                            </m:oMath>
                          </a14:m>
                          <a:r>
                            <a:rPr lang="en-CA" sz="4800" dirty="0"/>
                            <a:t> 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48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</m:oMath>
                            </m:oMathPara>
                          </a14:m>
                          <a:endParaRPr lang="en-CA" sz="48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4800" b="0" i="1" smtClean="0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CA" sz="4800" dirty="0">
                            <a:solidFill>
                              <a:srgbClr val="FF6600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d>
                                <m:dPr>
                                  <m:begChr m:val="|"/>
                                  <m:endChr m:val="⟩"/>
                                  <m:ctrlPr>
                                    <a:rPr lang="en-CA" sz="4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A" sz="480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↑↑</m:t>
                                  </m:r>
                                </m:e>
                              </m:d>
                            </m:oMath>
                          </a14:m>
                          <a:r>
                            <a:rPr lang="en-CA" sz="4800" dirty="0"/>
                            <a:t> 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118855602"/>
                      </a:ext>
                    </a:extLst>
                  </a:tr>
                  <a:tr h="46118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GB" sz="4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4800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p>
                                    <m:r>
                                      <a:rPr lang="en-GB" sz="4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CA" sz="48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GB" sz="4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4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GB" sz="4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GB" sz="48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rad>
                                </m:den>
                              </m:f>
                              <m:d>
                                <m:dPr>
                                  <m:ctrlPr>
                                    <a:rPr lang="en-GB" sz="4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⟩"/>
                                      <m:ctrlPr>
                                        <a:rPr lang="en-CA" sz="48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CA" sz="480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↓</m:t>
                                      </m:r>
                                      <m:r>
                                        <a:rPr lang="en-CA" sz="480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↑</m:t>
                                      </m:r>
                                    </m:e>
                                  </m:d>
                                  <m:r>
                                    <a:rPr lang="en-GB" sz="48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d>
                                    <m:dPr>
                                      <m:begChr m:val="|"/>
                                      <m:endChr m:val="⟩"/>
                                      <m:ctrlPr>
                                        <a:rPr lang="en-CA" sz="48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CA" sz="480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↑</m:t>
                                      </m:r>
                                      <m:r>
                                        <a:rPr lang="en-CA" sz="480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↓</m:t>
                                      </m:r>
                                    </m:e>
                                  </m:d>
                                </m:e>
                              </m:d>
                            </m:oMath>
                          </a14:m>
                          <a:r>
                            <a:rPr lang="en-CA" sz="4800" dirty="0"/>
                            <a:t> 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48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</m:oMath>
                            </m:oMathPara>
                          </a14:m>
                          <a:endParaRPr lang="en-CA" sz="48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4800" b="0" i="1" smtClean="0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CA" sz="4800" dirty="0">
                            <a:solidFill>
                              <a:srgbClr val="FF6600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GB" sz="4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4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GB" sz="4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GB" sz="48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rad>
                                </m:den>
                              </m:f>
                              <m:d>
                                <m:dPr>
                                  <m:ctrlPr>
                                    <a:rPr lang="en-GB" sz="4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⟩"/>
                                      <m:ctrlPr>
                                        <a:rPr lang="en-CA" sz="48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CA" sz="480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↓</m:t>
                                      </m:r>
                                      <m:r>
                                        <a:rPr lang="en-CA" sz="480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↑</m:t>
                                      </m:r>
                                    </m:e>
                                  </m:d>
                                  <m:r>
                                    <a:rPr lang="en-GB" sz="48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d>
                                    <m:dPr>
                                      <m:begChr m:val="|"/>
                                      <m:endChr m:val="⟩"/>
                                      <m:ctrlPr>
                                        <a:rPr lang="en-CA" sz="48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CA" sz="480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↑</m:t>
                                      </m:r>
                                      <m:r>
                                        <a:rPr lang="en-CA" sz="480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↓</m:t>
                                      </m:r>
                                    </m:e>
                                  </m:d>
                                </m:e>
                              </m:d>
                            </m:oMath>
                          </a14:m>
                          <a:r>
                            <a:rPr lang="en-CA" sz="4800" dirty="0"/>
                            <a:t> 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984795947"/>
                      </a:ext>
                    </a:extLst>
                  </a:tr>
                  <a:tr h="836846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GB" sz="4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4800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p>
                                    <m:r>
                                      <a:rPr lang="en-GB" sz="4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CA" sz="48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d>
                                <m:dPr>
                                  <m:begChr m:val="|"/>
                                  <m:endChr m:val="⟩"/>
                                  <m:ctrlPr>
                                    <a:rPr lang="en-CA" sz="4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A" sz="480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↓↓</m:t>
                                  </m:r>
                                </m:e>
                              </m:d>
                            </m:oMath>
                          </a14:m>
                          <a:r>
                            <a:rPr lang="en-CA" sz="4800" dirty="0"/>
                            <a:t> 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48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</m:oMath>
                            </m:oMathPara>
                          </a14:m>
                          <a:endParaRPr lang="en-CA" sz="48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4800" b="0" i="1" smtClean="0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CA" sz="4800" dirty="0">
                            <a:solidFill>
                              <a:srgbClr val="FF6600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d>
                                <m:dPr>
                                  <m:begChr m:val="|"/>
                                  <m:endChr m:val="⟩"/>
                                  <m:ctrlPr>
                                    <a:rPr lang="en-CA" sz="4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A" sz="480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↓↓</m:t>
                                  </m:r>
                                </m:e>
                              </m:d>
                            </m:oMath>
                          </a14:m>
                          <a:r>
                            <a:rPr lang="en-CA" sz="4800" dirty="0"/>
                            <a:t> 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170676175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l"/>
                          <a:endParaRPr lang="en-CA" sz="24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CA" sz="24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CA" sz="24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CA" sz="24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CA" sz="24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014627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GB" sz="4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4800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p>
                                    <m:r>
                                      <a:rPr lang="en-GB" sz="4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CA" sz="48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GB" sz="4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4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GB" sz="4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GB" sz="48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rad>
                                </m:den>
                              </m:f>
                              <m:d>
                                <m:dPr>
                                  <m:ctrlPr>
                                    <a:rPr lang="en-GB" sz="4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⟩"/>
                                      <m:ctrlPr>
                                        <a:rPr lang="en-CA" sz="48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CA" sz="480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↓</m:t>
                                      </m:r>
                                      <m:r>
                                        <a:rPr lang="en-CA" sz="480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↑</m:t>
                                      </m:r>
                                    </m:e>
                                  </m:d>
                                  <m:r>
                                    <a:rPr lang="en-GB" sz="48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d>
                                    <m:dPr>
                                      <m:begChr m:val="|"/>
                                      <m:endChr m:val="⟩"/>
                                      <m:ctrlPr>
                                        <a:rPr lang="en-CA" sz="48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CA" sz="480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↑</m:t>
                                      </m:r>
                                      <m:r>
                                        <a:rPr lang="en-CA" sz="480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↓</m:t>
                                      </m:r>
                                    </m:e>
                                  </m:d>
                                </m:e>
                              </m:d>
                            </m:oMath>
                          </a14:m>
                          <a:r>
                            <a:rPr lang="en-CA" sz="4800" dirty="0"/>
                            <a:t> 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48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</m:oMath>
                            </m:oMathPara>
                          </a14:m>
                          <a:endParaRPr lang="en-CA" sz="48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48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CA" sz="4800" dirty="0">
                            <a:solidFill>
                              <a:srgbClr val="7030A0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GB" sz="4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4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GB" sz="4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GB" sz="48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rad>
                                </m:den>
                              </m:f>
                              <m:d>
                                <m:dPr>
                                  <m:ctrlPr>
                                    <a:rPr lang="en-GB" sz="4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⟩"/>
                                      <m:ctrlPr>
                                        <a:rPr lang="en-CA" sz="48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CA" sz="480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↓</m:t>
                                      </m:r>
                                      <m:r>
                                        <a:rPr lang="en-CA" sz="480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↑</m:t>
                                      </m:r>
                                    </m:e>
                                  </m:d>
                                  <m:r>
                                    <a:rPr lang="en-GB" sz="48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d>
                                    <m:dPr>
                                      <m:begChr m:val="|"/>
                                      <m:endChr m:val="⟩"/>
                                      <m:ctrlPr>
                                        <a:rPr lang="en-CA" sz="48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CA" sz="480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↑</m:t>
                                      </m:r>
                                      <m:r>
                                        <a:rPr lang="en-CA" sz="480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↓</m:t>
                                      </m:r>
                                    </m:e>
                                  </m:d>
                                </m:e>
                              </m:d>
                            </m:oMath>
                          </a14:m>
                          <a:r>
                            <a:rPr lang="en-CA" sz="4800" dirty="0"/>
                            <a:t> 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73933350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4DB35855-1A2A-8199-7AE8-479091201AE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59689310"/>
                  </p:ext>
                </p:extLst>
              </p:nvPr>
            </p:nvGraphicFramePr>
            <p:xfrm>
              <a:off x="318141" y="1176866"/>
              <a:ext cx="11555718" cy="4454822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819150">
                      <a:extLst>
                        <a:ext uri="{9D8B030D-6E8A-4147-A177-3AD203B41FA5}">
                          <a16:colId xmlns:a16="http://schemas.microsoft.com/office/drawing/2014/main" val="950569116"/>
                        </a:ext>
                      </a:extLst>
                    </a:gridCol>
                    <a:gridCol w="4063359">
                      <a:extLst>
                        <a:ext uri="{9D8B030D-6E8A-4147-A177-3AD203B41FA5}">
                          <a16:colId xmlns:a16="http://schemas.microsoft.com/office/drawing/2014/main" val="1149042485"/>
                        </a:ext>
                      </a:extLst>
                    </a:gridCol>
                    <a:gridCol w="971550">
                      <a:extLst>
                        <a:ext uri="{9D8B030D-6E8A-4147-A177-3AD203B41FA5}">
                          <a16:colId xmlns:a16="http://schemas.microsoft.com/office/drawing/2014/main" val="1011200373"/>
                        </a:ext>
                      </a:extLst>
                    </a:gridCol>
                    <a:gridCol w="1390650">
                      <a:extLst>
                        <a:ext uri="{9D8B030D-6E8A-4147-A177-3AD203B41FA5}">
                          <a16:colId xmlns:a16="http://schemas.microsoft.com/office/drawing/2014/main" val="622970402"/>
                        </a:ext>
                      </a:extLst>
                    </a:gridCol>
                    <a:gridCol w="4311009">
                      <a:extLst>
                        <a:ext uri="{9D8B030D-6E8A-4147-A177-3AD203B41FA5}">
                          <a16:colId xmlns:a16="http://schemas.microsoft.com/office/drawing/2014/main" val="3209290742"/>
                        </a:ext>
                      </a:extLst>
                    </a:gridCol>
                  </a:tblGrid>
                  <a:tr h="8229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r="-1314925" b="-4414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20090" r="-164168" b="-4414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500625" r="-584375" b="-4414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421491" r="-310088" b="-4414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68175" b="-44148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18855602"/>
                      </a:ext>
                    </a:extLst>
                  </a:tr>
                  <a:tr h="116890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t="-70313" r="-1314925" b="-2104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20090" t="-70313" r="-164168" b="-2104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500625" t="-70313" r="-584375" b="-2104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421491" t="-70313" r="-310088" b="-2104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68175" t="-70313" b="-21041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84795947"/>
                      </a:ext>
                    </a:extLst>
                  </a:tr>
                  <a:tr h="83684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t="-238686" r="-1314925" b="-1948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20090" t="-238686" r="-164168" b="-1948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500625" t="-238686" r="-584375" b="-1948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421491" t="-238686" r="-310088" b="-1948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68175" t="-238686" b="-19489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70676175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l"/>
                          <a:endParaRPr lang="en-CA" sz="24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CA" sz="24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CA" sz="24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CA" sz="24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CA" sz="24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0146274"/>
                      </a:ext>
                    </a:extLst>
                  </a:tr>
                  <a:tr h="116890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t="-280729" r="-13149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20090" t="-280729" r="-1641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500625" t="-280729" r="-5843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421491" t="-280729" r="-3100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68175" t="-28072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39333506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C721EA6-04C7-FBA8-9013-011232B0A080}"/>
              </a:ext>
            </a:extLst>
          </p:cNvPr>
          <p:cNvCxnSpPr>
            <a:cxnSpLocks/>
          </p:cNvCxnSpPr>
          <p:nvPr/>
        </p:nvCxnSpPr>
        <p:spPr>
          <a:xfrm flipH="1">
            <a:off x="0" y="4267200"/>
            <a:ext cx="12192000" cy="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4125873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104"/>
    </mc:Choice>
    <mc:Fallback xmlns="">
      <p:transition spd="slow" advTm="111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58FCE7-DEB6-8EDE-167C-AB5314230B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68ACFD98-09C4-1225-DBC2-EF9DB0D4468D}"/>
              </a:ext>
            </a:extLst>
          </p:cNvPr>
          <p:cNvSpPr txBox="1"/>
          <p:nvPr/>
        </p:nvSpPr>
        <p:spPr>
          <a:xfrm>
            <a:off x="2708702" y="32175"/>
            <a:ext cx="7258014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6600" dirty="0"/>
              <a:t>Tensor Product Basis</a:t>
            </a:r>
          </a:p>
          <a:p>
            <a:pPr algn="ctr"/>
            <a:r>
              <a:rPr lang="en-CA" sz="6000" dirty="0"/>
              <a:t>(coupled basis)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DA0361C-EBA7-F684-E20C-176F20C8C2C0}"/>
                  </a:ext>
                </a:extLst>
              </p:cNvPr>
              <p:cNvSpPr txBox="1"/>
              <p:nvPr/>
            </p:nvSpPr>
            <p:spPr>
              <a:xfrm>
                <a:off x="2752980" y="2151098"/>
                <a:ext cx="8514788" cy="45243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CA" sz="7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7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↑↑</m:t>
                          </m:r>
                        </m:e>
                      </m:d>
                      <m:r>
                        <a:rPr lang="en-CA" sz="7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≡</m:t>
                      </m:r>
                      <m:d>
                        <m:dPr>
                          <m:begChr m:val="|"/>
                          <m:endChr m:val="⟩"/>
                          <m:ctrlPr>
                            <a:rPr lang="en-CA" sz="7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7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↑</m:t>
                          </m:r>
                        </m:e>
                      </m:d>
                      <m:r>
                        <a:rPr lang="en-CA" sz="7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⊗</m:t>
                      </m:r>
                      <m:d>
                        <m:dPr>
                          <m:begChr m:val="|"/>
                          <m:endChr m:val="⟩"/>
                          <m:ctrlPr>
                            <a:rPr lang="en-CA" sz="7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7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↑</m:t>
                          </m:r>
                        </m:e>
                      </m:d>
                    </m:oMath>
                  </m:oMathPara>
                </a14:m>
                <a:endParaRPr lang="en-CA" sz="72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CA" sz="7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7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↑</m:t>
                          </m:r>
                          <m:r>
                            <a:rPr lang="en-GB" sz="72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↓</m:t>
                          </m:r>
                        </m:e>
                      </m:d>
                      <m:r>
                        <a:rPr lang="en-CA" sz="7200" i="1">
                          <a:latin typeface="Cambria Math" panose="02040503050406030204" pitchFamily="18" charset="0"/>
                        </a:rPr>
                        <m:t>≡</m:t>
                      </m:r>
                      <m:d>
                        <m:dPr>
                          <m:begChr m:val="|"/>
                          <m:endChr m:val="⟩"/>
                          <m:ctrlPr>
                            <a:rPr lang="en-CA" sz="7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7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↑</m:t>
                          </m:r>
                        </m:e>
                      </m:d>
                      <m:r>
                        <a:rPr lang="en-CA" sz="7200" i="1">
                          <a:latin typeface="Cambria Math" panose="02040503050406030204" pitchFamily="18" charset="0"/>
                        </a:rPr>
                        <m:t>⊗</m:t>
                      </m:r>
                      <m:d>
                        <m:dPr>
                          <m:begChr m:val="|"/>
                          <m:endChr m:val="⟩"/>
                          <m:ctrlPr>
                            <a:rPr lang="en-CA" sz="7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72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↓</m:t>
                          </m:r>
                        </m:e>
                      </m:d>
                    </m:oMath>
                  </m:oMathPara>
                </a14:m>
                <a:endParaRPr lang="en-CA" sz="72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CA" sz="7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72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↓</m:t>
                          </m:r>
                          <m:r>
                            <a:rPr lang="en-GB" sz="7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↑</m:t>
                          </m:r>
                        </m:e>
                      </m:d>
                      <m:r>
                        <a:rPr lang="en-CA" sz="7200" i="1">
                          <a:latin typeface="Cambria Math" panose="02040503050406030204" pitchFamily="18" charset="0"/>
                        </a:rPr>
                        <m:t>≡</m:t>
                      </m:r>
                      <m:d>
                        <m:dPr>
                          <m:begChr m:val="|"/>
                          <m:endChr m:val="⟩"/>
                          <m:ctrlPr>
                            <a:rPr lang="en-CA" sz="7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72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↓</m:t>
                          </m:r>
                        </m:e>
                      </m:d>
                      <m:r>
                        <a:rPr lang="en-CA" sz="7200" i="1">
                          <a:latin typeface="Cambria Math" panose="02040503050406030204" pitchFamily="18" charset="0"/>
                        </a:rPr>
                        <m:t>⊗</m:t>
                      </m:r>
                      <m:d>
                        <m:dPr>
                          <m:begChr m:val="|"/>
                          <m:endChr m:val="⟩"/>
                          <m:ctrlPr>
                            <a:rPr lang="en-CA" sz="7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7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↑</m:t>
                          </m:r>
                        </m:e>
                      </m:d>
                    </m:oMath>
                  </m:oMathPara>
                </a14:m>
                <a:endParaRPr lang="en-CA" sz="72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CA" sz="7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72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↓↓</m:t>
                          </m:r>
                        </m:e>
                      </m:d>
                      <m:r>
                        <a:rPr lang="en-CA" sz="7200" i="1">
                          <a:latin typeface="Cambria Math" panose="02040503050406030204" pitchFamily="18" charset="0"/>
                        </a:rPr>
                        <m:t>≡</m:t>
                      </m:r>
                      <m:d>
                        <m:dPr>
                          <m:begChr m:val="|"/>
                          <m:endChr m:val="⟩"/>
                          <m:ctrlPr>
                            <a:rPr lang="en-CA" sz="7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72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↓</m:t>
                          </m:r>
                        </m:e>
                      </m:d>
                      <m:r>
                        <a:rPr lang="en-CA" sz="7200" i="1">
                          <a:latin typeface="Cambria Math" panose="02040503050406030204" pitchFamily="18" charset="0"/>
                        </a:rPr>
                        <m:t>⊗</m:t>
                      </m:r>
                      <m:d>
                        <m:dPr>
                          <m:begChr m:val="|"/>
                          <m:endChr m:val="⟩"/>
                          <m:ctrlPr>
                            <a:rPr lang="en-CA" sz="7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72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↓</m:t>
                          </m:r>
                        </m:e>
                      </m:d>
                    </m:oMath>
                  </m:oMathPara>
                </a14:m>
                <a:endParaRPr lang="en-CA" sz="72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DA0361C-EBA7-F684-E20C-176F20C8C2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2980" y="2151098"/>
                <a:ext cx="8514788" cy="452431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ight Brace 12">
            <a:extLst>
              <a:ext uri="{FF2B5EF4-FFF2-40B4-BE49-F238E27FC236}">
                <a16:creationId xmlns:a16="http://schemas.microsoft.com/office/drawing/2014/main" id="{1530BC6F-0945-7AB7-37FC-FE3B7F069E00}"/>
              </a:ext>
            </a:extLst>
          </p:cNvPr>
          <p:cNvSpPr/>
          <p:nvPr/>
        </p:nvSpPr>
        <p:spPr>
          <a:xfrm rot="10800000">
            <a:off x="1925327" y="2221202"/>
            <a:ext cx="617220" cy="4462009"/>
          </a:xfrm>
          <a:prstGeom prst="rightBrac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77BCFAD-930E-BCE9-2249-E1D99B583EAD}"/>
                  </a:ext>
                </a:extLst>
              </p:cNvPr>
              <p:cNvSpPr txBox="1"/>
              <p:nvPr/>
            </p:nvSpPr>
            <p:spPr>
              <a:xfrm>
                <a:off x="-16124" y="3181044"/>
                <a:ext cx="2222083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6000" dirty="0"/>
                  <a:t>spin-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GB" sz="6000" dirty="0"/>
                      <m:t>½</m:t>
                    </m:r>
                  </m:oMath>
                </a14:m>
                <a:endParaRPr lang="en-CA" sz="60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77BCFAD-930E-BCE9-2249-E1D99B583E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6124" y="3181044"/>
                <a:ext cx="2222083" cy="1015663"/>
              </a:xfrm>
              <a:prstGeom prst="rect">
                <a:avLst/>
              </a:prstGeom>
              <a:blipFill>
                <a:blip r:embed="rId3"/>
                <a:stretch>
                  <a:fillRect l="-16438" t="-18675" b="-4036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13B725F-307B-BF06-5249-184A8C36B3E8}"/>
                  </a:ext>
                </a:extLst>
              </p:cNvPr>
              <p:cNvSpPr txBox="1"/>
              <p:nvPr/>
            </p:nvSpPr>
            <p:spPr>
              <a:xfrm>
                <a:off x="-7275" y="4671860"/>
                <a:ext cx="2222083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6000" dirty="0"/>
                  <a:t>spin-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GB" sz="6000" dirty="0"/>
                      <m:t>½</m:t>
                    </m:r>
                  </m:oMath>
                </a14:m>
                <a:endParaRPr lang="en-CA" sz="60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13B725F-307B-BF06-5249-184A8C36B3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275" y="4671860"/>
                <a:ext cx="2222083" cy="1015663"/>
              </a:xfrm>
              <a:prstGeom prst="rect">
                <a:avLst/>
              </a:prstGeom>
              <a:blipFill>
                <a:blip r:embed="rId4"/>
                <a:stretch>
                  <a:fillRect l="-16758" t="-17964" b="-3952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AA11189-2941-5D6F-2866-ABDD0908B752}"/>
                  </a:ext>
                </a:extLst>
              </p:cNvPr>
              <p:cNvSpPr txBox="1"/>
              <p:nvPr/>
            </p:nvSpPr>
            <p:spPr>
              <a:xfrm>
                <a:off x="497893" y="3865464"/>
                <a:ext cx="1217000" cy="11079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6600" b="0" i="1" smtClean="0">
                          <a:latin typeface="Cambria Math" panose="02040503050406030204" pitchFamily="18" charset="0"/>
                        </a:rPr>
                        <m:t>⊗</m:t>
                      </m:r>
                    </m:oMath>
                  </m:oMathPara>
                </a14:m>
                <a:endParaRPr lang="en-CA" sz="66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AA11189-2941-5D6F-2866-ABDD0908B7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893" y="3865464"/>
                <a:ext cx="1217000" cy="110799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Rectangle 23">
            <a:extLst>
              <a:ext uri="{FF2B5EF4-FFF2-40B4-BE49-F238E27FC236}">
                <a16:creationId xmlns:a16="http://schemas.microsoft.com/office/drawing/2014/main" id="{69D8D2E0-9AA0-ECA8-F81C-CFD74958A846}"/>
              </a:ext>
            </a:extLst>
          </p:cNvPr>
          <p:cNvSpPr/>
          <p:nvPr/>
        </p:nvSpPr>
        <p:spPr>
          <a:xfrm>
            <a:off x="4454013" y="2151098"/>
            <a:ext cx="4985007" cy="45243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8855384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58FCE7-DEB6-8EDE-167C-AB5314230B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ight Brace 8">
            <a:extLst>
              <a:ext uri="{FF2B5EF4-FFF2-40B4-BE49-F238E27FC236}">
                <a16:creationId xmlns:a16="http://schemas.microsoft.com/office/drawing/2014/main" id="{6BEF0BC2-F980-5CAD-AA84-A538292DF395}"/>
              </a:ext>
            </a:extLst>
          </p:cNvPr>
          <p:cNvSpPr/>
          <p:nvPr/>
        </p:nvSpPr>
        <p:spPr>
          <a:xfrm flipH="1">
            <a:off x="2154744" y="1960585"/>
            <a:ext cx="617220" cy="3430789"/>
          </a:xfrm>
          <a:prstGeom prst="rightBrac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Right Brace 14">
            <a:extLst>
              <a:ext uri="{FF2B5EF4-FFF2-40B4-BE49-F238E27FC236}">
                <a16:creationId xmlns:a16="http://schemas.microsoft.com/office/drawing/2014/main" id="{DBF0E4B0-79E6-F755-B2CA-D830260ACCD8}"/>
              </a:ext>
            </a:extLst>
          </p:cNvPr>
          <p:cNvSpPr/>
          <p:nvPr/>
        </p:nvSpPr>
        <p:spPr>
          <a:xfrm flipH="1">
            <a:off x="2144298" y="5520464"/>
            <a:ext cx="617220" cy="1200330"/>
          </a:xfrm>
          <a:prstGeom prst="rightBrac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17BB140-6BA3-7BC0-74F3-2B5EB6B19D7D}"/>
                  </a:ext>
                </a:extLst>
              </p:cNvPr>
              <p:cNvSpPr txBox="1"/>
              <p:nvPr/>
            </p:nvSpPr>
            <p:spPr>
              <a:xfrm>
                <a:off x="286595" y="4241310"/>
                <a:ext cx="1438214" cy="13234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8000" b="0" i="1" smtClean="0">
                          <a:latin typeface="Cambria Math" panose="02040503050406030204" pitchFamily="18" charset="0"/>
                        </a:rPr>
                        <m:t>⊕</m:t>
                      </m:r>
                    </m:oMath>
                  </m:oMathPara>
                </a14:m>
                <a:endParaRPr lang="en-CA" sz="80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17BB140-6BA3-7BC0-74F3-2B5EB6B19D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595" y="4241310"/>
                <a:ext cx="1438214" cy="132343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E42110D-D8FC-DC7A-8C6E-A50F8D22C0B5}"/>
                  </a:ext>
                </a:extLst>
              </p:cNvPr>
              <p:cNvSpPr txBox="1"/>
              <p:nvPr/>
            </p:nvSpPr>
            <p:spPr>
              <a:xfrm>
                <a:off x="-8849" y="3156854"/>
                <a:ext cx="2132315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6000" dirty="0"/>
                  <a:t>spin-</a:t>
                </a:r>
                <a14:m>
                  <m:oMath xmlns:m="http://schemas.openxmlformats.org/officeDocument/2006/math">
                    <m:r>
                      <a:rPr lang="en-GB" sz="6000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CA" sz="60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E42110D-D8FC-DC7A-8C6E-A50F8D22C0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8849" y="3156854"/>
                <a:ext cx="2132315" cy="1015663"/>
              </a:xfrm>
              <a:prstGeom prst="rect">
                <a:avLst/>
              </a:prstGeom>
              <a:blipFill>
                <a:blip r:embed="rId3"/>
                <a:stretch>
                  <a:fillRect l="-17479" t="-18675" b="-4036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812AAA5-6D97-F02B-3B41-61B59B96D522}"/>
                  </a:ext>
                </a:extLst>
              </p:cNvPr>
              <p:cNvSpPr txBox="1"/>
              <p:nvPr/>
            </p:nvSpPr>
            <p:spPr>
              <a:xfrm>
                <a:off x="0" y="5579537"/>
                <a:ext cx="2132315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6000" dirty="0"/>
                  <a:t>spin-</a:t>
                </a:r>
                <a14:m>
                  <m:oMath xmlns:m="http://schemas.openxmlformats.org/officeDocument/2006/math">
                    <m:r>
                      <a:rPr lang="en-GB" sz="6000" b="0" i="1" dirty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CA" sz="60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812AAA5-6D97-F02B-3B41-61B59B96D5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579537"/>
                <a:ext cx="2132315" cy="1015663"/>
              </a:xfrm>
              <a:prstGeom prst="rect">
                <a:avLst/>
              </a:prstGeom>
              <a:blipFill>
                <a:blip r:embed="rId4"/>
                <a:stretch>
                  <a:fillRect l="-17143" t="-17964" b="-3952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0751B9F-2540-DF06-D0A8-1311CC0F3D7A}"/>
                  </a:ext>
                </a:extLst>
              </p:cNvPr>
              <p:cNvSpPr txBox="1"/>
              <p:nvPr/>
            </p:nvSpPr>
            <p:spPr>
              <a:xfrm>
                <a:off x="3195663" y="1971581"/>
                <a:ext cx="8553450" cy="32989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CA" sz="6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6000" b="0" i="1" smtClean="0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CA" sz="6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CA" sz="60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n-CA" sz="6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⟩"/>
                          <m:ctrlPr>
                            <a:rPr lang="en-CA" sz="6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6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↑↑</m:t>
                          </m:r>
                        </m:e>
                      </m:d>
                    </m:oMath>
                  </m:oMathPara>
                </a14:m>
                <a:endParaRPr lang="en-CA" sz="6000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CA" sz="6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6000" i="1">
                            <a:solidFill>
                              <a:srgbClr val="FF0066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CA" sz="6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CA" sz="6000" b="0" i="1" smtClean="0">
                            <a:latin typeface="Cambria Math" panose="02040503050406030204" pitchFamily="18" charset="0"/>
                          </a:rPr>
                          <m:t>  0  </m:t>
                        </m:r>
                      </m:e>
                    </m:d>
                    <m:r>
                      <a:rPr lang="en-CA" sz="6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CA" sz="6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6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CA" sz="60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CA" sz="6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ctrlPr>
                          <a:rPr lang="en-CA" sz="6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⟩"/>
                            <m:ctrlPr>
                              <a:rPr lang="en-CA" sz="6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6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↓</m:t>
                            </m:r>
                            <m:r>
                              <a:rPr lang="en-GB" sz="6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↑</m:t>
                            </m:r>
                          </m:e>
                        </m:d>
                        <m:r>
                          <a:rPr lang="en-CA" sz="6000" i="1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begChr m:val="|"/>
                            <m:endChr m:val="⟩"/>
                            <m:ctrlPr>
                              <a:rPr lang="en-CA" sz="6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6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↑</m:t>
                            </m:r>
                            <m:r>
                              <a:rPr lang="en-GB" sz="6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↓</m:t>
                            </m:r>
                          </m:e>
                        </m:d>
                      </m:e>
                    </m:d>
                  </m:oMath>
                </a14:m>
                <a:r>
                  <a:rPr lang="en-CA" sz="6000" dirty="0"/>
                  <a:t>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CA" sz="6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6000" b="0" i="1" smtClean="0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CA" sz="6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CA" sz="6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CA" sz="60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⟩"/>
                          <m:ctrlPr>
                            <a:rPr lang="en-CA" sz="6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↓↓</m:t>
                          </m:r>
                        </m:e>
                      </m:d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0751B9F-2540-DF06-D0A8-1311CC0F3D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5663" y="1971581"/>
                <a:ext cx="8553450" cy="329898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3E29757-681C-B1DA-51F8-E972B34D1619}"/>
                  </a:ext>
                </a:extLst>
              </p:cNvPr>
              <p:cNvSpPr txBox="1"/>
              <p:nvPr/>
            </p:nvSpPr>
            <p:spPr>
              <a:xfrm>
                <a:off x="3181007" y="5402476"/>
                <a:ext cx="8553450" cy="14523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CA" sz="6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6000" b="0" i="1" smtClean="0">
                            <a:solidFill>
                              <a:srgbClr val="FF0066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CA" sz="6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CA" sz="6000" b="0" i="1" smtClean="0"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CA" sz="6000" i="1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CA" sz="6000" b="0" i="1" smtClean="0">
                            <a:latin typeface="Cambria Math" panose="02040503050406030204" pitchFamily="18" charset="0"/>
                          </a:rPr>
                          <m:t>  </m:t>
                        </m:r>
                      </m:e>
                    </m:d>
                    <m:r>
                      <a:rPr lang="en-CA" sz="6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CA" sz="6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6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CA" sz="60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CA" sz="6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ctrlPr>
                          <a:rPr lang="en-CA" sz="6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⟩"/>
                            <m:ctrlPr>
                              <a:rPr lang="en-CA" sz="6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6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↓</m:t>
                            </m:r>
                            <m:r>
                              <a:rPr lang="en-GB" sz="6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↑</m:t>
                            </m:r>
                          </m:e>
                        </m:d>
                        <m:r>
                          <a:rPr lang="en-CA" sz="6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begChr m:val="|"/>
                            <m:endChr m:val="⟩"/>
                            <m:ctrlPr>
                              <a:rPr lang="en-CA" sz="6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6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↑</m:t>
                            </m:r>
                            <m:r>
                              <a:rPr lang="en-GB" sz="6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↓</m:t>
                            </m:r>
                          </m:e>
                        </m:d>
                      </m:e>
                    </m:d>
                  </m:oMath>
                </a14:m>
                <a:r>
                  <a:rPr lang="en-CA" sz="6000" dirty="0"/>
                  <a:t>  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3E29757-681C-B1DA-51F8-E972B34D16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1007" y="5402476"/>
                <a:ext cx="8553450" cy="145232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68ACFD98-09C4-1225-DBC2-EF9DB0D4468D}"/>
              </a:ext>
            </a:extLst>
          </p:cNvPr>
          <p:cNvSpPr txBox="1"/>
          <p:nvPr/>
        </p:nvSpPr>
        <p:spPr>
          <a:xfrm>
            <a:off x="3195663" y="32175"/>
            <a:ext cx="6284092" cy="1785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6600" dirty="0"/>
              <a:t>Irrep. Basis</a:t>
            </a:r>
          </a:p>
          <a:p>
            <a:pPr algn="ctr"/>
            <a:r>
              <a:rPr lang="en-CA" sz="4400" dirty="0"/>
              <a:t>(total angular momentum)</a:t>
            </a:r>
          </a:p>
        </p:txBody>
      </p:sp>
    </p:spTree>
    <p:extLst>
      <p:ext uri="{BB962C8B-B14F-4D97-AF65-F5344CB8AC3E}">
        <p14:creationId xmlns:p14="http://schemas.microsoft.com/office/powerpoint/2010/main" val="102669744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58FCE7-DEB6-8EDE-167C-AB5314230B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ight Brace 8">
            <a:extLst>
              <a:ext uri="{FF2B5EF4-FFF2-40B4-BE49-F238E27FC236}">
                <a16:creationId xmlns:a16="http://schemas.microsoft.com/office/drawing/2014/main" id="{6BEF0BC2-F980-5CAD-AA84-A538292DF395}"/>
              </a:ext>
            </a:extLst>
          </p:cNvPr>
          <p:cNvSpPr/>
          <p:nvPr/>
        </p:nvSpPr>
        <p:spPr>
          <a:xfrm flipH="1">
            <a:off x="2154744" y="1960585"/>
            <a:ext cx="617220" cy="3430789"/>
          </a:xfrm>
          <a:prstGeom prst="rightBrac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Right Brace 14">
            <a:extLst>
              <a:ext uri="{FF2B5EF4-FFF2-40B4-BE49-F238E27FC236}">
                <a16:creationId xmlns:a16="http://schemas.microsoft.com/office/drawing/2014/main" id="{DBF0E4B0-79E6-F755-B2CA-D830260ACCD8}"/>
              </a:ext>
            </a:extLst>
          </p:cNvPr>
          <p:cNvSpPr/>
          <p:nvPr/>
        </p:nvSpPr>
        <p:spPr>
          <a:xfrm flipH="1">
            <a:off x="2144298" y="5520464"/>
            <a:ext cx="617220" cy="1200330"/>
          </a:xfrm>
          <a:prstGeom prst="rightBrac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17BB140-6BA3-7BC0-74F3-2B5EB6B19D7D}"/>
                  </a:ext>
                </a:extLst>
              </p:cNvPr>
              <p:cNvSpPr txBox="1"/>
              <p:nvPr/>
            </p:nvSpPr>
            <p:spPr>
              <a:xfrm>
                <a:off x="286595" y="4241310"/>
                <a:ext cx="1438214" cy="13234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8000" b="0" i="1" smtClean="0">
                          <a:latin typeface="Cambria Math" panose="02040503050406030204" pitchFamily="18" charset="0"/>
                        </a:rPr>
                        <m:t>⊕</m:t>
                      </m:r>
                    </m:oMath>
                  </m:oMathPara>
                </a14:m>
                <a:endParaRPr lang="en-CA" sz="80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17BB140-6BA3-7BC0-74F3-2B5EB6B19D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595" y="4241310"/>
                <a:ext cx="1438214" cy="132343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E42110D-D8FC-DC7A-8C6E-A50F8D22C0B5}"/>
                  </a:ext>
                </a:extLst>
              </p:cNvPr>
              <p:cNvSpPr txBox="1"/>
              <p:nvPr/>
            </p:nvSpPr>
            <p:spPr>
              <a:xfrm>
                <a:off x="-8849" y="3156854"/>
                <a:ext cx="2132315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6000" dirty="0"/>
                  <a:t>spin-</a:t>
                </a:r>
                <a14:m>
                  <m:oMath xmlns:m="http://schemas.openxmlformats.org/officeDocument/2006/math">
                    <m:r>
                      <a:rPr lang="en-GB" sz="6000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CA" sz="60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E42110D-D8FC-DC7A-8C6E-A50F8D22C0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8849" y="3156854"/>
                <a:ext cx="2132315" cy="1015663"/>
              </a:xfrm>
              <a:prstGeom prst="rect">
                <a:avLst/>
              </a:prstGeom>
              <a:blipFill>
                <a:blip r:embed="rId3"/>
                <a:stretch>
                  <a:fillRect l="-17479" t="-18675" b="-4036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812AAA5-6D97-F02B-3B41-61B59B96D522}"/>
                  </a:ext>
                </a:extLst>
              </p:cNvPr>
              <p:cNvSpPr txBox="1"/>
              <p:nvPr/>
            </p:nvSpPr>
            <p:spPr>
              <a:xfrm>
                <a:off x="0" y="5579537"/>
                <a:ext cx="2132315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6000" dirty="0"/>
                  <a:t>spin-</a:t>
                </a:r>
                <a14:m>
                  <m:oMath xmlns:m="http://schemas.openxmlformats.org/officeDocument/2006/math">
                    <m:r>
                      <a:rPr lang="en-GB" sz="6000" b="0" i="1" dirty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CA" sz="60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812AAA5-6D97-F02B-3B41-61B59B96D5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579537"/>
                <a:ext cx="2132315" cy="1015663"/>
              </a:xfrm>
              <a:prstGeom prst="rect">
                <a:avLst/>
              </a:prstGeom>
              <a:blipFill>
                <a:blip r:embed="rId4"/>
                <a:stretch>
                  <a:fillRect l="-17143" t="-17964" b="-3952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0751B9F-2540-DF06-D0A8-1311CC0F3D7A}"/>
                  </a:ext>
                </a:extLst>
              </p:cNvPr>
              <p:cNvSpPr txBox="1"/>
              <p:nvPr/>
            </p:nvSpPr>
            <p:spPr>
              <a:xfrm>
                <a:off x="3195663" y="1971581"/>
                <a:ext cx="8553450" cy="32989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CA" sz="6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6000" b="0" i="1" smtClean="0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CA" sz="6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CA" sz="60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n-CA" sz="6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⟩"/>
                          <m:ctrlPr>
                            <a:rPr lang="en-CA" sz="6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6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↑↑</m:t>
                          </m:r>
                        </m:e>
                      </m:d>
                    </m:oMath>
                  </m:oMathPara>
                </a14:m>
                <a:endParaRPr lang="en-CA" sz="6000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CA" sz="6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6000" i="1">
                            <a:solidFill>
                              <a:srgbClr val="FF0066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CA" sz="6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CA" sz="6000" b="0" i="1" smtClean="0">
                            <a:latin typeface="Cambria Math" panose="02040503050406030204" pitchFamily="18" charset="0"/>
                          </a:rPr>
                          <m:t>  0  </m:t>
                        </m:r>
                      </m:e>
                    </m:d>
                    <m:r>
                      <a:rPr lang="en-CA" sz="6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CA" sz="6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6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CA" sz="60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CA" sz="6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ctrlPr>
                          <a:rPr lang="en-CA" sz="6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⟩"/>
                            <m:ctrlPr>
                              <a:rPr lang="en-CA" sz="6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6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↓</m:t>
                            </m:r>
                            <m:r>
                              <a:rPr lang="en-GB" sz="6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↑</m:t>
                            </m:r>
                          </m:e>
                        </m:d>
                        <m:r>
                          <a:rPr lang="en-CA" sz="6000" i="1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begChr m:val="|"/>
                            <m:endChr m:val="⟩"/>
                            <m:ctrlPr>
                              <a:rPr lang="en-CA" sz="6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6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↑</m:t>
                            </m:r>
                            <m:r>
                              <a:rPr lang="en-GB" sz="6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↓</m:t>
                            </m:r>
                          </m:e>
                        </m:d>
                      </m:e>
                    </m:d>
                  </m:oMath>
                </a14:m>
                <a:r>
                  <a:rPr lang="en-CA" sz="6000" dirty="0"/>
                  <a:t>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CA" sz="6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6000" b="0" i="1" smtClean="0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CA" sz="6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CA" sz="6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CA" sz="60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⟩"/>
                          <m:ctrlPr>
                            <a:rPr lang="en-CA" sz="6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↓↓</m:t>
                          </m:r>
                        </m:e>
                      </m:d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0751B9F-2540-DF06-D0A8-1311CC0F3D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5663" y="1971581"/>
                <a:ext cx="8553450" cy="329898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3E29757-681C-B1DA-51F8-E972B34D1619}"/>
                  </a:ext>
                </a:extLst>
              </p:cNvPr>
              <p:cNvSpPr txBox="1"/>
              <p:nvPr/>
            </p:nvSpPr>
            <p:spPr>
              <a:xfrm>
                <a:off x="3181007" y="5402476"/>
                <a:ext cx="8553450" cy="14523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CA" sz="6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6000" b="0" i="1" smtClean="0">
                            <a:solidFill>
                              <a:srgbClr val="FF0066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CA" sz="6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CA" sz="6000" b="0" i="1" smtClean="0"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CA" sz="6000" i="1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CA" sz="6000" b="0" i="1" smtClean="0">
                            <a:latin typeface="Cambria Math" panose="02040503050406030204" pitchFamily="18" charset="0"/>
                          </a:rPr>
                          <m:t>  </m:t>
                        </m:r>
                      </m:e>
                    </m:d>
                    <m:r>
                      <a:rPr lang="en-CA" sz="6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CA" sz="6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6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CA" sz="60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CA" sz="6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ctrlPr>
                          <a:rPr lang="en-CA" sz="6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⟩"/>
                            <m:ctrlPr>
                              <a:rPr lang="en-CA" sz="6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6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↓</m:t>
                            </m:r>
                            <m:r>
                              <a:rPr lang="en-GB" sz="6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↑</m:t>
                            </m:r>
                          </m:e>
                        </m:d>
                        <m:r>
                          <a:rPr lang="en-CA" sz="6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begChr m:val="|"/>
                            <m:endChr m:val="⟩"/>
                            <m:ctrlPr>
                              <a:rPr lang="en-CA" sz="6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6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↑</m:t>
                            </m:r>
                            <m:r>
                              <a:rPr lang="en-GB" sz="6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↓</m:t>
                            </m:r>
                          </m:e>
                        </m:d>
                      </m:e>
                    </m:d>
                  </m:oMath>
                </a14:m>
                <a:r>
                  <a:rPr lang="en-CA" sz="6000" dirty="0"/>
                  <a:t>  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3E29757-681C-B1DA-51F8-E972B34D16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1007" y="5402476"/>
                <a:ext cx="8553450" cy="145232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694E1C8-3F12-181D-935F-C4CB1512ADD3}"/>
                  </a:ext>
                </a:extLst>
              </p:cNvPr>
              <p:cNvSpPr txBox="1"/>
              <p:nvPr/>
            </p:nvSpPr>
            <p:spPr>
              <a:xfrm>
                <a:off x="3077860" y="485627"/>
                <a:ext cx="2712245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CA" sz="8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8000" b="0" i="1" smtClean="0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  <m:r>
                            <a:rPr lang="en-CA" sz="8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CA" sz="80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</m:d>
                    </m:oMath>
                  </m:oMathPara>
                </a14:m>
                <a:endParaRPr lang="en-CA" sz="80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694E1C8-3F12-181D-935F-C4CB1512AD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7860" y="485627"/>
                <a:ext cx="2712245" cy="132343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FFF17F1-F462-BEB6-9562-FCCDF84AD343}"/>
                  </a:ext>
                </a:extLst>
              </p:cNvPr>
              <p:cNvSpPr txBox="1"/>
              <p:nvPr/>
            </p:nvSpPr>
            <p:spPr>
              <a:xfrm>
                <a:off x="5858932" y="106501"/>
                <a:ext cx="6244578" cy="1754326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4800" b="0" dirty="0"/>
                  <a:t>Spin-</a:t>
                </a:r>
                <a:r>
                  <a:rPr lang="en-CA" sz="4800" dirty="0">
                    <a:solidFill>
                      <a:srgbClr val="FF0066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CA" sz="4800" i="1">
                        <a:solidFill>
                          <a:srgbClr val="FF0066"/>
                        </a:solidFill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en-CA" sz="4800" b="0" dirty="0"/>
                  <a:t> Representation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60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0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CA" sz="60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d>
                        <m:dPr>
                          <m:begChr m:val="|"/>
                          <m:endChr m:val="⟩"/>
                          <m:ctrlPr>
                            <a:rPr lang="en-CA" sz="6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6000" b="0" i="1" smtClean="0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  <m:r>
                            <a:rPr lang="en-CA" sz="6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CA" sz="60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</m:d>
                      <m:r>
                        <a:rPr lang="en-CA" sz="6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6000" i="1">
                          <a:latin typeface="Cambria Math" panose="02040503050406030204" pitchFamily="18" charset="0"/>
                        </a:rPr>
                        <m:t>𝑀</m:t>
                      </m:r>
                      <m:d>
                        <m:dPr>
                          <m:begChr m:val="|"/>
                          <m:endChr m:val="⟩"/>
                          <m:ctrlPr>
                            <a:rPr lang="en-CA" sz="6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6000" i="1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  <m:r>
                            <a:rPr lang="en-CA" sz="6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CA" sz="6000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</m:d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FFF17F1-F462-BEB6-9562-FCCDF84AD3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8932" y="106501"/>
                <a:ext cx="6244578" cy="1754326"/>
              </a:xfrm>
              <a:prstGeom prst="rect">
                <a:avLst/>
              </a:prstGeom>
              <a:blipFill>
                <a:blip r:embed="rId8"/>
                <a:stretch>
                  <a:fillRect l="-194" t="-6463" r="-194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91716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58FCE7-DEB6-8EDE-167C-AB5314230B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D5EBF04-585B-059A-DB1B-C62DCDD4A2B4}"/>
                  </a:ext>
                </a:extLst>
              </p:cNvPr>
              <p:cNvSpPr txBox="1"/>
              <p:nvPr/>
            </p:nvSpPr>
            <p:spPr>
              <a:xfrm>
                <a:off x="323667" y="1757624"/>
                <a:ext cx="9870279" cy="46589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CA" sz="6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6000" b="0" i="1" smtClean="0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CA" sz="6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CA" sz="60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n-CA" sz="6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⟩"/>
                          <m:ctrlPr>
                            <a:rPr lang="en-CA" sz="6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6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↑↑</m:t>
                          </m:r>
                        </m:e>
                      </m:d>
                    </m:oMath>
                  </m:oMathPara>
                </a14:m>
                <a:endParaRPr lang="en-CA" sz="6000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CA" sz="6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6000" i="1">
                            <a:solidFill>
                              <a:srgbClr val="FF0066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CA" sz="6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CA" sz="6000" b="0" i="1" smtClean="0">
                            <a:latin typeface="Cambria Math" panose="02040503050406030204" pitchFamily="18" charset="0"/>
                          </a:rPr>
                          <m:t>  0  </m:t>
                        </m:r>
                      </m:e>
                    </m:d>
                    <m:r>
                      <a:rPr lang="en-CA" sz="6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CA" sz="6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6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CA" sz="60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CA" sz="6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ctrlPr>
                          <a:rPr lang="en-CA" sz="6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⟩"/>
                            <m:ctrlPr>
                              <a:rPr lang="en-CA" sz="6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6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↓</m:t>
                            </m:r>
                            <m:r>
                              <a:rPr lang="en-GB" sz="6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↑</m:t>
                            </m:r>
                          </m:e>
                        </m:d>
                        <m:r>
                          <a:rPr lang="en-CA" sz="6000" i="1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begChr m:val="|"/>
                            <m:endChr m:val="⟩"/>
                            <m:ctrlPr>
                              <a:rPr lang="en-CA" sz="6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6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↑</m:t>
                            </m:r>
                            <m:r>
                              <a:rPr lang="en-GB" sz="6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↓</m:t>
                            </m:r>
                          </m:e>
                        </m:d>
                      </m:e>
                    </m:d>
                  </m:oMath>
                </a14:m>
                <a:r>
                  <a:rPr lang="en-CA" sz="6000" dirty="0"/>
                  <a:t> </a:t>
                </a:r>
              </a:p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CA" sz="6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6000" b="0" i="1" smtClean="0">
                            <a:solidFill>
                              <a:srgbClr val="FF0066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CA" sz="6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CA" sz="6000" b="0" i="1" smtClean="0"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CA" sz="6000" i="1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CA" sz="6000" b="0" i="1" smtClean="0">
                            <a:latin typeface="Cambria Math" panose="02040503050406030204" pitchFamily="18" charset="0"/>
                          </a:rPr>
                          <m:t>  </m:t>
                        </m:r>
                      </m:e>
                    </m:d>
                    <m:r>
                      <a:rPr lang="en-CA" sz="6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CA" sz="6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6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CA" sz="60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CA" sz="6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ctrlPr>
                          <a:rPr lang="en-CA" sz="6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⟩"/>
                            <m:ctrlPr>
                              <a:rPr lang="en-CA" sz="6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6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↓</m:t>
                            </m:r>
                            <m:r>
                              <a:rPr lang="en-GB" sz="6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↑</m:t>
                            </m:r>
                          </m:e>
                        </m:d>
                        <m:r>
                          <a:rPr lang="en-CA" sz="6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begChr m:val="|"/>
                            <m:endChr m:val="⟩"/>
                            <m:ctrlPr>
                              <a:rPr lang="en-CA" sz="6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6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↑</m:t>
                            </m:r>
                            <m:r>
                              <a:rPr lang="en-GB" sz="6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↓</m:t>
                            </m:r>
                          </m:e>
                        </m:d>
                      </m:e>
                    </m:d>
                  </m:oMath>
                </a14:m>
                <a:r>
                  <a:rPr lang="en-CA" sz="6000" dirty="0"/>
                  <a:t> 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CA" sz="6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6000" b="0" i="1" smtClean="0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CA" sz="6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CA" sz="6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CA" sz="60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⟩"/>
                          <m:ctrlPr>
                            <a:rPr lang="en-CA" sz="6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↓↓</m:t>
                          </m:r>
                        </m:e>
                      </m:d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D5EBF04-585B-059A-DB1B-C62DCDD4A2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667" y="1757624"/>
                <a:ext cx="9870279" cy="465896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8946F5F-91AA-B346-B955-2BB25AA1CA1B}"/>
                  </a:ext>
                </a:extLst>
              </p:cNvPr>
              <p:cNvSpPr txBox="1"/>
              <p:nvPr/>
            </p:nvSpPr>
            <p:spPr>
              <a:xfrm>
                <a:off x="323667" y="154785"/>
                <a:ext cx="3314883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CA" sz="8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8000" b="0" i="1" smtClean="0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  <m:r>
                            <a:rPr lang="en-CA" sz="8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CA" sz="80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</m:d>
                    </m:oMath>
                  </m:oMathPara>
                </a14:m>
                <a:endParaRPr lang="en-CA" sz="80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8946F5F-91AA-B346-B955-2BB25AA1CA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667" y="154785"/>
                <a:ext cx="3314883" cy="13234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1224274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8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|1.1|1.6|0.9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7|6.4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.3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7|5.8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9|1.5|1.9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7|2.4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6|1.9|2.1|1.4|4.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6|1.9|2.1|1.4|4.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8|8|20.5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|8.2|3|2.6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|1.7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3|0.6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1|2.4|2.6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2|2.7|3.5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3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2|1.4|2.2|1.8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8|5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2.9|1.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7|0.9|0.8|0.9|0.8|0.9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6|8.4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3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|2.8|6.4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|2.4|0.7|0.7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|1.3|1.8|2.4|2.1|3.1|1.6|3.6|2.7|1.9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6|5.5|2.2|5.9|4.3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|1.6|3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6|12.8|7.3|4.3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|1.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5|8.7|1.1|0.9|1.9|2.7|4|12.3|5.3|1.6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4|2.5|2.8|4.1|9.9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2|2.2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6|2.3|1.9|3.2|3.5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|1.2|1.4|1.1|1.8|1.4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2|8.7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2|8.7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3|4.3|2.1|1.6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7|0.7|1.1|0.4|0.3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1|1.7|3.1|2.5|1.1|1.4|1.6|1.9|3.1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4|2.3|1.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4|2|10|1.7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8|2.1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4|2.6|1.8|4.2|1.4|1.9|2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5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|3.5|17.6|13.1|4.9|19.3|4.6|1.9|2.6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|3.5|17.6|13.1|4.9|19.3|4.6|1.9|2.6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8|4.8|1.9|1.5|1.5|1.2|2.4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1|3|6.4|3.8|1.5|14.7|5.7|2.4|8.5|4.1|2.2|6.4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7|3.9|2.4|3.1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|1.4|2|2.8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5|3.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1|3.8|10|5.4|1.2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7|10.3|1.4|1.6|5.2|7.5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|1.1|5|1.8|12.5|3.6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|1.1|5|1.8|12.5|3.6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1|2.8|2.1|2.3|2.6|1.9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7|2.1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5|3.1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|1.5|0.9|0.5|0.7|0.8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2|2.7|3|3.5|1.8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2|2.7|3.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9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9|9.9|5.5|8.9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9|9.9|5.5|8.9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2|2.7|3.3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1|2.2|2.2|1.1|1.1|3.8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2|2.3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2|4.4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.5|2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7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8.6|9|3.7|6.5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3|3.1|11.1|1.8|1.8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7|3.8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|1|2.1|0.8|0.8|0.9|1.3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|0.9|1.6|1.2|1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7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8|11.8|10.4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7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1.4|1.7|1.4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|3.9|3.6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|3.9|3.6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2|6|5.6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7|3.1|2.5|2.6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|2.8|3|0.9|2.4|1|2.5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7|3.1|6.9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7|0.9|0.8|0.9|0.8|0.9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3|9.8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9|2.3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2|10.5|4.9|3.4|6.5|32.8|6.5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2|10.5|4.9|3.4|6.5|32.8|6.5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4.5|19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9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33525</TotalTime>
  <Words>4583</Words>
  <Application>Microsoft Office PowerPoint</Application>
  <PresentationFormat>Widescreen</PresentationFormat>
  <Paragraphs>1397</Paragraphs>
  <Slides>138</Slides>
  <Notes>41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138</vt:i4>
      </vt:variant>
    </vt:vector>
  </HeadingPairs>
  <TitlesOfParts>
    <vt:vector size="144" baseType="lpstr">
      <vt:lpstr>Arial</vt:lpstr>
      <vt:lpstr>Calibri</vt:lpstr>
      <vt:lpstr>Calibri Light</vt:lpstr>
      <vt:lpstr>Cambria Math</vt:lpstr>
      <vt:lpstr>Impact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 D</dc:creator>
  <cp:lastModifiedBy>Chris D</cp:lastModifiedBy>
  <cp:revision>191</cp:revision>
  <dcterms:created xsi:type="dcterms:W3CDTF">2022-09-03T03:44:32Z</dcterms:created>
  <dcterms:modified xsi:type="dcterms:W3CDTF">2024-06-16T02:32:20Z</dcterms:modified>
</cp:coreProperties>
</file>